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57" r:id="rId7"/>
    <p:sldId id="258" r:id="rId8"/>
    <p:sldId id="264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F00"/>
    <a:srgbClr val="28FCFF"/>
    <a:srgbClr val="408CA7"/>
    <a:srgbClr val="309BC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513B4-7405-4E1A-8E4D-F4483203B023}" v="392" dt="2021-02-15T19:17:41.724"/>
    <p1510:client id="{C53BC1A7-3D97-48B3-AFF1-74C6C36E3263}" v="16" dt="2021-02-15T19:32:40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9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Scardavilli" userId="c430ce4c-04df-4e37-ba72-7dc9a574ff42" providerId="ADAL" clId="{C53BC1A7-3D97-48B3-AFF1-74C6C36E3263}"/>
    <pc:docChg chg="modSld">
      <pc:chgData name="antonio Scardavilli" userId="c430ce4c-04df-4e37-ba72-7dc9a574ff42" providerId="ADAL" clId="{C53BC1A7-3D97-48B3-AFF1-74C6C36E3263}" dt="2021-02-15T19:32:40.907" v="27" actId="207"/>
      <pc:docMkLst>
        <pc:docMk/>
      </pc:docMkLst>
      <pc:sldChg chg="modSp mod">
        <pc:chgData name="antonio Scardavilli" userId="c430ce4c-04df-4e37-ba72-7dc9a574ff42" providerId="ADAL" clId="{C53BC1A7-3D97-48B3-AFF1-74C6C36E3263}" dt="2021-02-15T19:22:22.091" v="3" actId="2711"/>
        <pc:sldMkLst>
          <pc:docMk/>
          <pc:sldMk cId="2302890385" sldId="258"/>
        </pc:sldMkLst>
        <pc:spChg chg="mod">
          <ac:chgData name="antonio Scardavilli" userId="c430ce4c-04df-4e37-ba72-7dc9a574ff42" providerId="ADAL" clId="{C53BC1A7-3D97-48B3-AFF1-74C6C36E3263}" dt="2021-02-15T19:22:22.091" v="3" actId="2711"/>
          <ac:spMkLst>
            <pc:docMk/>
            <pc:sldMk cId="2302890385" sldId="258"/>
            <ac:spMk id="2" creationId="{A860A257-AB84-42E9-B0B1-5AA07F511EC9}"/>
          </ac:spMkLst>
        </pc:spChg>
      </pc:sldChg>
      <pc:sldChg chg="modSp mod">
        <pc:chgData name="antonio Scardavilli" userId="c430ce4c-04df-4e37-ba72-7dc9a574ff42" providerId="ADAL" clId="{C53BC1A7-3D97-48B3-AFF1-74C6C36E3263}" dt="2021-02-15T19:24:29.918" v="4" actId="2711"/>
        <pc:sldMkLst>
          <pc:docMk/>
          <pc:sldMk cId="2162199356" sldId="261"/>
        </pc:sldMkLst>
        <pc:spChg chg="mod">
          <ac:chgData name="antonio Scardavilli" userId="c430ce4c-04df-4e37-ba72-7dc9a574ff42" providerId="ADAL" clId="{C53BC1A7-3D97-48B3-AFF1-74C6C36E3263}" dt="2021-02-15T19:24:29.918" v="4" actId="2711"/>
          <ac:spMkLst>
            <pc:docMk/>
            <pc:sldMk cId="2162199356" sldId="261"/>
            <ac:spMk id="43" creationId="{9280D3CF-9C2D-4DB5-B36C-33FF4F76A543}"/>
          </ac:spMkLst>
        </pc:spChg>
      </pc:sldChg>
      <pc:sldChg chg="modSp mod">
        <pc:chgData name="antonio Scardavilli" userId="c430ce4c-04df-4e37-ba72-7dc9a574ff42" providerId="ADAL" clId="{C53BC1A7-3D97-48B3-AFF1-74C6C36E3263}" dt="2021-02-15T19:32:40.907" v="27" actId="207"/>
        <pc:sldMkLst>
          <pc:docMk/>
          <pc:sldMk cId="1766325389" sldId="262"/>
        </pc:sldMkLst>
        <pc:graphicFrameChg chg="mod">
          <ac:chgData name="antonio Scardavilli" userId="c430ce4c-04df-4e37-ba72-7dc9a574ff42" providerId="ADAL" clId="{C53BC1A7-3D97-48B3-AFF1-74C6C36E3263}" dt="2021-02-15T19:32:40.907" v="27" actId="207"/>
          <ac:graphicFrameMkLst>
            <pc:docMk/>
            <pc:sldMk cId="1766325389" sldId="262"/>
            <ac:graphicFrameMk id="7" creationId="{223F75B8-08F0-4316-82A7-E26FA045E25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28F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Classificatore KNN</c:v>
                </c:pt>
                <c:pt idx="1">
                  <c:v>Gaussian Bayes</c:v>
                </c:pt>
                <c:pt idx="2">
                  <c:v>Decisional tree</c:v>
                </c:pt>
                <c:pt idx="3">
                  <c:v>Decisional tree max depth =3</c:v>
                </c:pt>
                <c:pt idx="4">
                  <c:v>Decisional tree max depth =8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0.28999999999999998</c:v>
                </c:pt>
                <c:pt idx="1">
                  <c:v>0.36</c:v>
                </c:pt>
                <c:pt idx="2">
                  <c:v>0.84</c:v>
                </c:pt>
                <c:pt idx="3">
                  <c:v>0.15</c:v>
                </c:pt>
                <c:pt idx="4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4-4BAB-9F9A-856CF1EEEFC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F8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Classificatore KNN</c:v>
                </c:pt>
                <c:pt idx="1">
                  <c:v>Gaussian Bayes</c:v>
                </c:pt>
                <c:pt idx="2">
                  <c:v>Decisional tree</c:v>
                </c:pt>
                <c:pt idx="3">
                  <c:v>Decisional tree max depth =3</c:v>
                </c:pt>
                <c:pt idx="4">
                  <c:v>Decisional tree max depth =8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0.28000000000000003</c:v>
                </c:pt>
                <c:pt idx="1">
                  <c:v>0.39</c:v>
                </c:pt>
                <c:pt idx="2">
                  <c:v>0.83</c:v>
                </c:pt>
                <c:pt idx="3">
                  <c:v>0.21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4-4BAB-9F9A-856CF1EEEFC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Classificatore KNN</c:v>
                </c:pt>
                <c:pt idx="1">
                  <c:v>Gaussian Bayes</c:v>
                </c:pt>
                <c:pt idx="2">
                  <c:v>Decisional tree</c:v>
                </c:pt>
                <c:pt idx="3">
                  <c:v>Decisional tree max depth =3</c:v>
                </c:pt>
                <c:pt idx="4">
                  <c:v>Decisional tree max depth =8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0.27</c:v>
                </c:pt>
                <c:pt idx="1">
                  <c:v>0.37</c:v>
                </c:pt>
                <c:pt idx="2">
                  <c:v>0.83</c:v>
                </c:pt>
                <c:pt idx="3">
                  <c:v>0.15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4-4BAB-9F9A-856CF1EEEF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2212752"/>
        <c:axId val="72205680"/>
      </c:barChart>
      <c:catAx>
        <c:axId val="722127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2205680"/>
        <c:crosses val="autoZero"/>
        <c:auto val="1"/>
        <c:lblAlgn val="ctr"/>
        <c:lblOffset val="100"/>
        <c:noMultiLvlLbl val="0"/>
      </c:catAx>
      <c:valAx>
        <c:axId val="72205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22127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BIG TITLE OPENING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834067" y="4123300"/>
            <a:ext cx="8524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3667009" y="4848500"/>
            <a:ext cx="4858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60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253943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35743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2253943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6432476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914276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6432476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3031200" y="2989817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3031200" y="5072417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2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04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6450143" y="31838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89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3666873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3666825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6400268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6400220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5059931" y="4800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5004033" y="5415333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388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 flipH="1"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"/>
          </p:nvPr>
        </p:nvSpPr>
        <p:spPr>
          <a:xfrm>
            <a:off x="2253943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3"/>
          </p:nvPr>
        </p:nvSpPr>
        <p:spPr>
          <a:xfrm>
            <a:off x="2253943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5"/>
          </p:nvPr>
        </p:nvSpPr>
        <p:spPr>
          <a:xfrm>
            <a:off x="6432476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 idx="7"/>
          </p:nvPr>
        </p:nvSpPr>
        <p:spPr>
          <a:xfrm>
            <a:off x="6432476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19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45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4536C9-E909-4DA6-AC76-9C4D9641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7451-2C17-4A93-861C-589AD0495A6B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936F5A-B61C-4677-8D09-1FFF186A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A8035-1D08-49CC-B2AF-A789C8AD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72479-373B-428D-82C9-0A6119DE3E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9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0000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1251" y="1"/>
            <a:ext cx="1052950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360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3" Type="http://schemas.openxmlformats.org/officeDocument/2006/relationships/image" Target="../media/image9.png"/><Relationship Id="rId7" Type="http://schemas.openxmlformats.org/officeDocument/2006/relationships/slide" Target="slide8.xml"/><Relationship Id="rId12" Type="http://schemas.openxmlformats.org/officeDocument/2006/relationships/image" Target="../media/image8.sv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0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6.svg"/><Relationship Id="rId5" Type="http://schemas.openxmlformats.org/officeDocument/2006/relationships/image" Target="../media/image11.png"/><Relationship Id="rId15" Type="http://schemas.openxmlformats.org/officeDocument/2006/relationships/slide" Target="slide9.xml"/><Relationship Id="rId10" Type="http://schemas.openxmlformats.org/officeDocument/2006/relationships/image" Target="../media/image5.png"/><Relationship Id="rId4" Type="http://schemas.openxmlformats.org/officeDocument/2006/relationships/slide" Target="slide3.xml"/><Relationship Id="rId9" Type="http://schemas.openxmlformats.org/officeDocument/2006/relationships/slide" Target="slide4.xml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18" Type="http://schemas.openxmlformats.org/officeDocument/2006/relationships/slide" Target="slide2.xml"/><Relationship Id="rId3" Type="http://schemas.openxmlformats.org/officeDocument/2006/relationships/slide" Target="slide7.xml"/><Relationship Id="rId21" Type="http://schemas.openxmlformats.org/officeDocument/2006/relationships/slide" Target="slide9.xml"/><Relationship Id="rId7" Type="http://schemas.microsoft.com/office/2007/relationships/hdphoto" Target="../media/hdphoto2.wdp"/><Relationship Id="rId12" Type="http://schemas.openxmlformats.org/officeDocument/2006/relationships/slide" Target="slide8.xml"/><Relationship Id="rId17" Type="http://schemas.openxmlformats.org/officeDocument/2006/relationships/image" Target="../media/image6.svg"/><Relationship Id="rId2" Type="http://schemas.openxmlformats.org/officeDocument/2006/relationships/slide" Target="slide5.xml"/><Relationship Id="rId16" Type="http://schemas.openxmlformats.org/officeDocument/2006/relationships/image" Target="../media/image5.pn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5" Type="http://schemas.openxmlformats.org/officeDocument/2006/relationships/slide" Target="slide3.xml"/><Relationship Id="rId10" Type="http://schemas.openxmlformats.org/officeDocument/2006/relationships/image" Target="../media/image18.png"/><Relationship Id="rId19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image" Target="../media/image17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.wdp"/><Relationship Id="rId18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slide" Target="slide2.xml"/><Relationship Id="rId2" Type="http://schemas.openxmlformats.org/officeDocument/2006/relationships/slide" Target="slide4.xml"/><Relationship Id="rId16" Type="http://schemas.openxmlformats.org/officeDocument/2006/relationships/image" Target="../media/image6.svg"/><Relationship Id="rId20" Type="http://schemas.openxmlformats.org/officeDocument/2006/relationships/slide" Target="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slide" Target="slide8.xml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19.gif"/><Relationship Id="rId19" Type="http://schemas.openxmlformats.org/officeDocument/2006/relationships/image" Target="../media/image8.svg"/><Relationship Id="rId4" Type="http://schemas.openxmlformats.org/officeDocument/2006/relationships/slide" Target="slide7.xml"/><Relationship Id="rId9" Type="http://schemas.microsoft.com/office/2007/relationships/hdphoto" Target="../media/hdphoto3.wdp"/><Relationship Id="rId1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.wdp"/><Relationship Id="rId18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slide" Target="slide2.xml"/><Relationship Id="rId2" Type="http://schemas.openxmlformats.org/officeDocument/2006/relationships/slide" Target="slide5.xml"/><Relationship Id="rId16" Type="http://schemas.openxmlformats.org/officeDocument/2006/relationships/image" Target="../media/image6.svg"/><Relationship Id="rId20" Type="http://schemas.openxmlformats.org/officeDocument/2006/relationships/slide" Target="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slide" Target="slide8.xml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20.gif"/><Relationship Id="rId19" Type="http://schemas.openxmlformats.org/officeDocument/2006/relationships/image" Target="../media/image8.svg"/><Relationship Id="rId4" Type="http://schemas.openxmlformats.org/officeDocument/2006/relationships/slide" Target="slide7.xml"/><Relationship Id="rId9" Type="http://schemas.microsoft.com/office/2007/relationships/hdphoto" Target="../media/hdphoto3.wdp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.wdp"/><Relationship Id="rId18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slide" Target="slide2.xml"/><Relationship Id="rId2" Type="http://schemas.openxmlformats.org/officeDocument/2006/relationships/slide" Target="slide5.xml"/><Relationship Id="rId16" Type="http://schemas.openxmlformats.org/officeDocument/2006/relationships/image" Target="../media/image6.svg"/><Relationship Id="rId20" Type="http://schemas.openxmlformats.org/officeDocument/2006/relationships/slide" Target="slide9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slide" Target="slide8.xml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21.gif"/><Relationship Id="rId19" Type="http://schemas.openxmlformats.org/officeDocument/2006/relationships/image" Target="../media/image8.svg"/><Relationship Id="rId4" Type="http://schemas.openxmlformats.org/officeDocument/2006/relationships/slide" Target="slide4.xml"/><Relationship Id="rId9" Type="http://schemas.microsoft.com/office/2007/relationships/hdphoto" Target="../media/hdphoto3.wdp"/><Relationship Id="rId1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chart" Target="../charts/char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image" Target="../media/image24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2.xml"/><Relationship Id="rId3" Type="http://schemas.openxmlformats.org/officeDocument/2006/relationships/image" Target="../media/image8.svg"/><Relationship Id="rId7" Type="http://schemas.openxmlformats.org/officeDocument/2006/relationships/slide" Target="slide4.xml"/><Relationship Id="rId12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image" Target="../media/image22.svg"/><Relationship Id="rId10" Type="http://schemas.openxmlformats.org/officeDocument/2006/relationships/slide" Target="slide3.xml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e 76">
            <a:extLst>
              <a:ext uri="{FF2B5EF4-FFF2-40B4-BE49-F238E27FC236}">
                <a16:creationId xmlns:a16="http://schemas.microsoft.com/office/drawing/2014/main" id="{72ED6E9B-C1E1-4FBE-B8E3-245713D9E2D5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14F6F1F-FCD4-442C-9205-6E9D83CD5360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Google Shape;775;p41">
            <a:extLst>
              <a:ext uri="{FF2B5EF4-FFF2-40B4-BE49-F238E27FC236}">
                <a16:creationId xmlns:a16="http://schemas.microsoft.com/office/drawing/2014/main" id="{EEB8CE54-C564-4C9D-8413-EA98F5ACE258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ADD44FC5-9F19-45CB-950C-CE431FF6D111}"/>
              </a:ext>
            </a:extLst>
          </p:cNvPr>
          <p:cNvSpPr/>
          <p:nvPr/>
        </p:nvSpPr>
        <p:spPr>
          <a:xfrm rot="10800000">
            <a:off x="413" y="0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01" name="Google Shape;775;p41">
            <a:hlinkClick r:id="rId2" action="ppaction://hlinksldjump"/>
            <a:extLst>
              <a:ext uri="{FF2B5EF4-FFF2-40B4-BE49-F238E27FC236}">
                <a16:creationId xmlns:a16="http://schemas.microsoft.com/office/drawing/2014/main" id="{C197904F-4D6E-49E3-A868-1A754CDCCBDA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90;p42">
            <a:hlinkClick r:id="rId3" action="ppaction://hlinksldjump"/>
            <a:extLst>
              <a:ext uri="{FF2B5EF4-FFF2-40B4-BE49-F238E27FC236}">
                <a16:creationId xmlns:a16="http://schemas.microsoft.com/office/drawing/2014/main" id="{9B1F9D9E-E59D-4454-A78C-7AAE81C26AF1}"/>
              </a:ext>
            </a:extLst>
          </p:cNvPr>
          <p:cNvSpPr/>
          <p:nvPr/>
        </p:nvSpPr>
        <p:spPr>
          <a:xfrm>
            <a:off x="482054" y="310195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936213ED-D453-45DC-A853-A8949C1F1B00}"/>
              </a:ext>
            </a:extLst>
          </p:cNvPr>
          <p:cNvSpPr/>
          <p:nvPr/>
        </p:nvSpPr>
        <p:spPr>
          <a:xfrm>
            <a:off x="-871459" y="296330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Google Shape;790;p42">
            <a:extLst>
              <a:ext uri="{FF2B5EF4-FFF2-40B4-BE49-F238E27FC236}">
                <a16:creationId xmlns:a16="http://schemas.microsoft.com/office/drawing/2014/main" id="{89DE3F8D-CDBA-42B4-AC41-F6262A00FF34}"/>
              </a:ext>
            </a:extLst>
          </p:cNvPr>
          <p:cNvSpPr/>
          <p:nvPr/>
        </p:nvSpPr>
        <p:spPr>
          <a:xfrm>
            <a:off x="-678474" y="3146767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301;p43">
            <a:extLst>
              <a:ext uri="{FF2B5EF4-FFF2-40B4-BE49-F238E27FC236}">
                <a16:creationId xmlns:a16="http://schemas.microsoft.com/office/drawing/2014/main" id="{78BBA5C1-9176-44F4-A46B-B7110F82A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874761" y="2385567"/>
            <a:ext cx="6662825" cy="17550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600" dirty="0" err="1">
                <a:ln w="0"/>
                <a:solidFill>
                  <a:schemeClr val="bg2"/>
                </a:solidFill>
                <a:latin typeface="Heroes Assemble Italic" pitchFamily="2" charset="0"/>
              </a:rPr>
              <a:t>LavorAI</a:t>
            </a:r>
            <a:endParaRPr sz="9600" dirty="0">
              <a:ln w="0"/>
              <a:solidFill>
                <a:schemeClr val="bg2"/>
              </a:solidFill>
              <a:latin typeface="Heroes Assemble Italic" pitchFamily="2" charset="0"/>
            </a:endParaRP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70F68DFF-5520-48AD-85CD-67A3A0E82B66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21145B06-E82B-4AAA-87DA-63BE8DED4FF4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1" name="Immagine 120">
            <a:extLst>
              <a:ext uri="{FF2B5EF4-FFF2-40B4-BE49-F238E27FC236}">
                <a16:creationId xmlns:a16="http://schemas.microsoft.com/office/drawing/2014/main" id="{71DC1D52-B95D-40FD-A1AE-6F853366207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122" name="Immagine 121">
            <a:hlinkClick r:id="rId6" action="ppaction://hlinksldjump"/>
            <a:extLst>
              <a:ext uri="{FF2B5EF4-FFF2-40B4-BE49-F238E27FC236}">
                <a16:creationId xmlns:a16="http://schemas.microsoft.com/office/drawing/2014/main" id="{7A5573C1-1F57-4DF3-A818-A96A2B4E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9" name="Elemento grafico 8" descr="Informazioni con riempimento a tinta unita">
            <a:extLst>
              <a:ext uri="{FF2B5EF4-FFF2-40B4-BE49-F238E27FC236}">
                <a16:creationId xmlns:a16="http://schemas.microsoft.com/office/drawing/2014/main" id="{113B0528-D63D-457D-B533-C84BA50E4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127" name="Elemento grafico 126" descr="Informazioni con riempimento a tinta unita">
            <a:hlinkClick r:id="rId9" action="ppaction://hlinksldjump"/>
            <a:extLst>
              <a:ext uri="{FF2B5EF4-FFF2-40B4-BE49-F238E27FC236}">
                <a16:creationId xmlns:a16="http://schemas.microsoft.com/office/drawing/2014/main" id="{237A149B-18D2-4BD8-8BD6-1EE08463A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15" name="Elemento grafico 14" descr="{0} con riempimento a tinta unita">
            <a:extLst>
              <a:ext uri="{FF2B5EF4-FFF2-40B4-BE49-F238E27FC236}">
                <a16:creationId xmlns:a16="http://schemas.microsoft.com/office/drawing/2014/main" id="{6BCF6265-95F5-4719-80C8-388B205C8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135" name="Elemento grafico 134" descr="{0} con riempimento a tinta unita">
            <a:hlinkClick r:id="rId12" action="ppaction://hlinksldjump"/>
            <a:extLst>
              <a:ext uri="{FF2B5EF4-FFF2-40B4-BE49-F238E27FC236}">
                <a16:creationId xmlns:a16="http://schemas.microsoft.com/office/drawing/2014/main" id="{CD0B6C5C-8512-446F-9E1F-25DCCE7635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ADD44FC5-9F19-45CB-950C-CE431FF6D111}"/>
              </a:ext>
            </a:extLst>
          </p:cNvPr>
          <p:cNvSpPr/>
          <p:nvPr/>
        </p:nvSpPr>
        <p:spPr>
          <a:xfrm rot="10800000">
            <a:off x="0" y="-6490811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02" name="Google Shape;790;p42">
            <a:hlinkClick r:id="rId2" action="ppaction://hlinksldjump"/>
            <a:extLst>
              <a:ext uri="{FF2B5EF4-FFF2-40B4-BE49-F238E27FC236}">
                <a16:creationId xmlns:a16="http://schemas.microsoft.com/office/drawing/2014/main" id="{9B1F9D9E-E59D-4454-A78C-7AAE81C26AF1}"/>
              </a:ext>
            </a:extLst>
          </p:cNvPr>
          <p:cNvSpPr/>
          <p:nvPr/>
        </p:nvSpPr>
        <p:spPr>
          <a:xfrm>
            <a:off x="482054" y="64450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936213ED-D453-45DC-A853-A8949C1F1B00}"/>
              </a:ext>
            </a:extLst>
          </p:cNvPr>
          <p:cNvSpPr/>
          <p:nvPr/>
        </p:nvSpPr>
        <p:spPr>
          <a:xfrm>
            <a:off x="863509" y="511506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Google Shape;301;p43">
            <a:extLst>
              <a:ext uri="{FF2B5EF4-FFF2-40B4-BE49-F238E27FC236}">
                <a16:creationId xmlns:a16="http://schemas.microsoft.com/office/drawing/2014/main" id="{97FB63C3-0E85-4D2E-845F-251D23881984}"/>
              </a:ext>
            </a:extLst>
          </p:cNvPr>
          <p:cNvSpPr txBox="1">
            <a:spLocks/>
          </p:cNvSpPr>
          <p:nvPr/>
        </p:nvSpPr>
        <p:spPr>
          <a:xfrm flipH="1">
            <a:off x="9570508" y="265546"/>
            <a:ext cx="2469092" cy="8940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dirty="0" err="1">
                <a:ln w="0"/>
                <a:solidFill>
                  <a:schemeClr val="bg2"/>
                </a:solidFill>
                <a:latin typeface="Heroes Assemble Italic" pitchFamily="2" charset="0"/>
              </a:rPr>
              <a:t>LavorAI</a:t>
            </a:r>
            <a:endParaRPr lang="it-IT" dirty="0">
              <a:ln w="0"/>
              <a:solidFill>
                <a:schemeClr val="bg2"/>
              </a:solidFill>
              <a:latin typeface="Heroes Assemble Italic" pitchFamily="2" charset="0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23CBDDC-A1E7-4CFC-957D-1FFEEEF74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3" name="Google Shape;324;p45">
            <a:extLst>
              <a:ext uri="{FF2B5EF4-FFF2-40B4-BE49-F238E27FC236}">
                <a16:creationId xmlns:a16="http://schemas.microsoft.com/office/drawing/2014/main" id="{9280D3CF-9C2D-4DB5-B36C-33FF4F76A543}"/>
              </a:ext>
            </a:extLst>
          </p:cNvPr>
          <p:cNvSpPr txBox="1">
            <a:spLocks/>
          </p:cNvSpPr>
          <p:nvPr/>
        </p:nvSpPr>
        <p:spPr>
          <a:xfrm>
            <a:off x="6353175" y="2563104"/>
            <a:ext cx="5197523" cy="236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6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it-IT" b="1" dirty="0" err="1">
                <a:latin typeface="Squada One" panose="02000000000000000000" pitchFamily="2" charset="0"/>
              </a:rPr>
              <a:t>LavorAI</a:t>
            </a:r>
            <a:r>
              <a:rPr lang="it-IT" b="1" dirty="0">
                <a:latin typeface="Squada One" panose="02000000000000000000" pitchFamily="2" charset="0"/>
              </a:rPr>
              <a:t> </a:t>
            </a:r>
            <a:r>
              <a:rPr lang="it-IT" dirty="0">
                <a:latin typeface="Squada One" panose="02000000000000000000" pitchFamily="2" charset="0"/>
              </a:rPr>
              <a:t>è un progetto sviluppato per l’esame di Ingegneria della Conoscenza all’Università degli Studi Aldo Moro di Bari. Il suo scopo è quello di profilare degli individui che cercano lavoro e indirizzarli verso la giusta direzione.</a:t>
            </a:r>
            <a:br>
              <a:rPr lang="it-IT" dirty="0">
                <a:latin typeface="Squada One" panose="02000000000000000000" pitchFamily="2" charset="0"/>
              </a:rPr>
            </a:br>
            <a:r>
              <a:rPr lang="it-IT" dirty="0">
                <a:latin typeface="Squada One" panose="02000000000000000000" pitchFamily="2" charset="0"/>
              </a:rPr>
              <a:t>3 diversi modelli vengono utilizzati (di cui uno ha 3 varianti), ognuno di loro si allena su un dataset di risposte al questionario ed è successivamente in grado di predire il lavoro più adatto all’utente.</a:t>
            </a:r>
          </a:p>
        </p:txBody>
      </p:sp>
      <p:pic>
        <p:nvPicPr>
          <p:cNvPr id="44" name="Elemento grafico 43" descr="Informazioni con riempimento a tinta unita">
            <a:extLst>
              <a:ext uri="{FF2B5EF4-FFF2-40B4-BE49-F238E27FC236}">
                <a16:creationId xmlns:a16="http://schemas.microsoft.com/office/drawing/2014/main" id="{0102D17A-FB2F-47CA-8713-C50101975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45" name="Elemento grafico 44" descr="Informazioni con riempimento a tinta unita">
            <a:extLst>
              <a:ext uri="{FF2B5EF4-FFF2-40B4-BE49-F238E27FC236}">
                <a16:creationId xmlns:a16="http://schemas.microsoft.com/office/drawing/2014/main" id="{65C61DB3-6197-43FB-B3E9-AEC2EDDAD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419" y="556093"/>
            <a:ext cx="745338" cy="745338"/>
          </a:xfrm>
          <a:prstGeom prst="rect">
            <a:avLst/>
          </a:prstGeom>
        </p:spPr>
      </p:pic>
      <p:sp>
        <p:nvSpPr>
          <p:cNvPr id="61" name="Ovale 60">
            <a:extLst>
              <a:ext uri="{FF2B5EF4-FFF2-40B4-BE49-F238E27FC236}">
                <a16:creationId xmlns:a16="http://schemas.microsoft.com/office/drawing/2014/main" id="{D94CB3B2-EA4D-43BC-AADE-223620A99E45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9BBDFAA3-3FCD-4341-8D38-0240557F7DEB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775;p41">
            <a:extLst>
              <a:ext uri="{FF2B5EF4-FFF2-40B4-BE49-F238E27FC236}">
                <a16:creationId xmlns:a16="http://schemas.microsoft.com/office/drawing/2014/main" id="{7317C489-D674-47B4-B948-7EF027259072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75;p41">
            <a:hlinkClick r:id="rId7" action="ppaction://hlinksldjump"/>
            <a:extLst>
              <a:ext uri="{FF2B5EF4-FFF2-40B4-BE49-F238E27FC236}">
                <a16:creationId xmlns:a16="http://schemas.microsoft.com/office/drawing/2014/main" id="{DBEB0EB1-E53C-4119-BF6B-B3EFAC31EA2C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90;p42">
            <a:hlinkClick r:id="rId8" action="ppaction://hlinksldjump"/>
            <a:extLst>
              <a:ext uri="{FF2B5EF4-FFF2-40B4-BE49-F238E27FC236}">
                <a16:creationId xmlns:a16="http://schemas.microsoft.com/office/drawing/2014/main" id="{A07E8588-D313-433F-8808-FC37A595DB2D}"/>
              </a:ext>
            </a:extLst>
          </p:cNvPr>
          <p:cNvSpPr/>
          <p:nvPr/>
        </p:nvSpPr>
        <p:spPr>
          <a:xfrm>
            <a:off x="482054" y="310195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C060806F-556A-4DBF-9990-37EFE4850748}"/>
              </a:ext>
            </a:extLst>
          </p:cNvPr>
          <p:cNvSpPr/>
          <p:nvPr/>
        </p:nvSpPr>
        <p:spPr>
          <a:xfrm>
            <a:off x="-871459" y="296330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Google Shape;790;p42">
            <a:extLst>
              <a:ext uri="{FF2B5EF4-FFF2-40B4-BE49-F238E27FC236}">
                <a16:creationId xmlns:a16="http://schemas.microsoft.com/office/drawing/2014/main" id="{5CF76133-CE65-467B-AC7A-D489568A4B4C}"/>
              </a:ext>
            </a:extLst>
          </p:cNvPr>
          <p:cNvSpPr/>
          <p:nvPr/>
        </p:nvSpPr>
        <p:spPr>
          <a:xfrm>
            <a:off x="-678474" y="3146767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AF6F575D-C795-4E46-A848-C45308671671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9" name="Immagine 68">
            <a:extLst>
              <a:ext uri="{FF2B5EF4-FFF2-40B4-BE49-F238E27FC236}">
                <a16:creationId xmlns:a16="http://schemas.microsoft.com/office/drawing/2014/main" id="{FAD16008-241E-4581-9077-C1E4F0E34D4D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70" name="Immagine 69">
            <a:hlinkClick r:id="rId2" action="ppaction://hlinksldjump"/>
            <a:extLst>
              <a:ext uri="{FF2B5EF4-FFF2-40B4-BE49-F238E27FC236}">
                <a16:creationId xmlns:a16="http://schemas.microsoft.com/office/drawing/2014/main" id="{D57EA409-E0CD-47B8-837F-74416399873B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71" name="Elemento grafico 70" descr="{0} con riempimento a tinta unita">
            <a:extLst>
              <a:ext uri="{FF2B5EF4-FFF2-40B4-BE49-F238E27FC236}">
                <a16:creationId xmlns:a16="http://schemas.microsoft.com/office/drawing/2014/main" id="{87B0E586-8538-4150-959A-81318F8B7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72" name="Elemento grafico 71" descr="{0}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831EA974-CC71-422E-8942-33C3F7F51A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99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5279982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BFC47748-BBF1-4A89-BF42-AD25A81F51FE}"/>
              </a:ext>
            </a:extLst>
          </p:cNvPr>
          <p:cNvSpPr/>
          <p:nvPr/>
        </p:nvSpPr>
        <p:spPr>
          <a:xfrm>
            <a:off x="785454" y="170705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8" name="Immagine 127">
            <a:extLst>
              <a:ext uri="{FF2B5EF4-FFF2-40B4-BE49-F238E27FC236}">
                <a16:creationId xmlns:a16="http://schemas.microsoft.com/office/drawing/2014/main" id="{B33C0A0C-7C6F-4CE9-B260-BCDA150F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5" y="1941780"/>
            <a:ext cx="485207" cy="311709"/>
          </a:xfrm>
          <a:prstGeom prst="rect">
            <a:avLst/>
          </a:prstGeom>
        </p:spPr>
      </p:pic>
      <p:pic>
        <p:nvPicPr>
          <p:cNvPr id="129" name="Immagine 128">
            <a:hlinkClick r:id="rId4" action="ppaction://hlinksldjump"/>
            <a:extLst>
              <a:ext uri="{FF2B5EF4-FFF2-40B4-BE49-F238E27FC236}">
                <a16:creationId xmlns:a16="http://schemas.microsoft.com/office/drawing/2014/main" id="{888D864E-6BC8-4C23-93F8-FCDFF3F21B9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6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sp>
        <p:nvSpPr>
          <p:cNvPr id="132" name="Google Shape;348;p47">
            <a:extLst>
              <a:ext uri="{FF2B5EF4-FFF2-40B4-BE49-F238E27FC236}">
                <a16:creationId xmlns:a16="http://schemas.microsoft.com/office/drawing/2014/main" id="{B06082B8-D5AA-4FB0-9B7F-8AC240EFAA05}"/>
              </a:ext>
            </a:extLst>
          </p:cNvPr>
          <p:cNvSpPr txBox="1">
            <a:spLocks/>
          </p:cNvSpPr>
          <p:nvPr/>
        </p:nvSpPr>
        <p:spPr>
          <a:xfrm>
            <a:off x="3792439" y="5072362"/>
            <a:ext cx="15700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1600" dirty="0"/>
              <a:t>ISABELL PARADISO</a:t>
            </a:r>
          </a:p>
        </p:txBody>
      </p:sp>
      <p:sp>
        <p:nvSpPr>
          <p:cNvPr id="140" name="Google Shape;301;p43">
            <a:extLst>
              <a:ext uri="{FF2B5EF4-FFF2-40B4-BE49-F238E27FC236}">
                <a16:creationId xmlns:a16="http://schemas.microsoft.com/office/drawing/2014/main" id="{FEC3333C-D3C0-4D86-B6F8-EC94B4F5768C}"/>
              </a:ext>
            </a:extLst>
          </p:cNvPr>
          <p:cNvSpPr txBox="1">
            <a:spLocks/>
          </p:cNvSpPr>
          <p:nvPr/>
        </p:nvSpPr>
        <p:spPr>
          <a:xfrm flipH="1">
            <a:off x="9343402" y="662083"/>
            <a:ext cx="2469092" cy="8940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dirty="0" err="1">
                <a:ln w="0"/>
                <a:solidFill>
                  <a:schemeClr val="bg2"/>
                </a:solidFill>
                <a:latin typeface="Heroes Assemble Italic" pitchFamily="2" charset="0"/>
              </a:rPr>
              <a:t>LavorAI</a:t>
            </a:r>
            <a:endParaRPr lang="it-IT" dirty="0">
              <a:ln w="0"/>
              <a:solidFill>
                <a:schemeClr val="bg2"/>
              </a:solidFill>
              <a:latin typeface="Heroes Assemble Italic" pitchFamily="2" charset="0"/>
            </a:endParaRPr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8A5A8A6B-D53E-4E07-A471-ADDF516562E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H="1">
            <a:off x="4448938" y="303307"/>
            <a:ext cx="4083050" cy="893762"/>
          </a:xfrm>
        </p:spPr>
        <p:txBody>
          <a:bodyPr/>
          <a:lstStyle/>
          <a:p>
            <a:pPr algn="ctr"/>
            <a:r>
              <a:rPr lang="it-IT" sz="4800" dirty="0">
                <a:solidFill>
                  <a:schemeClr val="bg2"/>
                </a:solidFill>
                <a:latin typeface="Squada One" panose="020B0604020202020204" charset="0"/>
              </a:rPr>
              <a:t>TEAM</a:t>
            </a:r>
            <a:br>
              <a:rPr lang="it-IT" sz="2800" dirty="0">
                <a:solidFill>
                  <a:schemeClr val="bg2"/>
                </a:solidFill>
                <a:latin typeface="Squada One" panose="020B0604020202020204" charset="0"/>
              </a:rPr>
            </a:br>
            <a:endParaRPr lang="it-IT" dirty="0"/>
          </a:p>
        </p:txBody>
      </p:sp>
      <p:sp>
        <p:nvSpPr>
          <p:cNvPr id="177" name="Rettangolo con due angoli in diagonale ritagliati 176">
            <a:extLst>
              <a:ext uri="{FF2B5EF4-FFF2-40B4-BE49-F238E27FC236}">
                <a16:creationId xmlns:a16="http://schemas.microsoft.com/office/drawing/2014/main" id="{C0339B73-1D34-4AB9-9641-9C3B191B57B2}"/>
              </a:ext>
            </a:extLst>
          </p:cNvPr>
          <p:cNvSpPr/>
          <p:nvPr/>
        </p:nvSpPr>
        <p:spPr>
          <a:xfrm rot="10800000">
            <a:off x="7138996" y="1490927"/>
            <a:ext cx="2398927" cy="4555469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8" name="Immagine 57" descr="Immagine che contiene silhouette&#10;&#10;Descrizione generata automaticamente">
            <a:extLst>
              <a:ext uri="{FF2B5EF4-FFF2-40B4-BE49-F238E27FC236}">
                <a16:creationId xmlns:a16="http://schemas.microsoft.com/office/drawing/2014/main" id="{031C5984-ADE7-4E01-BC54-6442AD0A6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75" y="1582846"/>
            <a:ext cx="2694225" cy="3592299"/>
          </a:xfrm>
          <a:prstGeom prst="rect">
            <a:avLst/>
          </a:prstGeom>
        </p:spPr>
      </p:pic>
      <p:sp>
        <p:nvSpPr>
          <p:cNvPr id="178" name="Rettangolo con due angoli in diagonale ritagliati 177">
            <a:extLst>
              <a:ext uri="{FF2B5EF4-FFF2-40B4-BE49-F238E27FC236}">
                <a16:creationId xmlns:a16="http://schemas.microsoft.com/office/drawing/2014/main" id="{6BF61E2B-3B34-4591-B43E-2295BDC2EFD9}"/>
              </a:ext>
            </a:extLst>
          </p:cNvPr>
          <p:cNvSpPr/>
          <p:nvPr/>
        </p:nvSpPr>
        <p:spPr>
          <a:xfrm rot="10800000">
            <a:off x="3334644" y="1537696"/>
            <a:ext cx="2398927" cy="4555469"/>
          </a:xfrm>
          <a:prstGeom prst="snip2DiagRect">
            <a:avLst>
              <a:gd name="adj1" fmla="val 19833"/>
              <a:gd name="adj2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2" name="Immagine 61">
            <a:extLst>
              <a:ext uri="{FF2B5EF4-FFF2-40B4-BE49-F238E27FC236}">
                <a16:creationId xmlns:a16="http://schemas.microsoft.com/office/drawing/2014/main" id="{C1C5BDD5-4B51-43CF-8CB8-CEE4445B7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99" y="1641695"/>
            <a:ext cx="2755170" cy="3673559"/>
          </a:xfrm>
          <a:prstGeom prst="rect">
            <a:avLst/>
          </a:prstGeom>
        </p:spPr>
      </p:pic>
      <p:sp>
        <p:nvSpPr>
          <p:cNvPr id="131" name="Google Shape;344;p47">
            <a:extLst>
              <a:ext uri="{FF2B5EF4-FFF2-40B4-BE49-F238E27FC236}">
                <a16:creationId xmlns:a16="http://schemas.microsoft.com/office/drawing/2014/main" id="{AD20097F-B43E-48E9-B48E-A38B11691413}"/>
              </a:ext>
            </a:extLst>
          </p:cNvPr>
          <p:cNvSpPr txBox="1">
            <a:spLocks/>
          </p:cNvSpPr>
          <p:nvPr/>
        </p:nvSpPr>
        <p:spPr>
          <a:xfrm>
            <a:off x="7447016" y="4983072"/>
            <a:ext cx="191684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1600" dirty="0"/>
              <a:t>FRANCESCO SCARATI</a:t>
            </a:r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4BC7480-9877-4D42-AB8F-C30F15F7A824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0A802875-BB85-4B02-A37C-76A06D0472D7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6" name="Google Shape;775;p41">
            <a:extLst>
              <a:ext uri="{FF2B5EF4-FFF2-40B4-BE49-F238E27FC236}">
                <a16:creationId xmlns:a16="http://schemas.microsoft.com/office/drawing/2014/main" id="{E1F5DBD0-EDF1-4BFE-B6A1-6F7031036E26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775;p41">
            <a:hlinkClick r:id="rId8" action="ppaction://hlinksldjump"/>
            <a:extLst>
              <a:ext uri="{FF2B5EF4-FFF2-40B4-BE49-F238E27FC236}">
                <a16:creationId xmlns:a16="http://schemas.microsoft.com/office/drawing/2014/main" id="{63E64221-EC30-4902-80A0-EB20FB43EDB7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790;p42">
            <a:hlinkClick r:id="rId9" action="ppaction://hlinksldjump"/>
            <a:extLst>
              <a:ext uri="{FF2B5EF4-FFF2-40B4-BE49-F238E27FC236}">
                <a16:creationId xmlns:a16="http://schemas.microsoft.com/office/drawing/2014/main" id="{DDD8A51C-A1B2-46EC-9CDA-1121D7CCEA3E}"/>
              </a:ext>
            </a:extLst>
          </p:cNvPr>
          <p:cNvSpPr/>
          <p:nvPr/>
        </p:nvSpPr>
        <p:spPr>
          <a:xfrm>
            <a:off x="482054" y="310195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912A7F52-3A5D-4666-9FF0-363CC8BF3C4A}"/>
              </a:ext>
            </a:extLst>
          </p:cNvPr>
          <p:cNvSpPr/>
          <p:nvPr/>
        </p:nvSpPr>
        <p:spPr>
          <a:xfrm>
            <a:off x="-871459" y="296330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Google Shape;790;p42">
            <a:extLst>
              <a:ext uri="{FF2B5EF4-FFF2-40B4-BE49-F238E27FC236}">
                <a16:creationId xmlns:a16="http://schemas.microsoft.com/office/drawing/2014/main" id="{EF5470BC-0400-439C-8442-E5AC96FD4DDA}"/>
              </a:ext>
            </a:extLst>
          </p:cNvPr>
          <p:cNvSpPr/>
          <p:nvPr/>
        </p:nvSpPr>
        <p:spPr>
          <a:xfrm>
            <a:off x="-678474" y="3146767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F782747-6376-4E97-9251-B9B95316496E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2" name="Elemento grafico 201" descr="Informazioni con riempimento a tinta unita">
            <a:extLst>
              <a:ext uri="{FF2B5EF4-FFF2-40B4-BE49-F238E27FC236}">
                <a16:creationId xmlns:a16="http://schemas.microsoft.com/office/drawing/2014/main" id="{C94EE497-D567-4A46-BB69-6DB1FA99A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203" name="Elemento grafico 202" descr="Informazioni con riempimento a tinta unita">
            <a:hlinkClick r:id="rId12" action="ppaction://hlinksldjump"/>
            <a:extLst>
              <a:ext uri="{FF2B5EF4-FFF2-40B4-BE49-F238E27FC236}">
                <a16:creationId xmlns:a16="http://schemas.microsoft.com/office/drawing/2014/main" id="{00091BB8-7531-42B1-839E-24FD74096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204" name="Elemento grafico 203" descr="{0} con riempimento a tinta unita">
            <a:extLst>
              <a:ext uri="{FF2B5EF4-FFF2-40B4-BE49-F238E27FC236}">
                <a16:creationId xmlns:a16="http://schemas.microsoft.com/office/drawing/2014/main" id="{9F7B7CE9-5DD2-4164-B996-B079E8CC06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205" name="Elemento grafico 204" descr="{0} con riempimento a tinta unita">
            <a:hlinkClick r:id="rId15" action="ppaction://hlinksldjump"/>
            <a:extLst>
              <a:ext uri="{FF2B5EF4-FFF2-40B4-BE49-F238E27FC236}">
                <a16:creationId xmlns:a16="http://schemas.microsoft.com/office/drawing/2014/main" id="{226C77CD-599E-4BEE-AA77-493238F8DE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3869531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B2CB86C8-AECA-4919-A389-D20E813A217A}"/>
              </a:ext>
            </a:extLst>
          </p:cNvPr>
          <p:cNvSpPr/>
          <p:nvPr/>
        </p:nvSpPr>
        <p:spPr>
          <a:xfrm>
            <a:off x="8389121" y="88139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Squada One" panose="02000000000000000000" charset="0"/>
              </a:rPr>
              <a:t>03</a:t>
            </a:r>
            <a:endParaRPr lang="it-IT" sz="1800" dirty="0">
              <a:latin typeface="Squada One" panose="02000000000000000000" charset="0"/>
            </a:endParaRPr>
          </a:p>
        </p:txBody>
      </p:sp>
      <p:sp>
        <p:nvSpPr>
          <p:cNvPr id="241" name="Ovale 240">
            <a:extLst>
              <a:ext uri="{FF2B5EF4-FFF2-40B4-BE49-F238E27FC236}">
                <a16:creationId xmlns:a16="http://schemas.microsoft.com/office/drawing/2014/main" id="{B5DFCC89-78B3-431A-B00F-E7043B7BB4E6}"/>
              </a:ext>
            </a:extLst>
          </p:cNvPr>
          <p:cNvSpPr/>
          <p:nvPr/>
        </p:nvSpPr>
        <p:spPr>
          <a:xfrm>
            <a:off x="5437944" y="88497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Squada One" panose="02000000000000000000" charset="0"/>
              </a:rPr>
              <a:t>02</a:t>
            </a:r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72D361A4-5A1F-4E96-BCD7-A29C93DB7281}"/>
              </a:ext>
            </a:extLst>
          </p:cNvPr>
          <p:cNvSpPr/>
          <p:nvPr/>
        </p:nvSpPr>
        <p:spPr>
          <a:xfrm>
            <a:off x="2502007" y="825516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latin typeface="Squada One" panose="02000000000000000000" charset="0"/>
              </a:rPr>
              <a:t>01</a:t>
            </a:r>
          </a:p>
        </p:txBody>
      </p:sp>
      <p:sp>
        <p:nvSpPr>
          <p:cNvPr id="232" name="Rettangolo con due angoli in diagonale ritagliati 231">
            <a:hlinkClick r:id="rId2" action="ppaction://hlinksldjump"/>
            <a:extLst>
              <a:ext uri="{FF2B5EF4-FFF2-40B4-BE49-F238E27FC236}">
                <a16:creationId xmlns:a16="http://schemas.microsoft.com/office/drawing/2014/main" id="{A5DB23E1-0F53-4A84-B4FB-BA623372CFB4}"/>
              </a:ext>
            </a:extLst>
          </p:cNvPr>
          <p:cNvSpPr/>
          <p:nvPr/>
        </p:nvSpPr>
        <p:spPr>
          <a:xfrm rot="10800000">
            <a:off x="2877630" y="1248426"/>
            <a:ext cx="2416188" cy="4841103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1" name="Rettangolo con due angoli in diagonale ritagliati 230">
            <a:hlinkClick r:id="rId3" action="ppaction://hlinksldjump"/>
            <a:extLst>
              <a:ext uri="{FF2B5EF4-FFF2-40B4-BE49-F238E27FC236}">
                <a16:creationId xmlns:a16="http://schemas.microsoft.com/office/drawing/2014/main" id="{D998F64F-757B-41D0-B114-AB41B4292E3F}"/>
              </a:ext>
            </a:extLst>
          </p:cNvPr>
          <p:cNvSpPr/>
          <p:nvPr/>
        </p:nvSpPr>
        <p:spPr>
          <a:xfrm rot="10800000">
            <a:off x="8763337" y="1322622"/>
            <a:ext cx="2416188" cy="4692709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3" name="Rettangolo con due angoli in diagonale ritagliati 232">
            <a:hlinkClick r:id="rId4" action="ppaction://hlinksldjump"/>
            <a:extLst>
              <a:ext uri="{FF2B5EF4-FFF2-40B4-BE49-F238E27FC236}">
                <a16:creationId xmlns:a16="http://schemas.microsoft.com/office/drawing/2014/main" id="{467BF685-B2E3-49CA-83FD-357408DD53E3}"/>
              </a:ext>
            </a:extLst>
          </p:cNvPr>
          <p:cNvSpPr/>
          <p:nvPr/>
        </p:nvSpPr>
        <p:spPr>
          <a:xfrm rot="10800000">
            <a:off x="5775628" y="1320546"/>
            <a:ext cx="2416188" cy="4640332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84" name="Google Shape;1107;p49">
            <a:extLst>
              <a:ext uri="{FF2B5EF4-FFF2-40B4-BE49-F238E27FC236}">
                <a16:creationId xmlns:a16="http://schemas.microsoft.com/office/drawing/2014/main" id="{DF87AB40-4E7D-49D5-A6BC-0F5E78492692}"/>
              </a:ext>
            </a:extLst>
          </p:cNvPr>
          <p:cNvGrpSpPr/>
          <p:nvPr/>
        </p:nvGrpSpPr>
        <p:grpSpPr>
          <a:xfrm>
            <a:off x="482054" y="3165707"/>
            <a:ext cx="529978" cy="475667"/>
            <a:chOff x="2630824" y="1976966"/>
            <a:chExt cx="368185" cy="330454"/>
          </a:xfrm>
          <a:noFill/>
        </p:grpSpPr>
        <p:sp>
          <p:nvSpPr>
            <p:cNvPr id="85" name="Google Shape;1108;p49">
              <a:extLst>
                <a:ext uri="{FF2B5EF4-FFF2-40B4-BE49-F238E27FC236}">
                  <a16:creationId xmlns:a16="http://schemas.microsoft.com/office/drawing/2014/main" id="{B7A990AB-61CE-4E53-8FF1-DDE3CFC2A4AB}"/>
                </a:ext>
              </a:extLst>
            </p:cNvPr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9;p49">
              <a:extLst>
                <a:ext uri="{FF2B5EF4-FFF2-40B4-BE49-F238E27FC236}">
                  <a16:creationId xmlns:a16="http://schemas.microsoft.com/office/drawing/2014/main" id="{828D7DE3-4BE8-42E2-9EB8-7C77D9696F74}"/>
                </a:ext>
              </a:extLst>
            </p:cNvPr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0;p49">
              <a:extLst>
                <a:ext uri="{FF2B5EF4-FFF2-40B4-BE49-F238E27FC236}">
                  <a16:creationId xmlns:a16="http://schemas.microsoft.com/office/drawing/2014/main" id="{937852F2-74B7-44C2-8C24-ADFC86F2659D}"/>
                </a:ext>
              </a:extLst>
            </p:cNvPr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1;p49">
              <a:extLst>
                <a:ext uri="{FF2B5EF4-FFF2-40B4-BE49-F238E27FC236}">
                  <a16:creationId xmlns:a16="http://schemas.microsoft.com/office/drawing/2014/main" id="{BA11D1D7-95A0-410F-8C5E-526CB5E37712}"/>
                </a:ext>
              </a:extLst>
            </p:cNvPr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2;p49">
              <a:extLst>
                <a:ext uri="{FF2B5EF4-FFF2-40B4-BE49-F238E27FC236}">
                  <a16:creationId xmlns:a16="http://schemas.microsoft.com/office/drawing/2014/main" id="{64C5B1E0-0B1E-440B-8A52-B1EB6E24D38B}"/>
                </a:ext>
              </a:extLst>
            </p:cNvPr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3;p49">
              <a:extLst>
                <a:ext uri="{FF2B5EF4-FFF2-40B4-BE49-F238E27FC236}">
                  <a16:creationId xmlns:a16="http://schemas.microsoft.com/office/drawing/2014/main" id="{917F65DF-1191-4631-85D8-75F72BE127B6}"/>
                </a:ext>
              </a:extLst>
            </p:cNvPr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4;p49">
              <a:extLst>
                <a:ext uri="{FF2B5EF4-FFF2-40B4-BE49-F238E27FC236}">
                  <a16:creationId xmlns:a16="http://schemas.microsoft.com/office/drawing/2014/main" id="{3F709C2A-B45B-413D-AB14-C9DFD9A8A8EE}"/>
                </a:ext>
              </a:extLst>
            </p:cNvPr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15;p49">
              <a:extLst>
                <a:ext uri="{FF2B5EF4-FFF2-40B4-BE49-F238E27FC236}">
                  <a16:creationId xmlns:a16="http://schemas.microsoft.com/office/drawing/2014/main" id="{EB1DBCF3-90EC-4E55-8F4C-93516873A96B}"/>
                </a:ext>
              </a:extLst>
            </p:cNvPr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Ovale 180">
            <a:extLst>
              <a:ext uri="{FF2B5EF4-FFF2-40B4-BE49-F238E27FC236}">
                <a16:creationId xmlns:a16="http://schemas.microsoft.com/office/drawing/2014/main" id="{B122AD07-1266-4701-A8A9-35E583DAC0F2}"/>
              </a:ext>
            </a:extLst>
          </p:cNvPr>
          <p:cNvSpPr/>
          <p:nvPr/>
        </p:nvSpPr>
        <p:spPr>
          <a:xfrm>
            <a:off x="822055" y="3094155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Google Shape;790;p42">
            <a:extLst>
              <a:ext uri="{FF2B5EF4-FFF2-40B4-BE49-F238E27FC236}">
                <a16:creationId xmlns:a16="http://schemas.microsoft.com/office/drawing/2014/main" id="{E1E5AB1F-ACDC-4CE8-8387-DCEA77B73362}"/>
              </a:ext>
            </a:extLst>
          </p:cNvPr>
          <p:cNvSpPr/>
          <p:nvPr/>
        </p:nvSpPr>
        <p:spPr>
          <a:xfrm>
            <a:off x="1012475" y="327004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0A257-AB84-42E9-B0B1-5AA07F51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132" y="221194"/>
            <a:ext cx="2293141" cy="8940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  <a:latin typeface="Squada One" panose="020F0502020204030204" pitchFamily="2" charset="0"/>
              </a:rPr>
              <a:t>Modelli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E363D6A-532B-483E-8570-0E73BF9FF0A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3038923" y="4360915"/>
            <a:ext cx="2093600" cy="431925"/>
          </a:xfrm>
        </p:spPr>
        <p:txBody>
          <a:bodyPr/>
          <a:lstStyle/>
          <a:p>
            <a:r>
              <a:rPr lang="it-IT" dirty="0">
                <a:hlinkClick r:id="rId2" action="ppaction://hlinksldjump"/>
              </a:rPr>
              <a:t>Classificatore KNN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632F8E2-47BD-4A3B-B1C1-0AAC1C1FB16D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8922590" y="4488862"/>
            <a:ext cx="2093600" cy="492253"/>
          </a:xfrm>
        </p:spPr>
        <p:txBody>
          <a:bodyPr/>
          <a:lstStyle/>
          <a:p>
            <a:r>
              <a:rPr lang="it-IT" dirty="0">
                <a:hlinkClick r:id="rId3" action="ppaction://hlinksldjump"/>
              </a:rPr>
              <a:t>Albero Decisionale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386C621F-9701-4ECA-9B6C-6211DEBD7097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5921237" y="4434609"/>
            <a:ext cx="2093600" cy="770400"/>
          </a:xfrm>
        </p:spPr>
        <p:txBody>
          <a:bodyPr/>
          <a:lstStyle/>
          <a:p>
            <a:r>
              <a:rPr lang="it-IT" dirty="0" err="1">
                <a:hlinkClick r:id="rId4" action="ppaction://hlinksldjump"/>
              </a:rPr>
              <a:t>Gaussian</a:t>
            </a:r>
            <a:r>
              <a:rPr lang="it-IT" dirty="0">
                <a:hlinkClick r:id="rId4" action="ppaction://hlinksldjump"/>
              </a:rPr>
              <a:t> </a:t>
            </a:r>
            <a:r>
              <a:rPr lang="it-IT" dirty="0" err="1">
                <a:hlinkClick r:id="rId4" action="ppaction://hlinksldjump"/>
              </a:rPr>
              <a:t>Naive</a:t>
            </a:r>
            <a:r>
              <a:rPr lang="it-IT" dirty="0">
                <a:hlinkClick r:id="rId4" action="ppaction://hlinksldjump"/>
              </a:rPr>
              <a:t> </a:t>
            </a:r>
            <a:r>
              <a:rPr lang="it-IT" dirty="0" err="1">
                <a:hlinkClick r:id="rId4" action="ppaction://hlinksldjump"/>
              </a:rPr>
              <a:t>Bayes</a:t>
            </a:r>
            <a:endParaRPr lang="it-IT" dirty="0">
              <a:hlinkClick r:id="rId4" action="ppaction://hlinksldjump"/>
            </a:endParaRPr>
          </a:p>
        </p:txBody>
      </p:sp>
      <p:sp>
        <p:nvSpPr>
          <p:cNvPr id="235" name="Ovale 234">
            <a:hlinkClick r:id="rId2" action="ppaction://hlinksldjump"/>
            <a:extLst>
              <a:ext uri="{FF2B5EF4-FFF2-40B4-BE49-F238E27FC236}">
                <a16:creationId xmlns:a16="http://schemas.microsoft.com/office/drawing/2014/main" id="{CA79EDC2-B4E0-4F4B-BF86-55E586A822DB}"/>
              </a:ext>
            </a:extLst>
          </p:cNvPr>
          <p:cNvSpPr/>
          <p:nvPr/>
        </p:nvSpPr>
        <p:spPr>
          <a:xfrm>
            <a:off x="1821017" y="228030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Ovale 236">
            <a:hlinkClick r:id="rId4" action="ppaction://hlinksldjump"/>
            <a:extLst>
              <a:ext uri="{FF2B5EF4-FFF2-40B4-BE49-F238E27FC236}">
                <a16:creationId xmlns:a16="http://schemas.microsoft.com/office/drawing/2014/main" id="{A06CCCE1-85DD-4CFC-A652-9DC695730753}"/>
              </a:ext>
            </a:extLst>
          </p:cNvPr>
          <p:cNvSpPr/>
          <p:nvPr/>
        </p:nvSpPr>
        <p:spPr>
          <a:xfrm>
            <a:off x="1847581" y="328299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Ovale 238">
            <a:hlinkClick r:id="rId3" action="ppaction://hlinksldjump"/>
            <a:extLst>
              <a:ext uri="{FF2B5EF4-FFF2-40B4-BE49-F238E27FC236}">
                <a16:creationId xmlns:a16="http://schemas.microsoft.com/office/drawing/2014/main" id="{A541AB36-0E73-460A-B98F-1D40EBF85D95}"/>
              </a:ext>
            </a:extLst>
          </p:cNvPr>
          <p:cNvSpPr/>
          <p:nvPr/>
        </p:nvSpPr>
        <p:spPr>
          <a:xfrm>
            <a:off x="1826643" y="4303481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" name="Immagine 60">
            <a:hlinkClick r:id="rId4" action="ppaction://hlinksldjump"/>
            <a:extLst>
              <a:ext uri="{FF2B5EF4-FFF2-40B4-BE49-F238E27FC236}">
                <a16:creationId xmlns:a16="http://schemas.microsoft.com/office/drawing/2014/main" id="{1969A77B-A11B-4882-B33C-81A4DA2F5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41" y="2049312"/>
            <a:ext cx="2284774" cy="2284774"/>
          </a:xfrm>
          <a:prstGeom prst="rect">
            <a:avLst/>
          </a:prstGeom>
        </p:spPr>
      </p:pic>
      <p:pic>
        <p:nvPicPr>
          <p:cNvPr id="242" name="Immagine 241">
            <a:hlinkClick r:id="rId4" action="ppaction://hlinksldjump"/>
            <a:extLst>
              <a:ext uri="{FF2B5EF4-FFF2-40B4-BE49-F238E27FC236}">
                <a16:creationId xmlns:a16="http://schemas.microsoft.com/office/drawing/2014/main" id="{5FE6F774-3256-455D-BCA3-8902131F2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0" y="3400611"/>
            <a:ext cx="566209" cy="566209"/>
          </a:xfrm>
          <a:prstGeom prst="rect">
            <a:avLst/>
          </a:prstGeom>
        </p:spPr>
      </p:pic>
      <p:pic>
        <p:nvPicPr>
          <p:cNvPr id="63" name="Immagine 62">
            <a:hlinkClick r:id="rId3" action="ppaction://hlinksldjump"/>
            <a:extLst>
              <a:ext uri="{FF2B5EF4-FFF2-40B4-BE49-F238E27FC236}">
                <a16:creationId xmlns:a16="http://schemas.microsoft.com/office/drawing/2014/main" id="{623BE4E0-7D0E-4A12-8FEE-DCE14FC0E8E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17" y="2263828"/>
            <a:ext cx="1637945" cy="2038331"/>
          </a:xfrm>
          <a:prstGeom prst="rect">
            <a:avLst/>
          </a:prstGeom>
        </p:spPr>
      </p:pic>
      <p:pic>
        <p:nvPicPr>
          <p:cNvPr id="65" name="Immagine 64" descr="Immagine che contiene freccia&#10;&#10;Descrizione generata automaticamente">
            <a:hlinkClick r:id="rId2" action="ppaction://hlinksldjump"/>
            <a:extLst>
              <a:ext uri="{FF2B5EF4-FFF2-40B4-BE49-F238E27FC236}">
                <a16:creationId xmlns:a16="http://schemas.microsoft.com/office/drawing/2014/main" id="{CC5FAD0E-8B3D-4E0C-9704-89BE711DC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39" y="1979240"/>
            <a:ext cx="2342179" cy="2342179"/>
          </a:xfrm>
          <a:prstGeom prst="rect">
            <a:avLst/>
          </a:prstGeom>
        </p:spPr>
      </p:pic>
      <p:pic>
        <p:nvPicPr>
          <p:cNvPr id="243" name="Immagine 242">
            <a:hlinkClick r:id="rId3" action="ppaction://hlinksldjump"/>
            <a:extLst>
              <a:ext uri="{FF2B5EF4-FFF2-40B4-BE49-F238E27FC236}">
                <a16:creationId xmlns:a16="http://schemas.microsoft.com/office/drawing/2014/main" id="{A5343F0D-63F8-4AAD-B601-FA5AEBB800F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3" y="4362245"/>
            <a:ext cx="516524" cy="642785"/>
          </a:xfrm>
          <a:prstGeom prst="rect">
            <a:avLst/>
          </a:prstGeom>
        </p:spPr>
      </p:pic>
      <p:pic>
        <p:nvPicPr>
          <p:cNvPr id="244" name="Immagine 243" descr="Immagine che contiene freccia&#10;&#10;Descrizione generata automaticamente">
            <a:hlinkClick r:id="rId2" action="ppaction://hlinksldjump"/>
            <a:extLst>
              <a:ext uri="{FF2B5EF4-FFF2-40B4-BE49-F238E27FC236}">
                <a16:creationId xmlns:a16="http://schemas.microsoft.com/office/drawing/2014/main" id="{73AD75D2-C389-41AA-A947-C654916992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2" y="2372799"/>
            <a:ext cx="648878" cy="6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Ovale 247">
            <a:extLst>
              <a:ext uri="{FF2B5EF4-FFF2-40B4-BE49-F238E27FC236}">
                <a16:creationId xmlns:a16="http://schemas.microsoft.com/office/drawing/2014/main" id="{F860E64E-7D7E-46B6-97F6-840FB492FCAB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9" name="Ovale 248">
            <a:extLst>
              <a:ext uri="{FF2B5EF4-FFF2-40B4-BE49-F238E27FC236}">
                <a16:creationId xmlns:a16="http://schemas.microsoft.com/office/drawing/2014/main" id="{587AAB92-148C-4431-8E6A-97A68EE7990A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0" name="Google Shape;775;p41">
            <a:extLst>
              <a:ext uri="{FF2B5EF4-FFF2-40B4-BE49-F238E27FC236}">
                <a16:creationId xmlns:a16="http://schemas.microsoft.com/office/drawing/2014/main" id="{E2F8FCE6-0145-411A-BBE9-78C1DE774455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775;p41">
            <a:hlinkClick r:id="rId12" action="ppaction://hlinksldjump"/>
            <a:extLst>
              <a:ext uri="{FF2B5EF4-FFF2-40B4-BE49-F238E27FC236}">
                <a16:creationId xmlns:a16="http://schemas.microsoft.com/office/drawing/2014/main" id="{1AE14AA4-5031-40C2-B912-3E0CB1A07A8E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Ovale 251">
            <a:extLst>
              <a:ext uri="{FF2B5EF4-FFF2-40B4-BE49-F238E27FC236}">
                <a16:creationId xmlns:a16="http://schemas.microsoft.com/office/drawing/2014/main" id="{4F0E7D0C-C377-4551-8E48-515833DE1723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3" name="Ovale 252">
            <a:extLst>
              <a:ext uri="{FF2B5EF4-FFF2-40B4-BE49-F238E27FC236}">
                <a16:creationId xmlns:a16="http://schemas.microsoft.com/office/drawing/2014/main" id="{1A935568-D14A-47C0-95F0-84176FC9BD11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4" name="Immagine 253">
            <a:extLst>
              <a:ext uri="{FF2B5EF4-FFF2-40B4-BE49-F238E27FC236}">
                <a16:creationId xmlns:a16="http://schemas.microsoft.com/office/drawing/2014/main" id="{356A270D-3C75-468A-9D8B-658104DF801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255" name="Immagine 254">
            <a:hlinkClick r:id="rId15" action="ppaction://hlinksldjump"/>
            <a:extLst>
              <a:ext uri="{FF2B5EF4-FFF2-40B4-BE49-F238E27FC236}">
                <a16:creationId xmlns:a16="http://schemas.microsoft.com/office/drawing/2014/main" id="{0B386DE5-CAFE-474D-BA3F-5B02B21F2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256" name="Elemento grafico 255" descr="Informazioni con riempimento a tinta unita">
            <a:extLst>
              <a:ext uri="{FF2B5EF4-FFF2-40B4-BE49-F238E27FC236}">
                <a16:creationId xmlns:a16="http://schemas.microsoft.com/office/drawing/2014/main" id="{AD7808B6-9511-4F67-B250-4F74516CC6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257" name="Elemento grafico 256" descr="Informazioni con riempimento a tinta unita">
            <a:hlinkClick r:id="rId18" action="ppaction://hlinksldjump"/>
            <a:extLst>
              <a:ext uri="{FF2B5EF4-FFF2-40B4-BE49-F238E27FC236}">
                <a16:creationId xmlns:a16="http://schemas.microsoft.com/office/drawing/2014/main" id="{334F7C1C-8CC5-453A-B345-475F5E5DC3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258" name="Elemento grafico 257" descr="{0} con riempimento a tinta unita">
            <a:extLst>
              <a:ext uri="{FF2B5EF4-FFF2-40B4-BE49-F238E27FC236}">
                <a16:creationId xmlns:a16="http://schemas.microsoft.com/office/drawing/2014/main" id="{170F1045-996E-4F72-B9BF-6DD8801A94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259" name="Elemento grafico 258" descr="{0} con riempimento a tinta unita">
            <a:hlinkClick r:id="rId21" action="ppaction://hlinksldjump"/>
            <a:extLst>
              <a:ext uri="{FF2B5EF4-FFF2-40B4-BE49-F238E27FC236}">
                <a16:creationId xmlns:a16="http://schemas.microsoft.com/office/drawing/2014/main" id="{D6563ABF-51D5-49F0-B947-A49CFAC12F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0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tangolo con due angoli in diagonale ritagliati 100">
            <a:extLst>
              <a:ext uri="{FF2B5EF4-FFF2-40B4-BE49-F238E27FC236}">
                <a16:creationId xmlns:a16="http://schemas.microsoft.com/office/drawing/2014/main" id="{6C0D555A-60A1-417F-94BD-DB209C5B3CEB}"/>
              </a:ext>
            </a:extLst>
          </p:cNvPr>
          <p:cNvSpPr/>
          <p:nvPr/>
        </p:nvSpPr>
        <p:spPr>
          <a:xfrm rot="10800000">
            <a:off x="2877629" y="1248425"/>
            <a:ext cx="8215363" cy="4841103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3869531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grpSp>
        <p:nvGrpSpPr>
          <p:cNvPr id="84" name="Google Shape;1107;p49">
            <a:extLst>
              <a:ext uri="{FF2B5EF4-FFF2-40B4-BE49-F238E27FC236}">
                <a16:creationId xmlns:a16="http://schemas.microsoft.com/office/drawing/2014/main" id="{DF87AB40-4E7D-49D5-A6BC-0F5E78492692}"/>
              </a:ext>
            </a:extLst>
          </p:cNvPr>
          <p:cNvGrpSpPr/>
          <p:nvPr/>
        </p:nvGrpSpPr>
        <p:grpSpPr>
          <a:xfrm>
            <a:off x="482054" y="3165707"/>
            <a:ext cx="529978" cy="475667"/>
            <a:chOff x="2630824" y="1976966"/>
            <a:chExt cx="368185" cy="330454"/>
          </a:xfrm>
          <a:noFill/>
        </p:grpSpPr>
        <p:sp>
          <p:nvSpPr>
            <p:cNvPr id="85" name="Google Shape;1108;p49">
              <a:extLst>
                <a:ext uri="{FF2B5EF4-FFF2-40B4-BE49-F238E27FC236}">
                  <a16:creationId xmlns:a16="http://schemas.microsoft.com/office/drawing/2014/main" id="{B7A990AB-61CE-4E53-8FF1-DDE3CFC2A4AB}"/>
                </a:ext>
              </a:extLst>
            </p:cNvPr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9;p49">
              <a:extLst>
                <a:ext uri="{FF2B5EF4-FFF2-40B4-BE49-F238E27FC236}">
                  <a16:creationId xmlns:a16="http://schemas.microsoft.com/office/drawing/2014/main" id="{828D7DE3-4BE8-42E2-9EB8-7C77D9696F74}"/>
                </a:ext>
              </a:extLst>
            </p:cNvPr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0;p49">
              <a:extLst>
                <a:ext uri="{FF2B5EF4-FFF2-40B4-BE49-F238E27FC236}">
                  <a16:creationId xmlns:a16="http://schemas.microsoft.com/office/drawing/2014/main" id="{937852F2-74B7-44C2-8C24-ADFC86F2659D}"/>
                </a:ext>
              </a:extLst>
            </p:cNvPr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1;p49">
              <a:extLst>
                <a:ext uri="{FF2B5EF4-FFF2-40B4-BE49-F238E27FC236}">
                  <a16:creationId xmlns:a16="http://schemas.microsoft.com/office/drawing/2014/main" id="{BA11D1D7-95A0-410F-8C5E-526CB5E37712}"/>
                </a:ext>
              </a:extLst>
            </p:cNvPr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2;p49">
              <a:extLst>
                <a:ext uri="{FF2B5EF4-FFF2-40B4-BE49-F238E27FC236}">
                  <a16:creationId xmlns:a16="http://schemas.microsoft.com/office/drawing/2014/main" id="{64C5B1E0-0B1E-440B-8A52-B1EB6E24D38B}"/>
                </a:ext>
              </a:extLst>
            </p:cNvPr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3;p49">
              <a:extLst>
                <a:ext uri="{FF2B5EF4-FFF2-40B4-BE49-F238E27FC236}">
                  <a16:creationId xmlns:a16="http://schemas.microsoft.com/office/drawing/2014/main" id="{917F65DF-1191-4631-85D8-75F72BE127B6}"/>
                </a:ext>
              </a:extLst>
            </p:cNvPr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4;p49">
              <a:extLst>
                <a:ext uri="{FF2B5EF4-FFF2-40B4-BE49-F238E27FC236}">
                  <a16:creationId xmlns:a16="http://schemas.microsoft.com/office/drawing/2014/main" id="{3F709C2A-B45B-413D-AB14-C9DFD9A8A8EE}"/>
                </a:ext>
              </a:extLst>
            </p:cNvPr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15;p49">
              <a:extLst>
                <a:ext uri="{FF2B5EF4-FFF2-40B4-BE49-F238E27FC236}">
                  <a16:creationId xmlns:a16="http://schemas.microsoft.com/office/drawing/2014/main" id="{EB1DBCF3-90EC-4E55-8F4C-93516873A96B}"/>
                </a:ext>
              </a:extLst>
            </p:cNvPr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Ovale 180">
            <a:extLst>
              <a:ext uri="{FF2B5EF4-FFF2-40B4-BE49-F238E27FC236}">
                <a16:creationId xmlns:a16="http://schemas.microsoft.com/office/drawing/2014/main" id="{B122AD07-1266-4701-A8A9-35E583DAC0F2}"/>
              </a:ext>
            </a:extLst>
          </p:cNvPr>
          <p:cNvSpPr/>
          <p:nvPr/>
        </p:nvSpPr>
        <p:spPr>
          <a:xfrm>
            <a:off x="822055" y="3094155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0A257-AB84-42E9-B0B1-5AA07F51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778" y="265439"/>
            <a:ext cx="6179867" cy="8940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Classificatore KNN</a:t>
            </a:r>
          </a:p>
        </p:txBody>
      </p:sp>
      <p:sp>
        <p:nvSpPr>
          <p:cNvPr id="235" name="Ovale 234">
            <a:hlinkClick r:id="rId2" action="ppaction://hlinksldjump"/>
            <a:extLst>
              <a:ext uri="{FF2B5EF4-FFF2-40B4-BE49-F238E27FC236}">
                <a16:creationId xmlns:a16="http://schemas.microsoft.com/office/drawing/2014/main" id="{CA79EDC2-B4E0-4F4B-BF86-55E586A822DB}"/>
              </a:ext>
            </a:extLst>
          </p:cNvPr>
          <p:cNvSpPr/>
          <p:nvPr/>
        </p:nvSpPr>
        <p:spPr>
          <a:xfrm>
            <a:off x="1821017" y="228030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Ovale 236">
            <a:hlinkClick r:id="rId3" action="ppaction://hlinksldjump"/>
            <a:extLst>
              <a:ext uri="{FF2B5EF4-FFF2-40B4-BE49-F238E27FC236}">
                <a16:creationId xmlns:a16="http://schemas.microsoft.com/office/drawing/2014/main" id="{A06CCCE1-85DD-4CFC-A652-9DC695730753}"/>
              </a:ext>
            </a:extLst>
          </p:cNvPr>
          <p:cNvSpPr/>
          <p:nvPr/>
        </p:nvSpPr>
        <p:spPr>
          <a:xfrm>
            <a:off x="1847581" y="328299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Ovale 238">
            <a:hlinkClick r:id="rId4" action="ppaction://hlinksldjump"/>
            <a:extLst>
              <a:ext uri="{FF2B5EF4-FFF2-40B4-BE49-F238E27FC236}">
                <a16:creationId xmlns:a16="http://schemas.microsoft.com/office/drawing/2014/main" id="{A541AB36-0E73-460A-B98F-1D40EBF85D95}"/>
              </a:ext>
            </a:extLst>
          </p:cNvPr>
          <p:cNvSpPr/>
          <p:nvPr/>
        </p:nvSpPr>
        <p:spPr>
          <a:xfrm>
            <a:off x="1826643" y="4303481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2" name="Immagine 241">
            <a:hlinkClick r:id="rId3" action="ppaction://hlinksldjump"/>
            <a:extLst>
              <a:ext uri="{FF2B5EF4-FFF2-40B4-BE49-F238E27FC236}">
                <a16:creationId xmlns:a16="http://schemas.microsoft.com/office/drawing/2014/main" id="{5FE6F774-3256-455D-BCA3-8902131F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0" y="3400611"/>
            <a:ext cx="566209" cy="566209"/>
          </a:xfrm>
          <a:prstGeom prst="rect">
            <a:avLst/>
          </a:prstGeom>
        </p:spPr>
      </p:pic>
      <p:pic>
        <p:nvPicPr>
          <p:cNvPr id="243" name="Immagine 242">
            <a:hlinkClick r:id="rId4" action="ppaction://hlinksldjump"/>
            <a:extLst>
              <a:ext uri="{FF2B5EF4-FFF2-40B4-BE49-F238E27FC236}">
                <a16:creationId xmlns:a16="http://schemas.microsoft.com/office/drawing/2014/main" id="{A5343F0D-63F8-4AAD-B601-FA5AEBB800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3" y="4362245"/>
            <a:ext cx="516524" cy="642785"/>
          </a:xfrm>
          <a:prstGeom prst="rect">
            <a:avLst/>
          </a:prstGeom>
        </p:spPr>
      </p:pic>
      <p:pic>
        <p:nvPicPr>
          <p:cNvPr id="244" name="Immagine 24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73AD75D2-C389-41AA-A947-C65491699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80" y="3161389"/>
            <a:ext cx="648878" cy="6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790;p42">
            <a:hlinkClick r:id="rId2" action="ppaction://hlinksldjump"/>
            <a:extLst>
              <a:ext uri="{FF2B5EF4-FFF2-40B4-BE49-F238E27FC236}">
                <a16:creationId xmlns:a16="http://schemas.microsoft.com/office/drawing/2014/main" id="{E1E5AB1F-ACDC-4CE8-8387-DCEA77B73362}"/>
              </a:ext>
            </a:extLst>
          </p:cNvPr>
          <p:cNvSpPr/>
          <p:nvPr/>
        </p:nvSpPr>
        <p:spPr>
          <a:xfrm>
            <a:off x="2029431" y="2437579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E056C32B-F7A2-4338-AD50-3789A27B33A2}"/>
              </a:ext>
            </a:extLst>
          </p:cNvPr>
          <p:cNvSpPr txBox="1"/>
          <p:nvPr/>
        </p:nvSpPr>
        <p:spPr>
          <a:xfrm>
            <a:off x="6149629" y="2070515"/>
            <a:ext cx="42157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Il k-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nearest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neighbors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(KNN) è un algoritmo utilizzato nel riconoscimento di pattern per la classificazione di oggetti basandosi sulle caratteristiche di ciascun oggetto vicino a quello considerato. L’input è costituito dai k esempi di addestramento che rappresentano lo stato del mondo.</a:t>
            </a:r>
          </a:p>
          <a:p>
            <a:endParaRPr lang="it-IT" dirty="0">
              <a:solidFill>
                <a:schemeClr val="bg1"/>
              </a:solidFill>
              <a:latin typeface="Squada One" panose="02000000000000000000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Nella classificazione k-NN, l'output è un'appartenenza a una classe. Il valore k è un intero positivo tipicamente non molto grande. Se k = 1, l'oggetto viene semplicemente assegnato alla classe di quel singolo vicino più prossimo.</a:t>
            </a:r>
          </a:p>
          <a:p>
            <a:endParaRPr lang="it-IT" dirty="0">
              <a:solidFill>
                <a:schemeClr val="bg1"/>
              </a:solidFill>
              <a:latin typeface="Squada One" panose="02000000000000000000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Nella regressione k-NN, l'output è la media dei valori di k vicini più prossimi.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4FDC987-66F2-4A79-994E-50ABD2F80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36" y="2632736"/>
            <a:ext cx="2831103" cy="1593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8617044-87F5-4488-B583-0FF23FC24B51}"/>
              </a:ext>
            </a:extLst>
          </p:cNvPr>
          <p:cNvSpPr txBox="1"/>
          <p:nvPr/>
        </p:nvSpPr>
        <p:spPr>
          <a:xfrm>
            <a:off x="3599101" y="4466872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Squada One" panose="02000000000000000000" charset="0"/>
              </a:rPr>
              <a:t>Un piccolo esempio animato</a:t>
            </a:r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411BD9CD-29D9-4AB2-9FCA-3724FFE18907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71E3C9C-7D35-4A39-BD55-C473B33F6321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Google Shape;775;p41">
            <a:extLst>
              <a:ext uri="{FF2B5EF4-FFF2-40B4-BE49-F238E27FC236}">
                <a16:creationId xmlns:a16="http://schemas.microsoft.com/office/drawing/2014/main" id="{660FF215-070E-4109-B790-48B632613F09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75;p41">
            <a:hlinkClick r:id="rId11" action="ppaction://hlinksldjump"/>
            <a:extLst>
              <a:ext uri="{FF2B5EF4-FFF2-40B4-BE49-F238E27FC236}">
                <a16:creationId xmlns:a16="http://schemas.microsoft.com/office/drawing/2014/main" id="{A535ECC5-A1DA-47A8-BEFC-6834DF80A03C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BC2C5651-694E-4CBF-A3D1-B3F50B935F42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0A830A0E-A9B4-463F-B193-CA83FA69EB51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2" name="Immagine 121">
            <a:extLst>
              <a:ext uri="{FF2B5EF4-FFF2-40B4-BE49-F238E27FC236}">
                <a16:creationId xmlns:a16="http://schemas.microsoft.com/office/drawing/2014/main" id="{426E1A18-D89E-48A7-BBD6-9EE1E365302F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123" name="Immagine 122">
            <a:hlinkClick r:id="rId14" action="ppaction://hlinksldjump"/>
            <a:extLst>
              <a:ext uri="{FF2B5EF4-FFF2-40B4-BE49-F238E27FC236}">
                <a16:creationId xmlns:a16="http://schemas.microsoft.com/office/drawing/2014/main" id="{6DC4968D-8886-460B-94C6-669CED0206C8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124" name="Elemento grafico 123" descr="Informazioni con riempimento a tinta unita">
            <a:extLst>
              <a:ext uri="{FF2B5EF4-FFF2-40B4-BE49-F238E27FC236}">
                <a16:creationId xmlns:a16="http://schemas.microsoft.com/office/drawing/2014/main" id="{FBBA9887-2A08-4FBC-91DF-E0CBD7C6BB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125" name="Elemento grafico 124" descr="Informazioni con riempimento a tinta unita">
            <a:hlinkClick r:id="rId17" action="ppaction://hlinksldjump"/>
            <a:extLst>
              <a:ext uri="{FF2B5EF4-FFF2-40B4-BE49-F238E27FC236}">
                <a16:creationId xmlns:a16="http://schemas.microsoft.com/office/drawing/2014/main" id="{A3ACC593-3B4E-4320-A819-7801706DEE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126" name="Elemento grafico 125" descr="{0} con riempimento a tinta unita">
            <a:extLst>
              <a:ext uri="{FF2B5EF4-FFF2-40B4-BE49-F238E27FC236}">
                <a16:creationId xmlns:a16="http://schemas.microsoft.com/office/drawing/2014/main" id="{80EE3A35-30A7-4210-9E1B-0940AFACD0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127" name="Elemento grafico 126" descr="{0} con riempimento a tinta unita">
            <a:hlinkClick r:id="rId20" action="ppaction://hlinksldjump"/>
            <a:extLst>
              <a:ext uri="{FF2B5EF4-FFF2-40B4-BE49-F238E27FC236}">
                <a16:creationId xmlns:a16="http://schemas.microsoft.com/office/drawing/2014/main" id="{47183E52-1B3F-4F45-9C8E-ADA9765023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6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tangolo con due angoli in diagonale ritagliati 100">
            <a:extLst>
              <a:ext uri="{FF2B5EF4-FFF2-40B4-BE49-F238E27FC236}">
                <a16:creationId xmlns:a16="http://schemas.microsoft.com/office/drawing/2014/main" id="{B55C57E0-1199-4B9A-ABFE-AB64EB562606}"/>
              </a:ext>
            </a:extLst>
          </p:cNvPr>
          <p:cNvSpPr/>
          <p:nvPr/>
        </p:nvSpPr>
        <p:spPr>
          <a:xfrm rot="10800000">
            <a:off x="2937082" y="1225486"/>
            <a:ext cx="8215363" cy="4841103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/>
          </a:p>
        </p:txBody>
      </p:sp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3869531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grpSp>
        <p:nvGrpSpPr>
          <p:cNvPr id="84" name="Google Shape;1107;p49">
            <a:extLst>
              <a:ext uri="{FF2B5EF4-FFF2-40B4-BE49-F238E27FC236}">
                <a16:creationId xmlns:a16="http://schemas.microsoft.com/office/drawing/2014/main" id="{DF87AB40-4E7D-49D5-A6BC-0F5E78492692}"/>
              </a:ext>
            </a:extLst>
          </p:cNvPr>
          <p:cNvGrpSpPr/>
          <p:nvPr/>
        </p:nvGrpSpPr>
        <p:grpSpPr>
          <a:xfrm>
            <a:off x="482054" y="3165707"/>
            <a:ext cx="529978" cy="475667"/>
            <a:chOff x="2630824" y="1976966"/>
            <a:chExt cx="368185" cy="330454"/>
          </a:xfrm>
          <a:noFill/>
        </p:grpSpPr>
        <p:sp>
          <p:nvSpPr>
            <p:cNvPr id="85" name="Google Shape;1108;p49">
              <a:extLst>
                <a:ext uri="{FF2B5EF4-FFF2-40B4-BE49-F238E27FC236}">
                  <a16:creationId xmlns:a16="http://schemas.microsoft.com/office/drawing/2014/main" id="{B7A990AB-61CE-4E53-8FF1-DDE3CFC2A4AB}"/>
                </a:ext>
              </a:extLst>
            </p:cNvPr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9;p49">
              <a:extLst>
                <a:ext uri="{FF2B5EF4-FFF2-40B4-BE49-F238E27FC236}">
                  <a16:creationId xmlns:a16="http://schemas.microsoft.com/office/drawing/2014/main" id="{828D7DE3-4BE8-42E2-9EB8-7C77D9696F74}"/>
                </a:ext>
              </a:extLst>
            </p:cNvPr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0;p49">
              <a:extLst>
                <a:ext uri="{FF2B5EF4-FFF2-40B4-BE49-F238E27FC236}">
                  <a16:creationId xmlns:a16="http://schemas.microsoft.com/office/drawing/2014/main" id="{937852F2-74B7-44C2-8C24-ADFC86F2659D}"/>
                </a:ext>
              </a:extLst>
            </p:cNvPr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1;p49">
              <a:extLst>
                <a:ext uri="{FF2B5EF4-FFF2-40B4-BE49-F238E27FC236}">
                  <a16:creationId xmlns:a16="http://schemas.microsoft.com/office/drawing/2014/main" id="{BA11D1D7-95A0-410F-8C5E-526CB5E37712}"/>
                </a:ext>
              </a:extLst>
            </p:cNvPr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2;p49">
              <a:extLst>
                <a:ext uri="{FF2B5EF4-FFF2-40B4-BE49-F238E27FC236}">
                  <a16:creationId xmlns:a16="http://schemas.microsoft.com/office/drawing/2014/main" id="{64C5B1E0-0B1E-440B-8A52-B1EB6E24D38B}"/>
                </a:ext>
              </a:extLst>
            </p:cNvPr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3;p49">
              <a:extLst>
                <a:ext uri="{FF2B5EF4-FFF2-40B4-BE49-F238E27FC236}">
                  <a16:creationId xmlns:a16="http://schemas.microsoft.com/office/drawing/2014/main" id="{917F65DF-1191-4631-85D8-75F72BE127B6}"/>
                </a:ext>
              </a:extLst>
            </p:cNvPr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4;p49">
              <a:extLst>
                <a:ext uri="{FF2B5EF4-FFF2-40B4-BE49-F238E27FC236}">
                  <a16:creationId xmlns:a16="http://schemas.microsoft.com/office/drawing/2014/main" id="{3F709C2A-B45B-413D-AB14-C9DFD9A8A8EE}"/>
                </a:ext>
              </a:extLst>
            </p:cNvPr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15;p49">
              <a:extLst>
                <a:ext uri="{FF2B5EF4-FFF2-40B4-BE49-F238E27FC236}">
                  <a16:creationId xmlns:a16="http://schemas.microsoft.com/office/drawing/2014/main" id="{EB1DBCF3-90EC-4E55-8F4C-93516873A96B}"/>
                </a:ext>
              </a:extLst>
            </p:cNvPr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Ovale 180">
            <a:extLst>
              <a:ext uri="{FF2B5EF4-FFF2-40B4-BE49-F238E27FC236}">
                <a16:creationId xmlns:a16="http://schemas.microsoft.com/office/drawing/2014/main" id="{B122AD07-1266-4701-A8A9-35E583DAC0F2}"/>
              </a:ext>
            </a:extLst>
          </p:cNvPr>
          <p:cNvSpPr/>
          <p:nvPr/>
        </p:nvSpPr>
        <p:spPr>
          <a:xfrm>
            <a:off x="822055" y="3094155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0A257-AB84-42E9-B0B1-5AA07F51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3149" y="191246"/>
            <a:ext cx="5793805" cy="914431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Naive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Bayes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5" name="Ovale 234">
            <a:hlinkClick r:id="rId2" action="ppaction://hlinksldjump"/>
            <a:extLst>
              <a:ext uri="{FF2B5EF4-FFF2-40B4-BE49-F238E27FC236}">
                <a16:creationId xmlns:a16="http://schemas.microsoft.com/office/drawing/2014/main" id="{CA79EDC2-B4E0-4F4B-BF86-55E586A822DB}"/>
              </a:ext>
            </a:extLst>
          </p:cNvPr>
          <p:cNvSpPr/>
          <p:nvPr/>
        </p:nvSpPr>
        <p:spPr>
          <a:xfrm>
            <a:off x="1821017" y="228030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Ovale 236">
            <a:hlinkClick r:id="rId3" action="ppaction://hlinksldjump"/>
            <a:extLst>
              <a:ext uri="{FF2B5EF4-FFF2-40B4-BE49-F238E27FC236}">
                <a16:creationId xmlns:a16="http://schemas.microsoft.com/office/drawing/2014/main" id="{A06CCCE1-85DD-4CFC-A652-9DC695730753}"/>
              </a:ext>
            </a:extLst>
          </p:cNvPr>
          <p:cNvSpPr/>
          <p:nvPr/>
        </p:nvSpPr>
        <p:spPr>
          <a:xfrm>
            <a:off x="1847581" y="328299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Ovale 238">
            <a:hlinkClick r:id="rId4" action="ppaction://hlinksldjump"/>
            <a:extLst>
              <a:ext uri="{FF2B5EF4-FFF2-40B4-BE49-F238E27FC236}">
                <a16:creationId xmlns:a16="http://schemas.microsoft.com/office/drawing/2014/main" id="{A541AB36-0E73-460A-B98F-1D40EBF85D95}"/>
              </a:ext>
            </a:extLst>
          </p:cNvPr>
          <p:cNvSpPr/>
          <p:nvPr/>
        </p:nvSpPr>
        <p:spPr>
          <a:xfrm>
            <a:off x="1826643" y="4303481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2" name="Immagine 241">
            <a:extLst>
              <a:ext uri="{FF2B5EF4-FFF2-40B4-BE49-F238E27FC236}">
                <a16:creationId xmlns:a16="http://schemas.microsoft.com/office/drawing/2014/main" id="{5FE6F774-3256-455D-BCA3-8902131F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99" y="3202723"/>
            <a:ext cx="566209" cy="566209"/>
          </a:xfrm>
          <a:prstGeom prst="rect">
            <a:avLst/>
          </a:prstGeom>
        </p:spPr>
      </p:pic>
      <p:pic>
        <p:nvPicPr>
          <p:cNvPr id="243" name="Immagine 242">
            <a:hlinkClick r:id="rId4" action="ppaction://hlinksldjump"/>
            <a:extLst>
              <a:ext uri="{FF2B5EF4-FFF2-40B4-BE49-F238E27FC236}">
                <a16:creationId xmlns:a16="http://schemas.microsoft.com/office/drawing/2014/main" id="{A5343F0D-63F8-4AAD-B601-FA5AEBB800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3" y="4362245"/>
            <a:ext cx="516524" cy="642785"/>
          </a:xfrm>
          <a:prstGeom prst="rect">
            <a:avLst/>
          </a:prstGeom>
        </p:spPr>
      </p:pic>
      <p:pic>
        <p:nvPicPr>
          <p:cNvPr id="244" name="Immagine 243" descr="Immagine che contiene freccia&#10;&#10;Descrizione generata automaticamente">
            <a:hlinkClick r:id="rId2" action="ppaction://hlinksldjump"/>
            <a:extLst>
              <a:ext uri="{FF2B5EF4-FFF2-40B4-BE49-F238E27FC236}">
                <a16:creationId xmlns:a16="http://schemas.microsoft.com/office/drawing/2014/main" id="{73AD75D2-C389-41AA-A947-C65491699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2" y="2372799"/>
            <a:ext cx="648878" cy="6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790;p42">
            <a:hlinkClick r:id="rId3" action="ppaction://hlinksldjump"/>
            <a:extLst>
              <a:ext uri="{FF2B5EF4-FFF2-40B4-BE49-F238E27FC236}">
                <a16:creationId xmlns:a16="http://schemas.microsoft.com/office/drawing/2014/main" id="{E1E5AB1F-ACDC-4CE8-8387-DCEA77B73362}"/>
              </a:ext>
            </a:extLst>
          </p:cNvPr>
          <p:cNvSpPr/>
          <p:nvPr/>
        </p:nvSpPr>
        <p:spPr>
          <a:xfrm>
            <a:off x="2038488" y="3454591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15DD914D-F7EB-47EB-A1B3-BD49154DD20D}"/>
              </a:ext>
            </a:extLst>
          </p:cNvPr>
          <p:cNvSpPr txBox="1"/>
          <p:nvPr/>
        </p:nvSpPr>
        <p:spPr>
          <a:xfrm>
            <a:off x="5959445" y="1915550"/>
            <a:ext cx="46277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I classificatori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Naive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Bayes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sono una famiglia di semplici "classificatori probabilistici" basati sull'applicazione del teorema di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Bayes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con ipotesi di indipendenza condizionata tra le feature di input. Sono tra i più semplici modelli di rete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bayesiana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, ma, possono raggiungere livelli di precisione più elevati.</a:t>
            </a:r>
          </a:p>
          <a:p>
            <a:endParaRPr lang="it-IT" dirty="0">
              <a:solidFill>
                <a:schemeClr val="bg1"/>
              </a:solidFill>
              <a:latin typeface="Squada One" panose="02000000000000000000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I classificatori NB sono altamente scalabili e richiedono un numero di parametri lineari nel numero di variabili (caratteristiche/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predittori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) in un problema di apprendimento. </a:t>
            </a:r>
          </a:p>
          <a:p>
            <a:endParaRPr lang="it-IT" dirty="0">
              <a:solidFill>
                <a:schemeClr val="bg1"/>
              </a:solidFill>
              <a:latin typeface="Squada One" panose="02000000000000000000" charset="0"/>
              <a:ea typeface="Roboto Condensed Light" panose="020B060402020202020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In statistica e informatica, i modelli NB sono conosciuti con una varietà di nomi, inclusi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Bayes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semplice e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Bayes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indipendente. Tutti questi nomi fanno riferimento all'uso del teorema di </a:t>
            </a:r>
            <a:r>
              <a:rPr lang="it-IT" dirty="0" err="1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Bayes</a:t>
            </a:r>
            <a:r>
              <a:rPr lang="it-IT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 nella regola decisionale del classificatore.</a:t>
            </a:r>
          </a:p>
        </p:txBody>
      </p:sp>
      <p:pic>
        <p:nvPicPr>
          <p:cNvPr id="13" name="Immagine 12" descr="Immagine che contiene utensiledimetallo, ingranaggio&#10;&#10;Descrizione generata automaticamente">
            <a:extLst>
              <a:ext uri="{FF2B5EF4-FFF2-40B4-BE49-F238E27FC236}">
                <a16:creationId xmlns:a16="http://schemas.microsoft.com/office/drawing/2014/main" id="{DE89ED1F-6828-4DF9-9C18-5CEA88938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02" y="2399021"/>
            <a:ext cx="2746611" cy="2059958"/>
          </a:xfrm>
          <a:prstGeom prst="rect">
            <a:avLst/>
          </a:prstGeom>
        </p:spPr>
      </p:pic>
      <p:sp>
        <p:nvSpPr>
          <p:cNvPr id="103" name="Ovale 102">
            <a:extLst>
              <a:ext uri="{FF2B5EF4-FFF2-40B4-BE49-F238E27FC236}">
                <a16:creationId xmlns:a16="http://schemas.microsoft.com/office/drawing/2014/main" id="{ADFA910A-185C-472F-9971-D4708B37642A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E23C7DCE-14C0-4709-A0F6-E5BE240155F5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Google Shape;775;p41">
            <a:extLst>
              <a:ext uri="{FF2B5EF4-FFF2-40B4-BE49-F238E27FC236}">
                <a16:creationId xmlns:a16="http://schemas.microsoft.com/office/drawing/2014/main" id="{1D63E801-A9DA-4250-9DB5-C136EE3A07FB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775;p41">
            <a:hlinkClick r:id="rId11" action="ppaction://hlinksldjump"/>
            <a:extLst>
              <a:ext uri="{FF2B5EF4-FFF2-40B4-BE49-F238E27FC236}">
                <a16:creationId xmlns:a16="http://schemas.microsoft.com/office/drawing/2014/main" id="{FD5110A4-965F-43E0-8844-0DF294CAD49A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9D09B967-F935-44AB-B3F1-6B44DC1B8497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67C0025D-C9BE-49CE-94FA-658510A07021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9" name="Immagine 108">
            <a:extLst>
              <a:ext uri="{FF2B5EF4-FFF2-40B4-BE49-F238E27FC236}">
                <a16:creationId xmlns:a16="http://schemas.microsoft.com/office/drawing/2014/main" id="{A2E3D87B-C884-40FB-B113-818DFDA6C5AF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110" name="Immagine 109">
            <a:hlinkClick r:id="rId14" action="ppaction://hlinksldjump"/>
            <a:extLst>
              <a:ext uri="{FF2B5EF4-FFF2-40B4-BE49-F238E27FC236}">
                <a16:creationId xmlns:a16="http://schemas.microsoft.com/office/drawing/2014/main" id="{55260A73-40CC-400D-BDD8-46C0906B7BB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111" name="Elemento grafico 110" descr="Informazioni con riempimento a tinta unita">
            <a:extLst>
              <a:ext uri="{FF2B5EF4-FFF2-40B4-BE49-F238E27FC236}">
                <a16:creationId xmlns:a16="http://schemas.microsoft.com/office/drawing/2014/main" id="{97B7C7CB-861B-4EA5-93ED-85D5DD2EA4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112" name="Elemento grafico 111" descr="Informazioni con riempimento a tinta unita">
            <a:hlinkClick r:id="rId17" action="ppaction://hlinksldjump"/>
            <a:extLst>
              <a:ext uri="{FF2B5EF4-FFF2-40B4-BE49-F238E27FC236}">
                <a16:creationId xmlns:a16="http://schemas.microsoft.com/office/drawing/2014/main" id="{C3873F6E-F1B9-4C45-A9EC-C3E0556FAB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113" name="Elemento grafico 112" descr="{0} con riempimento a tinta unita">
            <a:extLst>
              <a:ext uri="{FF2B5EF4-FFF2-40B4-BE49-F238E27FC236}">
                <a16:creationId xmlns:a16="http://schemas.microsoft.com/office/drawing/2014/main" id="{BCE04A05-36B6-4CE6-A02F-E975DF1F8D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114" name="Elemento grafico 113" descr="{0} con riempimento a tinta unita">
            <a:hlinkClick r:id="rId20" action="ppaction://hlinksldjump"/>
            <a:extLst>
              <a:ext uri="{FF2B5EF4-FFF2-40B4-BE49-F238E27FC236}">
                <a16:creationId xmlns:a16="http://schemas.microsoft.com/office/drawing/2014/main" id="{0E3FB763-7237-495D-9DC7-2F2E76204F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3869531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grpSp>
        <p:nvGrpSpPr>
          <p:cNvPr id="84" name="Google Shape;1107;p49">
            <a:extLst>
              <a:ext uri="{FF2B5EF4-FFF2-40B4-BE49-F238E27FC236}">
                <a16:creationId xmlns:a16="http://schemas.microsoft.com/office/drawing/2014/main" id="{DF87AB40-4E7D-49D5-A6BC-0F5E78492692}"/>
              </a:ext>
            </a:extLst>
          </p:cNvPr>
          <p:cNvGrpSpPr/>
          <p:nvPr/>
        </p:nvGrpSpPr>
        <p:grpSpPr>
          <a:xfrm>
            <a:off x="482054" y="3165707"/>
            <a:ext cx="529978" cy="475667"/>
            <a:chOff x="2630824" y="1976966"/>
            <a:chExt cx="368185" cy="330454"/>
          </a:xfrm>
          <a:noFill/>
        </p:grpSpPr>
        <p:sp>
          <p:nvSpPr>
            <p:cNvPr id="85" name="Google Shape;1108;p49">
              <a:extLst>
                <a:ext uri="{FF2B5EF4-FFF2-40B4-BE49-F238E27FC236}">
                  <a16:creationId xmlns:a16="http://schemas.microsoft.com/office/drawing/2014/main" id="{B7A990AB-61CE-4E53-8FF1-DDE3CFC2A4AB}"/>
                </a:ext>
              </a:extLst>
            </p:cNvPr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9;p49">
              <a:extLst>
                <a:ext uri="{FF2B5EF4-FFF2-40B4-BE49-F238E27FC236}">
                  <a16:creationId xmlns:a16="http://schemas.microsoft.com/office/drawing/2014/main" id="{828D7DE3-4BE8-42E2-9EB8-7C77D9696F74}"/>
                </a:ext>
              </a:extLst>
            </p:cNvPr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10;p49">
              <a:extLst>
                <a:ext uri="{FF2B5EF4-FFF2-40B4-BE49-F238E27FC236}">
                  <a16:creationId xmlns:a16="http://schemas.microsoft.com/office/drawing/2014/main" id="{937852F2-74B7-44C2-8C24-ADFC86F2659D}"/>
                </a:ext>
              </a:extLst>
            </p:cNvPr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1;p49">
              <a:extLst>
                <a:ext uri="{FF2B5EF4-FFF2-40B4-BE49-F238E27FC236}">
                  <a16:creationId xmlns:a16="http://schemas.microsoft.com/office/drawing/2014/main" id="{BA11D1D7-95A0-410F-8C5E-526CB5E37712}"/>
                </a:ext>
              </a:extLst>
            </p:cNvPr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2;p49">
              <a:extLst>
                <a:ext uri="{FF2B5EF4-FFF2-40B4-BE49-F238E27FC236}">
                  <a16:creationId xmlns:a16="http://schemas.microsoft.com/office/drawing/2014/main" id="{64C5B1E0-0B1E-440B-8A52-B1EB6E24D38B}"/>
                </a:ext>
              </a:extLst>
            </p:cNvPr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3;p49">
              <a:extLst>
                <a:ext uri="{FF2B5EF4-FFF2-40B4-BE49-F238E27FC236}">
                  <a16:creationId xmlns:a16="http://schemas.microsoft.com/office/drawing/2014/main" id="{917F65DF-1191-4631-85D8-75F72BE127B6}"/>
                </a:ext>
              </a:extLst>
            </p:cNvPr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4;p49">
              <a:extLst>
                <a:ext uri="{FF2B5EF4-FFF2-40B4-BE49-F238E27FC236}">
                  <a16:creationId xmlns:a16="http://schemas.microsoft.com/office/drawing/2014/main" id="{3F709C2A-B45B-413D-AB14-C9DFD9A8A8EE}"/>
                </a:ext>
              </a:extLst>
            </p:cNvPr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15;p49">
              <a:extLst>
                <a:ext uri="{FF2B5EF4-FFF2-40B4-BE49-F238E27FC236}">
                  <a16:creationId xmlns:a16="http://schemas.microsoft.com/office/drawing/2014/main" id="{EB1DBCF3-90EC-4E55-8F4C-93516873A96B}"/>
                </a:ext>
              </a:extLst>
            </p:cNvPr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Ovale 180">
            <a:extLst>
              <a:ext uri="{FF2B5EF4-FFF2-40B4-BE49-F238E27FC236}">
                <a16:creationId xmlns:a16="http://schemas.microsoft.com/office/drawing/2014/main" id="{B122AD07-1266-4701-A8A9-35E583DAC0F2}"/>
              </a:ext>
            </a:extLst>
          </p:cNvPr>
          <p:cNvSpPr/>
          <p:nvPr/>
        </p:nvSpPr>
        <p:spPr>
          <a:xfrm>
            <a:off x="822055" y="3094155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0A257-AB84-42E9-B0B1-5AA07F51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113" y="294936"/>
            <a:ext cx="5204015" cy="8940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Albero Decisionale</a:t>
            </a:r>
          </a:p>
        </p:txBody>
      </p:sp>
      <p:sp>
        <p:nvSpPr>
          <p:cNvPr id="235" name="Ovale 234">
            <a:hlinkClick r:id="rId2" action="ppaction://hlinksldjump"/>
            <a:extLst>
              <a:ext uri="{FF2B5EF4-FFF2-40B4-BE49-F238E27FC236}">
                <a16:creationId xmlns:a16="http://schemas.microsoft.com/office/drawing/2014/main" id="{CA79EDC2-B4E0-4F4B-BF86-55E586A822DB}"/>
              </a:ext>
            </a:extLst>
          </p:cNvPr>
          <p:cNvSpPr/>
          <p:nvPr/>
        </p:nvSpPr>
        <p:spPr>
          <a:xfrm>
            <a:off x="1821017" y="228030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Ovale 236">
            <a:hlinkClick r:id="rId3" action="ppaction://hlinksldjump"/>
            <a:extLst>
              <a:ext uri="{FF2B5EF4-FFF2-40B4-BE49-F238E27FC236}">
                <a16:creationId xmlns:a16="http://schemas.microsoft.com/office/drawing/2014/main" id="{A06CCCE1-85DD-4CFC-A652-9DC695730753}"/>
              </a:ext>
            </a:extLst>
          </p:cNvPr>
          <p:cNvSpPr/>
          <p:nvPr/>
        </p:nvSpPr>
        <p:spPr>
          <a:xfrm>
            <a:off x="1847581" y="328299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Ovale 238">
            <a:hlinkClick r:id="rId4" action="ppaction://hlinksldjump"/>
            <a:extLst>
              <a:ext uri="{FF2B5EF4-FFF2-40B4-BE49-F238E27FC236}">
                <a16:creationId xmlns:a16="http://schemas.microsoft.com/office/drawing/2014/main" id="{A541AB36-0E73-460A-B98F-1D40EBF85D95}"/>
              </a:ext>
            </a:extLst>
          </p:cNvPr>
          <p:cNvSpPr/>
          <p:nvPr/>
        </p:nvSpPr>
        <p:spPr>
          <a:xfrm>
            <a:off x="1826643" y="4303481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2" name="Immagine 241">
            <a:hlinkClick r:id="rId3" action="ppaction://hlinksldjump"/>
            <a:extLst>
              <a:ext uri="{FF2B5EF4-FFF2-40B4-BE49-F238E27FC236}">
                <a16:creationId xmlns:a16="http://schemas.microsoft.com/office/drawing/2014/main" id="{5FE6F774-3256-455D-BCA3-8902131F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0" y="3400611"/>
            <a:ext cx="566209" cy="566209"/>
          </a:xfrm>
          <a:prstGeom prst="rect">
            <a:avLst/>
          </a:prstGeom>
        </p:spPr>
      </p:pic>
      <p:pic>
        <p:nvPicPr>
          <p:cNvPr id="243" name="Immagine 242">
            <a:extLst>
              <a:ext uri="{FF2B5EF4-FFF2-40B4-BE49-F238E27FC236}">
                <a16:creationId xmlns:a16="http://schemas.microsoft.com/office/drawing/2014/main" id="{A5343F0D-63F8-4AAD-B601-FA5AEBB800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0" y="3164435"/>
            <a:ext cx="516524" cy="642785"/>
          </a:xfrm>
          <a:prstGeom prst="rect">
            <a:avLst/>
          </a:prstGeom>
        </p:spPr>
      </p:pic>
      <p:pic>
        <p:nvPicPr>
          <p:cNvPr id="244" name="Immagine 243" descr="Immagine che contiene freccia&#10;&#10;Descrizione generata automaticamente">
            <a:hlinkClick r:id="rId2" action="ppaction://hlinksldjump"/>
            <a:extLst>
              <a:ext uri="{FF2B5EF4-FFF2-40B4-BE49-F238E27FC236}">
                <a16:creationId xmlns:a16="http://schemas.microsoft.com/office/drawing/2014/main" id="{73AD75D2-C389-41AA-A947-C65491699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2" y="2372799"/>
            <a:ext cx="648878" cy="6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790;p42">
            <a:hlinkClick r:id="rId4" action="ppaction://hlinksldjump"/>
            <a:extLst>
              <a:ext uri="{FF2B5EF4-FFF2-40B4-BE49-F238E27FC236}">
                <a16:creationId xmlns:a16="http://schemas.microsoft.com/office/drawing/2014/main" id="{E1E5AB1F-ACDC-4CE8-8387-DCEA77B73362}"/>
              </a:ext>
            </a:extLst>
          </p:cNvPr>
          <p:cNvSpPr/>
          <p:nvPr/>
        </p:nvSpPr>
        <p:spPr>
          <a:xfrm>
            <a:off x="2011924" y="4494103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Rettangolo con due angoli in diagonale ritagliati 98">
            <a:extLst>
              <a:ext uri="{FF2B5EF4-FFF2-40B4-BE49-F238E27FC236}">
                <a16:creationId xmlns:a16="http://schemas.microsoft.com/office/drawing/2014/main" id="{8116184C-A584-41A5-9A6E-705968DD65B7}"/>
              </a:ext>
            </a:extLst>
          </p:cNvPr>
          <p:cNvSpPr/>
          <p:nvPr/>
        </p:nvSpPr>
        <p:spPr>
          <a:xfrm rot="10800000">
            <a:off x="2877629" y="1248425"/>
            <a:ext cx="8215363" cy="4841103"/>
          </a:xfrm>
          <a:prstGeom prst="snip2DiagRect">
            <a:avLst>
              <a:gd name="adj1" fmla="val 19833"/>
              <a:gd name="adj2" fmla="val 16667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it-IT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3233F5FC-F860-4AB2-BACA-F65BC93B7027}"/>
              </a:ext>
            </a:extLst>
          </p:cNvPr>
          <p:cNvSpPr txBox="1"/>
          <p:nvPr/>
        </p:nvSpPr>
        <p:spPr>
          <a:xfrm>
            <a:off x="6209367" y="2038641"/>
            <a:ext cx="4071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Un albero di decisione è un sistema con n variabili in input e m valori in output.</a:t>
            </a:r>
          </a:p>
          <a:p>
            <a:r>
              <a:rPr lang="it-IT" sz="1600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Le variabili in sono derivate dall'osservazione dell'ambiente. Le ultime variabili in output, invece, identificano la decisione/azione da intraprendere.</a:t>
            </a:r>
          </a:p>
          <a:p>
            <a:endParaRPr lang="it-IT" sz="1600" dirty="0">
              <a:solidFill>
                <a:schemeClr val="bg1"/>
              </a:solidFill>
              <a:latin typeface="Squada One" panose="02000000000000000000" charset="0"/>
              <a:ea typeface="Roboto Condensed Light" panose="020B0604020202020204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Squada One" panose="02000000000000000000" charset="0"/>
                <a:ea typeface="Roboto Condensed Light" panose="020B0604020202020204" charset="0"/>
              </a:rPr>
              <a:t>Gli alberi decisionali sono comunemente usati nella ricerca operativa, in particolare nell'analisi decisionale, per aiutare a identificare una strategia che ha maggiori probabilità di raggiungere un obiettivo, così come nell'apprendimento automatico.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C2C0AC5-471D-47CD-AA09-079C1CAFA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30" y="2638076"/>
            <a:ext cx="3013677" cy="1757978"/>
          </a:xfrm>
          <a:prstGeom prst="rect">
            <a:avLst/>
          </a:prstGeom>
        </p:spPr>
      </p:pic>
      <p:sp>
        <p:nvSpPr>
          <p:cNvPr id="108" name="Ovale 107">
            <a:extLst>
              <a:ext uri="{FF2B5EF4-FFF2-40B4-BE49-F238E27FC236}">
                <a16:creationId xmlns:a16="http://schemas.microsoft.com/office/drawing/2014/main" id="{C6D3BA9F-09D7-4187-AA4F-4407C4A4CCF9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ED331E90-26EF-4126-9774-F6BEFCAD722A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Google Shape;775;p41">
            <a:extLst>
              <a:ext uri="{FF2B5EF4-FFF2-40B4-BE49-F238E27FC236}">
                <a16:creationId xmlns:a16="http://schemas.microsoft.com/office/drawing/2014/main" id="{CCDFFF94-F899-4D09-98D1-E6F6D5EF474E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775;p41">
            <a:hlinkClick r:id="rId11" action="ppaction://hlinksldjump"/>
            <a:extLst>
              <a:ext uri="{FF2B5EF4-FFF2-40B4-BE49-F238E27FC236}">
                <a16:creationId xmlns:a16="http://schemas.microsoft.com/office/drawing/2014/main" id="{D9090269-B9D8-4202-8426-B77CEC1DEF48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361CEC98-FED5-40A5-9F0E-53A770693C30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637F738A-CD36-4014-B21A-6DB888C30957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>
            <a:extLst>
              <a:ext uri="{FF2B5EF4-FFF2-40B4-BE49-F238E27FC236}">
                <a16:creationId xmlns:a16="http://schemas.microsoft.com/office/drawing/2014/main" id="{8D2458CB-B403-41F6-A47C-C88425338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115" name="Immagine 114">
            <a:hlinkClick r:id="rId14" action="ppaction://hlinksldjump"/>
            <a:extLst>
              <a:ext uri="{FF2B5EF4-FFF2-40B4-BE49-F238E27FC236}">
                <a16:creationId xmlns:a16="http://schemas.microsoft.com/office/drawing/2014/main" id="{1983D652-D1DC-4BCA-89A6-1ADF7BA522C4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116" name="Elemento grafico 115" descr="Informazioni con riempimento a tinta unita">
            <a:extLst>
              <a:ext uri="{FF2B5EF4-FFF2-40B4-BE49-F238E27FC236}">
                <a16:creationId xmlns:a16="http://schemas.microsoft.com/office/drawing/2014/main" id="{7884DC70-EF70-4A87-84F6-D0B7F7BEA1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117" name="Elemento grafico 116" descr="Informazioni con riempimento a tinta unita">
            <a:hlinkClick r:id="rId17" action="ppaction://hlinksldjump"/>
            <a:extLst>
              <a:ext uri="{FF2B5EF4-FFF2-40B4-BE49-F238E27FC236}">
                <a16:creationId xmlns:a16="http://schemas.microsoft.com/office/drawing/2014/main" id="{BE3C3C94-F969-413E-BD94-2CFA86A5F9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118" name="Elemento grafico 117" descr="{0} con riempimento a tinta unita">
            <a:extLst>
              <a:ext uri="{FF2B5EF4-FFF2-40B4-BE49-F238E27FC236}">
                <a16:creationId xmlns:a16="http://schemas.microsoft.com/office/drawing/2014/main" id="{07015BEF-B1AE-4C8A-9156-D299931FE5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119" name="Elemento grafico 118" descr="{0} con riempimento a tinta unita">
            <a:hlinkClick r:id="rId20" action="ppaction://hlinksldjump"/>
            <a:extLst>
              <a:ext uri="{FF2B5EF4-FFF2-40B4-BE49-F238E27FC236}">
                <a16:creationId xmlns:a16="http://schemas.microsoft.com/office/drawing/2014/main" id="{C1989CDC-4828-45CA-B760-C5DB3FFDD9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2701882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82" name="Google Shape;775;p41">
            <a:extLst>
              <a:ext uri="{FF2B5EF4-FFF2-40B4-BE49-F238E27FC236}">
                <a16:creationId xmlns:a16="http://schemas.microsoft.com/office/drawing/2014/main" id="{95094B0A-DE34-4780-B619-E503B91F8620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Ovale 151">
            <a:extLst>
              <a:ext uri="{FF2B5EF4-FFF2-40B4-BE49-F238E27FC236}">
                <a16:creationId xmlns:a16="http://schemas.microsoft.com/office/drawing/2014/main" id="{7FA48A79-C0E7-4D64-B754-BD68EACCF091}"/>
              </a:ext>
            </a:extLst>
          </p:cNvPr>
          <p:cNvSpPr/>
          <p:nvPr/>
        </p:nvSpPr>
        <p:spPr>
          <a:xfrm>
            <a:off x="785454" y="4246254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Google Shape;775;p41">
            <a:extLst>
              <a:ext uri="{FF2B5EF4-FFF2-40B4-BE49-F238E27FC236}">
                <a16:creationId xmlns:a16="http://schemas.microsoft.com/office/drawing/2014/main" id="{E811739E-3090-4B1E-A9C5-F639F192A19B}"/>
              </a:ext>
            </a:extLst>
          </p:cNvPr>
          <p:cNvSpPr/>
          <p:nvPr/>
        </p:nvSpPr>
        <p:spPr>
          <a:xfrm>
            <a:off x="976778" y="4473052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301;p43">
            <a:extLst>
              <a:ext uri="{FF2B5EF4-FFF2-40B4-BE49-F238E27FC236}">
                <a16:creationId xmlns:a16="http://schemas.microsoft.com/office/drawing/2014/main" id="{FEC3333C-D3C0-4D86-B6F8-EC94B4F5768C}"/>
              </a:ext>
            </a:extLst>
          </p:cNvPr>
          <p:cNvSpPr txBox="1">
            <a:spLocks/>
          </p:cNvSpPr>
          <p:nvPr/>
        </p:nvSpPr>
        <p:spPr>
          <a:xfrm flipH="1">
            <a:off x="9363856" y="639223"/>
            <a:ext cx="2469092" cy="8940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dirty="0" err="1">
                <a:ln w="0"/>
                <a:solidFill>
                  <a:schemeClr val="bg2"/>
                </a:solidFill>
                <a:latin typeface="Heroes Assemble Italic" pitchFamily="2" charset="0"/>
              </a:rPr>
              <a:t>LavorAI</a:t>
            </a:r>
            <a:endParaRPr lang="it-IT" dirty="0">
              <a:ln w="0"/>
              <a:solidFill>
                <a:schemeClr val="bg2"/>
              </a:solidFill>
              <a:latin typeface="Heroes Assemble Italic" pitchFamily="2" charset="0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0C638512-B705-426F-B1EC-C45DB03AFCF8}"/>
              </a:ext>
            </a:extLst>
          </p:cNvPr>
          <p:cNvSpPr/>
          <p:nvPr/>
        </p:nvSpPr>
        <p:spPr>
          <a:xfrm>
            <a:off x="-908842" y="5479888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Google Shape;790;p42">
            <a:hlinkClick r:id="rId2" action="ppaction://hlinksldjump"/>
            <a:extLst>
              <a:ext uri="{FF2B5EF4-FFF2-40B4-BE49-F238E27FC236}">
                <a16:creationId xmlns:a16="http://schemas.microsoft.com/office/drawing/2014/main" id="{D44BC7AD-286E-479D-9A46-F15BEA1CB63D}"/>
              </a:ext>
            </a:extLst>
          </p:cNvPr>
          <p:cNvSpPr/>
          <p:nvPr/>
        </p:nvSpPr>
        <p:spPr>
          <a:xfrm>
            <a:off x="482054" y="310195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936BC269-D910-41A3-8F78-37A04C7DA099}"/>
              </a:ext>
            </a:extLst>
          </p:cNvPr>
          <p:cNvSpPr/>
          <p:nvPr/>
        </p:nvSpPr>
        <p:spPr>
          <a:xfrm>
            <a:off x="-871459" y="296330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Google Shape;790;p42">
            <a:extLst>
              <a:ext uri="{FF2B5EF4-FFF2-40B4-BE49-F238E27FC236}">
                <a16:creationId xmlns:a16="http://schemas.microsoft.com/office/drawing/2014/main" id="{CE91C3C7-3593-4566-97D7-D940AACB9010}"/>
              </a:ext>
            </a:extLst>
          </p:cNvPr>
          <p:cNvSpPr/>
          <p:nvPr/>
        </p:nvSpPr>
        <p:spPr>
          <a:xfrm>
            <a:off x="-678474" y="3146767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9FD59F-3606-4DB0-8C19-3B86B6DB379C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C4443339-A218-4B7D-B8B5-153B23D51ACD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6" name="Immagine 85">
            <a:extLst>
              <a:ext uri="{FF2B5EF4-FFF2-40B4-BE49-F238E27FC236}">
                <a16:creationId xmlns:a16="http://schemas.microsoft.com/office/drawing/2014/main" id="{7D2184BE-377F-4FB1-921A-F1B881D1A49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87" name="Immagine 86">
            <a:hlinkClick r:id="rId5" action="ppaction://hlinksldjump"/>
            <a:extLst>
              <a:ext uri="{FF2B5EF4-FFF2-40B4-BE49-F238E27FC236}">
                <a16:creationId xmlns:a16="http://schemas.microsoft.com/office/drawing/2014/main" id="{9404FCE7-F824-491B-84E1-630D122B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88" name="Elemento grafico 87" descr="Informazioni con riempimento a tinta unita">
            <a:extLst>
              <a:ext uri="{FF2B5EF4-FFF2-40B4-BE49-F238E27FC236}">
                <a16:creationId xmlns:a16="http://schemas.microsoft.com/office/drawing/2014/main" id="{AE81E346-2BF2-4768-8210-DDF5B497D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89" name="Elemento grafico 88" descr="Informazioni con riempimento a tinta unita">
            <a:hlinkClick r:id="rId8" action="ppaction://hlinksldjump"/>
            <a:extLst>
              <a:ext uri="{FF2B5EF4-FFF2-40B4-BE49-F238E27FC236}">
                <a16:creationId xmlns:a16="http://schemas.microsoft.com/office/drawing/2014/main" id="{58FA23C1-A85E-477B-8E72-5039AFC73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pic>
        <p:nvPicPr>
          <p:cNvPr id="90" name="Elemento grafico 89" descr="{0} con riempimento a tinta unita">
            <a:extLst>
              <a:ext uri="{FF2B5EF4-FFF2-40B4-BE49-F238E27FC236}">
                <a16:creationId xmlns:a16="http://schemas.microsoft.com/office/drawing/2014/main" id="{FED76555-EF8B-49D1-8479-389B346DF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88884" y="5599125"/>
            <a:ext cx="607345" cy="607345"/>
          </a:xfrm>
          <a:prstGeom prst="rect">
            <a:avLst/>
          </a:prstGeom>
        </p:spPr>
      </p:pic>
      <p:pic>
        <p:nvPicPr>
          <p:cNvPr id="91" name="Elemento grafico 90" descr="{0} con riempimento a tinta unita">
            <a:hlinkClick r:id="rId11" action="ppaction://hlinksldjump"/>
            <a:extLst>
              <a:ext uri="{FF2B5EF4-FFF2-40B4-BE49-F238E27FC236}">
                <a16:creationId xmlns:a16="http://schemas.microsoft.com/office/drawing/2014/main" id="{6CAAB5A1-4AB1-487D-9040-488CD35FD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  <p:sp>
        <p:nvSpPr>
          <p:cNvPr id="143" name="Google Shape;1425;p57">
            <a:extLst>
              <a:ext uri="{FF2B5EF4-FFF2-40B4-BE49-F238E27FC236}">
                <a16:creationId xmlns:a16="http://schemas.microsoft.com/office/drawing/2014/main" id="{AD22DF83-1219-495D-9E7D-99FC6DFF9D3C}"/>
              </a:ext>
            </a:extLst>
          </p:cNvPr>
          <p:cNvSpPr/>
          <p:nvPr/>
        </p:nvSpPr>
        <p:spPr>
          <a:xfrm rot="5400000">
            <a:off x="3238977" y="61435"/>
            <a:ext cx="4677727" cy="7208523"/>
          </a:xfrm>
          <a:prstGeom prst="snip2SameRect">
            <a:avLst>
              <a:gd name="adj1" fmla="val 13298"/>
              <a:gd name="adj2" fmla="val 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Google Shape;1432;p57">
            <a:extLst>
              <a:ext uri="{FF2B5EF4-FFF2-40B4-BE49-F238E27FC236}">
                <a16:creationId xmlns:a16="http://schemas.microsoft.com/office/drawing/2014/main" id="{DE55C317-2F39-40CD-889D-4F6B2D0AD3C4}"/>
              </a:ext>
            </a:extLst>
          </p:cNvPr>
          <p:cNvSpPr/>
          <p:nvPr/>
        </p:nvSpPr>
        <p:spPr>
          <a:xfrm rot="10800000">
            <a:off x="9612031" y="2104469"/>
            <a:ext cx="1972742" cy="2924128"/>
          </a:xfrm>
          <a:custGeom>
            <a:avLst/>
            <a:gdLst/>
            <a:ahLst/>
            <a:cxnLst/>
            <a:rect l="l" t="t" r="r" b="b"/>
            <a:pathLst>
              <a:path w="17625" h="17624" extrusionOk="0">
                <a:moveTo>
                  <a:pt x="17102" y="11788"/>
                </a:moveTo>
                <a:lnTo>
                  <a:pt x="17102" y="10416"/>
                </a:lnTo>
                <a:lnTo>
                  <a:pt x="17624" y="10416"/>
                </a:lnTo>
                <a:lnTo>
                  <a:pt x="17624" y="9488"/>
                </a:lnTo>
                <a:lnTo>
                  <a:pt x="17102" y="9488"/>
                </a:lnTo>
                <a:lnTo>
                  <a:pt x="17102" y="8116"/>
                </a:lnTo>
                <a:lnTo>
                  <a:pt x="17624" y="8116"/>
                </a:lnTo>
                <a:lnTo>
                  <a:pt x="17624" y="7131"/>
                </a:lnTo>
                <a:lnTo>
                  <a:pt x="16581" y="7131"/>
                </a:lnTo>
                <a:lnTo>
                  <a:pt x="16581" y="3478"/>
                </a:lnTo>
                <a:lnTo>
                  <a:pt x="17624" y="3478"/>
                </a:lnTo>
                <a:lnTo>
                  <a:pt x="17624" y="0"/>
                </a:lnTo>
                <a:lnTo>
                  <a:pt x="10088" y="0"/>
                </a:lnTo>
                <a:lnTo>
                  <a:pt x="10088" y="870"/>
                </a:lnTo>
                <a:lnTo>
                  <a:pt x="7769" y="870"/>
                </a:lnTo>
                <a:lnTo>
                  <a:pt x="7769" y="0"/>
                </a:lnTo>
                <a:lnTo>
                  <a:pt x="3227" y="0"/>
                </a:lnTo>
                <a:lnTo>
                  <a:pt x="0" y="3208"/>
                </a:lnTo>
                <a:lnTo>
                  <a:pt x="0" y="15092"/>
                </a:lnTo>
                <a:lnTo>
                  <a:pt x="464" y="15092"/>
                </a:lnTo>
                <a:lnTo>
                  <a:pt x="464" y="16464"/>
                </a:lnTo>
                <a:lnTo>
                  <a:pt x="0" y="16464"/>
                </a:lnTo>
                <a:lnTo>
                  <a:pt x="0" y="17624"/>
                </a:lnTo>
                <a:lnTo>
                  <a:pt x="15247" y="17624"/>
                </a:lnTo>
                <a:lnTo>
                  <a:pt x="17624" y="15228"/>
                </a:lnTo>
                <a:lnTo>
                  <a:pt x="17624" y="11788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23F75B8-08F0-4316-82A7-E26FA045E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761327"/>
              </p:ext>
            </p:extLst>
          </p:nvPr>
        </p:nvGraphicFramePr>
        <p:xfrm>
          <a:off x="1973579" y="1638511"/>
          <a:ext cx="6549073" cy="4366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45BF1E-8CFD-4232-B1DD-3F47E091E3D7}"/>
              </a:ext>
            </a:extLst>
          </p:cNvPr>
          <p:cNvSpPr txBox="1"/>
          <p:nvPr/>
        </p:nvSpPr>
        <p:spPr>
          <a:xfrm>
            <a:off x="3703320" y="220980"/>
            <a:ext cx="513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Squada One" panose="02000000000000000000" charset="0"/>
              </a:rPr>
              <a:t>Confronto tra modelli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ottotitolo 32">
                <a:extLst>
                  <a:ext uri="{FF2B5EF4-FFF2-40B4-BE49-F238E27FC236}">
                    <a16:creationId xmlns:a16="http://schemas.microsoft.com/office/drawing/2014/main" id="{D6981861-7EA0-442B-8D7F-26A5A63C1AC2}"/>
                  </a:ext>
                </a:extLst>
              </p:cNvPr>
              <p:cNvSpPr>
                <a:spLocks noGrp="1"/>
              </p:cNvSpPr>
              <p:nvPr>
                <p:ph type="subTitle" idx="6"/>
              </p:nvPr>
            </p:nvSpPr>
            <p:spPr>
              <a:xfrm>
                <a:off x="9774128" y="2423736"/>
                <a:ext cx="1503471" cy="678222"/>
              </a:xfrm>
            </p:spPr>
            <p:txBody>
              <a:bodyPr/>
              <a:lstStyle/>
              <a:p>
                <a:r>
                  <a:rPr lang="it-IT" dirty="0"/>
                  <a:t>Recall: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3" name="Sottotitolo 32">
                <a:extLst>
                  <a:ext uri="{FF2B5EF4-FFF2-40B4-BE49-F238E27FC236}">
                    <a16:creationId xmlns:a16="http://schemas.microsoft.com/office/drawing/2014/main" id="{D6981861-7EA0-442B-8D7F-26A5A63C1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6"/>
              </p:nvPr>
            </p:nvSpPr>
            <p:spPr>
              <a:xfrm>
                <a:off x="9774128" y="2423736"/>
                <a:ext cx="1503471" cy="678222"/>
              </a:xfr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Sottotitolo 32">
                <a:extLst>
                  <a:ext uri="{FF2B5EF4-FFF2-40B4-BE49-F238E27FC236}">
                    <a16:creationId xmlns:a16="http://schemas.microsoft.com/office/drawing/2014/main" id="{9ECCB68D-9C67-4058-A6CC-71523A6F0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41725" y="3161272"/>
                <a:ext cx="1738106" cy="67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r>
                  <a:rPr lang="it-IT" dirty="0"/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it-IT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9" name="Sottotitolo 32">
                <a:extLst>
                  <a:ext uri="{FF2B5EF4-FFF2-40B4-BE49-F238E27FC236}">
                    <a16:creationId xmlns:a16="http://schemas.microsoft.com/office/drawing/2014/main" id="{9ECCB68D-9C67-4058-A6CC-71523A6F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725" y="3161272"/>
                <a:ext cx="1738106" cy="6782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Sottotitolo 32">
                <a:extLst>
                  <a:ext uri="{FF2B5EF4-FFF2-40B4-BE49-F238E27FC236}">
                    <a16:creationId xmlns:a16="http://schemas.microsoft.com/office/drawing/2014/main" id="{E7859A4C-D20E-46CC-8553-8E9D72E72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764" y="3898808"/>
                <a:ext cx="1738106" cy="67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17500" algn="ctr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Condensed Light"/>
                  <a:buNone/>
                  <a:defRPr sz="1333" b="0" i="0" u="none" strike="noStrike" cap="none">
                    <a:solidFill>
                      <a:srgbClr val="FFFFFF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r>
                  <a:rPr lang="it-IT" dirty="0"/>
                  <a:t>F1-Score: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𝑃𝑅</m:t>
                        </m:r>
                      </m:num>
                      <m:den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it-IT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61" name="Sottotitolo 32">
                <a:extLst>
                  <a:ext uri="{FF2B5EF4-FFF2-40B4-BE49-F238E27FC236}">
                    <a16:creationId xmlns:a16="http://schemas.microsoft.com/office/drawing/2014/main" id="{E7859A4C-D20E-46CC-8553-8E9D72E7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64" y="3898808"/>
                <a:ext cx="1738106" cy="6782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32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igura a mano libera: forma 99">
            <a:extLst>
              <a:ext uri="{FF2B5EF4-FFF2-40B4-BE49-F238E27FC236}">
                <a16:creationId xmlns:a16="http://schemas.microsoft.com/office/drawing/2014/main" id="{6FCF8C1A-D4E6-4ADF-8408-94FC482EBFFB}"/>
              </a:ext>
            </a:extLst>
          </p:cNvPr>
          <p:cNvSpPr/>
          <p:nvPr/>
        </p:nvSpPr>
        <p:spPr>
          <a:xfrm rot="10800000">
            <a:off x="0" y="-1501732"/>
            <a:ext cx="1381551" cy="13475046"/>
          </a:xfrm>
          <a:custGeom>
            <a:avLst/>
            <a:gdLst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0 w 1381526"/>
              <a:gd name="connsiteY0" fmla="*/ 13475046 h 13475046"/>
              <a:gd name="connsiteX1" fmla="*/ 0 w 1381526"/>
              <a:gd name="connsiteY1" fmla="*/ 6959659 h 13475046"/>
              <a:gd name="connsiteX2" fmla="*/ 775981 w 1381526"/>
              <a:gd name="connsiteY2" fmla="*/ 6099186 h 13475046"/>
              <a:gd name="connsiteX3" fmla="*/ 0 w 1381526"/>
              <a:gd name="connsiteY3" fmla="*/ 5244989 h 13475046"/>
              <a:gd name="connsiteX4" fmla="*/ 0 w 1381526"/>
              <a:gd name="connsiteY4" fmla="*/ 0 h 13475046"/>
              <a:gd name="connsiteX5" fmla="*/ 1381526 w 1381526"/>
              <a:gd name="connsiteY5" fmla="*/ 0 h 13475046"/>
              <a:gd name="connsiteX6" fmla="*/ 1381526 w 1381526"/>
              <a:gd name="connsiteY6" fmla="*/ 13475046 h 13475046"/>
              <a:gd name="connsiteX7" fmla="*/ 0 w 1381526"/>
              <a:gd name="connsiteY7" fmla="*/ 13475046 h 13475046"/>
              <a:gd name="connsiteX0" fmla="*/ 2 w 1381528"/>
              <a:gd name="connsiteY0" fmla="*/ 13475046 h 13475046"/>
              <a:gd name="connsiteX1" fmla="*/ 2 w 1381528"/>
              <a:gd name="connsiteY1" fmla="*/ 6959659 h 13475046"/>
              <a:gd name="connsiteX2" fmla="*/ 775983 w 1381528"/>
              <a:gd name="connsiteY2" fmla="*/ 6099186 h 13475046"/>
              <a:gd name="connsiteX3" fmla="*/ 2 w 1381528"/>
              <a:gd name="connsiteY3" fmla="*/ 5244989 h 13475046"/>
              <a:gd name="connsiteX4" fmla="*/ 2 w 1381528"/>
              <a:gd name="connsiteY4" fmla="*/ 0 h 13475046"/>
              <a:gd name="connsiteX5" fmla="*/ 1381528 w 1381528"/>
              <a:gd name="connsiteY5" fmla="*/ 0 h 13475046"/>
              <a:gd name="connsiteX6" fmla="*/ 1381528 w 1381528"/>
              <a:gd name="connsiteY6" fmla="*/ 13475046 h 13475046"/>
              <a:gd name="connsiteX7" fmla="*/ 2 w 1381528"/>
              <a:gd name="connsiteY7" fmla="*/ 13475046 h 13475046"/>
              <a:gd name="connsiteX0" fmla="*/ 22 w 1381548"/>
              <a:gd name="connsiteY0" fmla="*/ 13475046 h 13475046"/>
              <a:gd name="connsiteX1" fmla="*/ 22 w 1381548"/>
              <a:gd name="connsiteY1" fmla="*/ 6959659 h 13475046"/>
              <a:gd name="connsiteX2" fmla="*/ 776003 w 1381548"/>
              <a:gd name="connsiteY2" fmla="*/ 6099186 h 13475046"/>
              <a:gd name="connsiteX3" fmla="*/ 22 w 1381548"/>
              <a:gd name="connsiteY3" fmla="*/ 5244989 h 13475046"/>
              <a:gd name="connsiteX4" fmla="*/ 22 w 1381548"/>
              <a:gd name="connsiteY4" fmla="*/ 0 h 13475046"/>
              <a:gd name="connsiteX5" fmla="*/ 1381548 w 1381548"/>
              <a:gd name="connsiteY5" fmla="*/ 0 h 13475046"/>
              <a:gd name="connsiteX6" fmla="*/ 1381548 w 1381548"/>
              <a:gd name="connsiteY6" fmla="*/ 13475046 h 13475046"/>
              <a:gd name="connsiteX7" fmla="*/ 22 w 1381548"/>
              <a:gd name="connsiteY7" fmla="*/ 13475046 h 13475046"/>
              <a:gd name="connsiteX0" fmla="*/ 25 w 1381551"/>
              <a:gd name="connsiteY0" fmla="*/ 13475046 h 13475046"/>
              <a:gd name="connsiteX1" fmla="*/ 25 w 1381551"/>
              <a:gd name="connsiteY1" fmla="*/ 6959659 h 13475046"/>
              <a:gd name="connsiteX2" fmla="*/ 697425 w 1381551"/>
              <a:gd name="connsiteY2" fmla="*/ 6101567 h 13475046"/>
              <a:gd name="connsiteX3" fmla="*/ 25 w 1381551"/>
              <a:gd name="connsiteY3" fmla="*/ 5244989 h 13475046"/>
              <a:gd name="connsiteX4" fmla="*/ 25 w 1381551"/>
              <a:gd name="connsiteY4" fmla="*/ 0 h 13475046"/>
              <a:gd name="connsiteX5" fmla="*/ 1381551 w 1381551"/>
              <a:gd name="connsiteY5" fmla="*/ 0 h 13475046"/>
              <a:gd name="connsiteX6" fmla="*/ 1381551 w 1381551"/>
              <a:gd name="connsiteY6" fmla="*/ 13475046 h 13475046"/>
              <a:gd name="connsiteX7" fmla="*/ 25 w 1381551"/>
              <a:gd name="connsiteY7" fmla="*/ 13475046 h 1347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551" h="13475046">
                <a:moveTo>
                  <a:pt x="25" y="13475046"/>
                </a:moveTo>
                <a:lnTo>
                  <a:pt x="25" y="6959659"/>
                </a:lnTo>
                <a:cubicBezTo>
                  <a:pt x="-1665" y="6663310"/>
                  <a:pt x="692765" y="6515391"/>
                  <a:pt x="697425" y="6101567"/>
                </a:cubicBezTo>
                <a:cubicBezTo>
                  <a:pt x="689590" y="5626335"/>
                  <a:pt x="-4840" y="5520196"/>
                  <a:pt x="25" y="5244989"/>
                </a:cubicBezTo>
                <a:lnTo>
                  <a:pt x="25" y="0"/>
                </a:lnTo>
                <a:lnTo>
                  <a:pt x="1381551" y="0"/>
                </a:lnTo>
                <a:lnTo>
                  <a:pt x="1381551" y="13475046"/>
                </a:lnTo>
                <a:lnTo>
                  <a:pt x="25" y="134750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40" name="Google Shape;301;p43">
            <a:extLst>
              <a:ext uri="{FF2B5EF4-FFF2-40B4-BE49-F238E27FC236}">
                <a16:creationId xmlns:a16="http://schemas.microsoft.com/office/drawing/2014/main" id="{FEC3333C-D3C0-4D86-B6F8-EC94B4F5768C}"/>
              </a:ext>
            </a:extLst>
          </p:cNvPr>
          <p:cNvSpPr txBox="1">
            <a:spLocks/>
          </p:cNvSpPr>
          <p:nvPr/>
        </p:nvSpPr>
        <p:spPr>
          <a:xfrm flipH="1">
            <a:off x="4024641" y="1090919"/>
            <a:ext cx="5319965" cy="114207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4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32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it-IT" sz="9600" dirty="0" err="1">
                <a:ln w="0"/>
                <a:solidFill>
                  <a:schemeClr val="bg2"/>
                </a:solidFill>
                <a:latin typeface="Heroes Assemble Italic" pitchFamily="2" charset="0"/>
              </a:rPr>
              <a:t>LavorAI</a:t>
            </a:r>
            <a:endParaRPr lang="it-IT" sz="9600" dirty="0">
              <a:ln w="0"/>
              <a:solidFill>
                <a:schemeClr val="bg2"/>
              </a:solidFill>
              <a:latin typeface="Heroes Assemble Italic" pitchFamily="2" charset="0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21A24AA8-B4B9-46C7-ADD5-BE17DC2B41D4}"/>
              </a:ext>
            </a:extLst>
          </p:cNvPr>
          <p:cNvSpPr/>
          <p:nvPr/>
        </p:nvSpPr>
        <p:spPr>
          <a:xfrm>
            <a:off x="807746" y="548726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{0} con riempimento a tinta unita">
            <a:extLst>
              <a:ext uri="{FF2B5EF4-FFF2-40B4-BE49-F238E27FC236}">
                <a16:creationId xmlns:a16="http://schemas.microsoft.com/office/drawing/2014/main" id="{086F004A-0201-4C93-8622-94648CDB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04" y="5606499"/>
            <a:ext cx="607345" cy="607345"/>
          </a:xfrm>
          <a:prstGeom prst="rect">
            <a:avLst/>
          </a:prstGeom>
        </p:spPr>
      </p:pic>
      <p:pic>
        <p:nvPicPr>
          <p:cNvPr id="84" name="Elemento grafico 83" descr="{0} con riempimento a tinta unita">
            <a:extLst>
              <a:ext uri="{FF2B5EF4-FFF2-40B4-BE49-F238E27FC236}">
                <a16:creationId xmlns:a16="http://schemas.microsoft.com/office/drawing/2014/main" id="{119946F1-D256-405F-8D46-C44FFA4FA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206" y="5599125"/>
            <a:ext cx="607345" cy="607345"/>
          </a:xfrm>
          <a:prstGeom prst="rect">
            <a:avLst/>
          </a:prstGeom>
        </p:spPr>
      </p:pic>
      <p:sp>
        <p:nvSpPr>
          <p:cNvPr id="85" name="Ovale 84">
            <a:extLst>
              <a:ext uri="{FF2B5EF4-FFF2-40B4-BE49-F238E27FC236}">
                <a16:creationId xmlns:a16="http://schemas.microsoft.com/office/drawing/2014/main" id="{AFDB9A69-53BC-40CC-8BD1-C29F69526374}"/>
              </a:ext>
            </a:extLst>
          </p:cNvPr>
          <p:cNvSpPr/>
          <p:nvPr/>
        </p:nvSpPr>
        <p:spPr>
          <a:xfrm>
            <a:off x="-878084" y="422654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Google Shape;775;p41">
            <a:extLst>
              <a:ext uri="{FF2B5EF4-FFF2-40B4-BE49-F238E27FC236}">
                <a16:creationId xmlns:a16="http://schemas.microsoft.com/office/drawing/2014/main" id="{9C4CBB5E-0AC0-4EBD-89D0-BA1129EAEDCD}"/>
              </a:ext>
            </a:extLst>
          </p:cNvPr>
          <p:cNvSpPr/>
          <p:nvPr/>
        </p:nvSpPr>
        <p:spPr>
          <a:xfrm>
            <a:off x="-686760" y="4453340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775;p41">
            <a:hlinkClick r:id="rId6" action="ppaction://hlinksldjump"/>
            <a:extLst>
              <a:ext uri="{FF2B5EF4-FFF2-40B4-BE49-F238E27FC236}">
                <a16:creationId xmlns:a16="http://schemas.microsoft.com/office/drawing/2014/main" id="{FBC87532-3359-4AF9-AB23-52559A5C375E}"/>
              </a:ext>
            </a:extLst>
          </p:cNvPr>
          <p:cNvSpPr/>
          <p:nvPr/>
        </p:nvSpPr>
        <p:spPr>
          <a:xfrm>
            <a:off x="482054" y="4449968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790;p42">
            <a:hlinkClick r:id="rId7" action="ppaction://hlinksldjump"/>
            <a:extLst>
              <a:ext uri="{FF2B5EF4-FFF2-40B4-BE49-F238E27FC236}">
                <a16:creationId xmlns:a16="http://schemas.microsoft.com/office/drawing/2014/main" id="{3AF6979B-00F6-4119-9ADE-C7C0A7506BDD}"/>
              </a:ext>
            </a:extLst>
          </p:cNvPr>
          <p:cNvSpPr/>
          <p:nvPr/>
        </p:nvSpPr>
        <p:spPr>
          <a:xfrm>
            <a:off x="482054" y="3101958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1F6426B8-4B60-41B5-9FDB-BC96EB7FE261}"/>
              </a:ext>
            </a:extLst>
          </p:cNvPr>
          <p:cNvSpPr/>
          <p:nvPr/>
        </p:nvSpPr>
        <p:spPr>
          <a:xfrm>
            <a:off x="-871459" y="296330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Google Shape;790;p42">
            <a:extLst>
              <a:ext uri="{FF2B5EF4-FFF2-40B4-BE49-F238E27FC236}">
                <a16:creationId xmlns:a16="http://schemas.microsoft.com/office/drawing/2014/main" id="{57AE76FE-A4BA-4562-A347-0608BE7CD4B0}"/>
              </a:ext>
            </a:extLst>
          </p:cNvPr>
          <p:cNvSpPr/>
          <p:nvPr/>
        </p:nvSpPr>
        <p:spPr>
          <a:xfrm>
            <a:off x="-678474" y="3146767"/>
            <a:ext cx="464006" cy="464575"/>
          </a:xfrm>
          <a:custGeom>
            <a:avLst/>
            <a:gdLst/>
            <a:ahLst/>
            <a:cxnLst/>
            <a:rect l="l" t="t" r="r" b="b"/>
            <a:pathLst>
              <a:path w="17975" h="17997" extrusionOk="0">
                <a:moveTo>
                  <a:pt x="5282" y="1251"/>
                </a:moveTo>
                <a:cubicBezTo>
                  <a:pt x="5438" y="1251"/>
                  <a:pt x="5580" y="1373"/>
                  <a:pt x="5580" y="1556"/>
                </a:cubicBezTo>
                <a:cubicBezTo>
                  <a:pt x="5580" y="1738"/>
                  <a:pt x="5443" y="1876"/>
                  <a:pt x="5283" y="1876"/>
                </a:cubicBezTo>
                <a:cubicBezTo>
                  <a:pt x="4986" y="1876"/>
                  <a:pt x="4849" y="1533"/>
                  <a:pt x="5054" y="1350"/>
                </a:cubicBezTo>
                <a:cubicBezTo>
                  <a:pt x="5123" y="1281"/>
                  <a:pt x="5204" y="1251"/>
                  <a:pt x="5282" y="1251"/>
                </a:cubicBezTo>
                <a:close/>
                <a:moveTo>
                  <a:pt x="2749" y="4343"/>
                </a:moveTo>
                <a:cubicBezTo>
                  <a:pt x="2763" y="4343"/>
                  <a:pt x="2776" y="4344"/>
                  <a:pt x="2791" y="4345"/>
                </a:cubicBezTo>
                <a:cubicBezTo>
                  <a:pt x="3179" y="4391"/>
                  <a:pt x="3179" y="4940"/>
                  <a:pt x="2791" y="4986"/>
                </a:cubicBezTo>
                <a:cubicBezTo>
                  <a:pt x="2783" y="4986"/>
                  <a:pt x="2776" y="4986"/>
                  <a:pt x="2769" y="4986"/>
                </a:cubicBezTo>
                <a:cubicBezTo>
                  <a:pt x="2347" y="4986"/>
                  <a:pt x="2341" y="4343"/>
                  <a:pt x="2749" y="4343"/>
                </a:cubicBezTo>
                <a:close/>
                <a:moveTo>
                  <a:pt x="17037" y="641"/>
                </a:moveTo>
                <a:cubicBezTo>
                  <a:pt x="17219" y="641"/>
                  <a:pt x="17357" y="778"/>
                  <a:pt x="17357" y="938"/>
                </a:cubicBezTo>
                <a:lnTo>
                  <a:pt x="17357" y="5900"/>
                </a:lnTo>
                <a:cubicBezTo>
                  <a:pt x="17357" y="6060"/>
                  <a:pt x="17197" y="6197"/>
                  <a:pt x="17037" y="6197"/>
                </a:cubicBezTo>
                <a:lnTo>
                  <a:pt x="12097" y="6197"/>
                </a:lnTo>
                <a:cubicBezTo>
                  <a:pt x="11914" y="6197"/>
                  <a:pt x="11777" y="6060"/>
                  <a:pt x="11777" y="5900"/>
                </a:cubicBezTo>
                <a:lnTo>
                  <a:pt x="11777" y="938"/>
                </a:lnTo>
                <a:cubicBezTo>
                  <a:pt x="11777" y="778"/>
                  <a:pt x="11914" y="641"/>
                  <a:pt x="12097" y="641"/>
                </a:cubicBezTo>
                <a:close/>
                <a:moveTo>
                  <a:pt x="12703" y="8050"/>
                </a:moveTo>
                <a:cubicBezTo>
                  <a:pt x="12869" y="8050"/>
                  <a:pt x="13035" y="8164"/>
                  <a:pt x="13012" y="8393"/>
                </a:cubicBezTo>
                <a:cubicBezTo>
                  <a:pt x="13001" y="8576"/>
                  <a:pt x="12858" y="8667"/>
                  <a:pt x="12712" y="8667"/>
                </a:cubicBezTo>
                <a:cubicBezTo>
                  <a:pt x="12566" y="8667"/>
                  <a:pt x="12418" y="8576"/>
                  <a:pt x="12395" y="8393"/>
                </a:cubicBezTo>
                <a:cubicBezTo>
                  <a:pt x="12372" y="8164"/>
                  <a:pt x="12538" y="8050"/>
                  <a:pt x="12703" y="8050"/>
                </a:cubicBezTo>
                <a:close/>
                <a:moveTo>
                  <a:pt x="11137" y="3751"/>
                </a:moveTo>
                <a:lnTo>
                  <a:pt x="11137" y="4963"/>
                </a:lnTo>
                <a:lnTo>
                  <a:pt x="7753" y="4963"/>
                </a:lnTo>
                <a:cubicBezTo>
                  <a:pt x="7661" y="4963"/>
                  <a:pt x="7593" y="4986"/>
                  <a:pt x="7524" y="5054"/>
                </a:cubicBezTo>
                <a:lnTo>
                  <a:pt x="6289" y="6289"/>
                </a:lnTo>
                <a:cubicBezTo>
                  <a:pt x="6221" y="6358"/>
                  <a:pt x="6198" y="6426"/>
                  <a:pt x="6198" y="6518"/>
                </a:cubicBezTo>
                <a:lnTo>
                  <a:pt x="6198" y="8690"/>
                </a:lnTo>
                <a:lnTo>
                  <a:pt x="4963" y="8690"/>
                </a:lnTo>
                <a:lnTo>
                  <a:pt x="4963" y="6037"/>
                </a:lnTo>
                <a:lnTo>
                  <a:pt x="7250" y="3751"/>
                </a:lnTo>
                <a:close/>
                <a:moveTo>
                  <a:pt x="10851" y="11160"/>
                </a:moveTo>
                <a:cubicBezTo>
                  <a:pt x="11017" y="11160"/>
                  <a:pt x="11183" y="11274"/>
                  <a:pt x="11160" y="11503"/>
                </a:cubicBezTo>
                <a:cubicBezTo>
                  <a:pt x="11160" y="11663"/>
                  <a:pt x="11023" y="11800"/>
                  <a:pt x="10840" y="11800"/>
                </a:cubicBezTo>
                <a:cubicBezTo>
                  <a:pt x="10680" y="11800"/>
                  <a:pt x="10542" y="11663"/>
                  <a:pt x="10542" y="11480"/>
                </a:cubicBezTo>
                <a:lnTo>
                  <a:pt x="10542" y="11503"/>
                </a:lnTo>
                <a:cubicBezTo>
                  <a:pt x="10520" y="11274"/>
                  <a:pt x="10685" y="11160"/>
                  <a:pt x="10851" y="11160"/>
                </a:cubicBezTo>
                <a:close/>
                <a:moveTo>
                  <a:pt x="11160" y="5603"/>
                </a:moveTo>
                <a:lnTo>
                  <a:pt x="11160" y="5900"/>
                </a:lnTo>
                <a:cubicBezTo>
                  <a:pt x="11160" y="6152"/>
                  <a:pt x="11274" y="6403"/>
                  <a:pt x="11457" y="6563"/>
                </a:cubicBezTo>
                <a:cubicBezTo>
                  <a:pt x="11617" y="6746"/>
                  <a:pt x="11869" y="6838"/>
                  <a:pt x="12120" y="6861"/>
                </a:cubicBezTo>
                <a:lnTo>
                  <a:pt x="12418" y="6861"/>
                </a:lnTo>
                <a:lnTo>
                  <a:pt x="12395" y="7524"/>
                </a:lnTo>
                <a:cubicBezTo>
                  <a:pt x="11411" y="7867"/>
                  <a:pt x="11663" y="9330"/>
                  <a:pt x="12715" y="9330"/>
                </a:cubicBezTo>
                <a:cubicBezTo>
                  <a:pt x="13767" y="9330"/>
                  <a:pt x="14018" y="7867"/>
                  <a:pt x="13012" y="7524"/>
                </a:cubicBezTo>
                <a:lnTo>
                  <a:pt x="13012" y="6838"/>
                </a:lnTo>
                <a:lnTo>
                  <a:pt x="14270" y="6838"/>
                </a:lnTo>
                <a:lnTo>
                  <a:pt x="14270" y="10725"/>
                </a:lnTo>
                <a:lnTo>
                  <a:pt x="11983" y="13012"/>
                </a:lnTo>
                <a:lnTo>
                  <a:pt x="9308" y="13012"/>
                </a:lnTo>
                <a:lnTo>
                  <a:pt x="9308" y="11800"/>
                </a:lnTo>
                <a:lnTo>
                  <a:pt x="9971" y="11800"/>
                </a:lnTo>
                <a:cubicBezTo>
                  <a:pt x="10115" y="12209"/>
                  <a:pt x="10487" y="12422"/>
                  <a:pt x="10861" y="12422"/>
                </a:cubicBezTo>
                <a:cubicBezTo>
                  <a:pt x="11197" y="12422"/>
                  <a:pt x="11535" y="12249"/>
                  <a:pt x="11709" y="11891"/>
                </a:cubicBezTo>
                <a:cubicBezTo>
                  <a:pt x="12004" y="11240"/>
                  <a:pt x="11518" y="10556"/>
                  <a:pt x="10865" y="10556"/>
                </a:cubicBezTo>
                <a:cubicBezTo>
                  <a:pt x="10761" y="10556"/>
                  <a:pt x="10653" y="10573"/>
                  <a:pt x="10542" y="10611"/>
                </a:cubicBezTo>
                <a:cubicBezTo>
                  <a:pt x="10291" y="10702"/>
                  <a:pt x="10085" y="10908"/>
                  <a:pt x="9971" y="11182"/>
                </a:cubicBezTo>
                <a:lnTo>
                  <a:pt x="9308" y="11182"/>
                </a:lnTo>
                <a:lnTo>
                  <a:pt x="9308" y="9627"/>
                </a:lnTo>
                <a:cubicBezTo>
                  <a:pt x="9308" y="9124"/>
                  <a:pt x="8896" y="8690"/>
                  <a:pt x="8370" y="8690"/>
                </a:cubicBezTo>
                <a:lnTo>
                  <a:pt x="6838" y="8690"/>
                </a:lnTo>
                <a:lnTo>
                  <a:pt x="6838" y="6655"/>
                </a:lnTo>
                <a:lnTo>
                  <a:pt x="7890" y="5603"/>
                </a:lnTo>
                <a:close/>
                <a:moveTo>
                  <a:pt x="6198" y="11800"/>
                </a:moveTo>
                <a:lnTo>
                  <a:pt x="6175" y="14887"/>
                </a:lnTo>
                <a:lnTo>
                  <a:pt x="3088" y="14887"/>
                </a:lnTo>
                <a:lnTo>
                  <a:pt x="3088" y="11800"/>
                </a:lnTo>
                <a:close/>
                <a:moveTo>
                  <a:pt x="16145" y="6838"/>
                </a:moveTo>
                <a:lnTo>
                  <a:pt x="16099" y="11342"/>
                </a:lnTo>
                <a:lnTo>
                  <a:pt x="12578" y="14887"/>
                </a:lnTo>
                <a:lnTo>
                  <a:pt x="9308" y="14887"/>
                </a:lnTo>
                <a:lnTo>
                  <a:pt x="9308" y="13652"/>
                </a:lnTo>
                <a:lnTo>
                  <a:pt x="12097" y="13652"/>
                </a:lnTo>
                <a:cubicBezTo>
                  <a:pt x="12166" y="13652"/>
                  <a:pt x="12257" y="13606"/>
                  <a:pt x="12303" y="13561"/>
                </a:cubicBezTo>
                <a:lnTo>
                  <a:pt x="14796" y="11068"/>
                </a:lnTo>
                <a:cubicBezTo>
                  <a:pt x="14841" y="11022"/>
                  <a:pt x="14887" y="10931"/>
                  <a:pt x="14887" y="10862"/>
                </a:cubicBezTo>
                <a:lnTo>
                  <a:pt x="14887" y="6838"/>
                </a:lnTo>
                <a:close/>
                <a:moveTo>
                  <a:pt x="2768" y="11160"/>
                </a:moveTo>
                <a:cubicBezTo>
                  <a:pt x="2585" y="11160"/>
                  <a:pt x="2448" y="11297"/>
                  <a:pt x="2448" y="11480"/>
                </a:cubicBezTo>
                <a:lnTo>
                  <a:pt x="2448" y="15184"/>
                </a:lnTo>
                <a:cubicBezTo>
                  <a:pt x="2448" y="15367"/>
                  <a:pt x="2585" y="15504"/>
                  <a:pt x="2768" y="15504"/>
                </a:cubicBezTo>
                <a:lnTo>
                  <a:pt x="6495" y="15504"/>
                </a:lnTo>
                <a:cubicBezTo>
                  <a:pt x="6655" y="15504"/>
                  <a:pt x="6792" y="15367"/>
                  <a:pt x="6792" y="15184"/>
                </a:cubicBezTo>
                <a:lnTo>
                  <a:pt x="6792" y="11480"/>
                </a:lnTo>
                <a:cubicBezTo>
                  <a:pt x="6792" y="11320"/>
                  <a:pt x="6655" y="11182"/>
                  <a:pt x="6518" y="11182"/>
                </a:cubicBezTo>
                <a:lnTo>
                  <a:pt x="6495" y="11160"/>
                </a:lnTo>
                <a:close/>
                <a:moveTo>
                  <a:pt x="8370" y="9330"/>
                </a:moveTo>
                <a:cubicBezTo>
                  <a:pt x="8530" y="9330"/>
                  <a:pt x="8667" y="9467"/>
                  <a:pt x="8667" y="9627"/>
                </a:cubicBezTo>
                <a:lnTo>
                  <a:pt x="8667" y="17059"/>
                </a:lnTo>
                <a:cubicBezTo>
                  <a:pt x="8667" y="17242"/>
                  <a:pt x="8530" y="17379"/>
                  <a:pt x="8370" y="17379"/>
                </a:cubicBezTo>
                <a:lnTo>
                  <a:pt x="938" y="17379"/>
                </a:lnTo>
                <a:cubicBezTo>
                  <a:pt x="756" y="17379"/>
                  <a:pt x="618" y="17242"/>
                  <a:pt x="618" y="17059"/>
                </a:cubicBezTo>
                <a:lnTo>
                  <a:pt x="618" y="9627"/>
                </a:lnTo>
                <a:cubicBezTo>
                  <a:pt x="618" y="9467"/>
                  <a:pt x="756" y="9330"/>
                  <a:pt x="938" y="9330"/>
                </a:cubicBezTo>
                <a:close/>
                <a:moveTo>
                  <a:pt x="12097" y="1"/>
                </a:moveTo>
                <a:cubicBezTo>
                  <a:pt x="11571" y="1"/>
                  <a:pt x="11160" y="412"/>
                  <a:pt x="11160" y="938"/>
                </a:cubicBezTo>
                <a:lnTo>
                  <a:pt x="11160" y="1258"/>
                </a:lnTo>
                <a:lnTo>
                  <a:pt x="6152" y="1258"/>
                </a:lnTo>
                <a:cubicBezTo>
                  <a:pt x="6008" y="837"/>
                  <a:pt x="5635" y="625"/>
                  <a:pt x="5265" y="625"/>
                </a:cubicBezTo>
                <a:cubicBezTo>
                  <a:pt x="4932" y="625"/>
                  <a:pt x="4600" y="797"/>
                  <a:pt x="4437" y="1144"/>
                </a:cubicBezTo>
                <a:cubicBezTo>
                  <a:pt x="4122" y="1795"/>
                  <a:pt x="4605" y="2480"/>
                  <a:pt x="5258" y="2480"/>
                </a:cubicBezTo>
                <a:cubicBezTo>
                  <a:pt x="5362" y="2480"/>
                  <a:pt x="5470" y="2462"/>
                  <a:pt x="5580" y="2424"/>
                </a:cubicBezTo>
                <a:cubicBezTo>
                  <a:pt x="5832" y="2333"/>
                  <a:pt x="6061" y="2127"/>
                  <a:pt x="6152" y="1853"/>
                </a:cubicBezTo>
                <a:lnTo>
                  <a:pt x="11160" y="1853"/>
                </a:lnTo>
                <a:lnTo>
                  <a:pt x="11160" y="3110"/>
                </a:lnTo>
                <a:lnTo>
                  <a:pt x="7135" y="3110"/>
                </a:lnTo>
                <a:cubicBezTo>
                  <a:pt x="7044" y="3110"/>
                  <a:pt x="6975" y="3133"/>
                  <a:pt x="6907" y="3202"/>
                </a:cubicBezTo>
                <a:lnTo>
                  <a:pt x="4437" y="5672"/>
                </a:lnTo>
                <a:cubicBezTo>
                  <a:pt x="4368" y="5740"/>
                  <a:pt x="4346" y="5809"/>
                  <a:pt x="4346" y="5900"/>
                </a:cubicBezTo>
                <a:lnTo>
                  <a:pt x="4346" y="8690"/>
                </a:lnTo>
                <a:lnTo>
                  <a:pt x="3088" y="8690"/>
                </a:lnTo>
                <a:lnTo>
                  <a:pt x="3088" y="5534"/>
                </a:lnTo>
                <a:cubicBezTo>
                  <a:pt x="4071" y="5191"/>
                  <a:pt x="3820" y="3728"/>
                  <a:pt x="2791" y="3728"/>
                </a:cubicBezTo>
                <a:cubicBezTo>
                  <a:pt x="1739" y="3728"/>
                  <a:pt x="1487" y="5191"/>
                  <a:pt x="2471" y="5534"/>
                </a:cubicBezTo>
                <a:lnTo>
                  <a:pt x="2471" y="8690"/>
                </a:lnTo>
                <a:lnTo>
                  <a:pt x="938" y="8690"/>
                </a:lnTo>
                <a:cubicBezTo>
                  <a:pt x="413" y="8690"/>
                  <a:pt x="1" y="9102"/>
                  <a:pt x="1" y="9605"/>
                </a:cubicBezTo>
                <a:lnTo>
                  <a:pt x="1" y="17036"/>
                </a:lnTo>
                <a:cubicBezTo>
                  <a:pt x="1" y="17288"/>
                  <a:pt x="92" y="17516"/>
                  <a:pt x="275" y="17699"/>
                </a:cubicBezTo>
                <a:cubicBezTo>
                  <a:pt x="458" y="17882"/>
                  <a:pt x="687" y="17974"/>
                  <a:pt x="938" y="17997"/>
                </a:cubicBezTo>
                <a:lnTo>
                  <a:pt x="8370" y="17997"/>
                </a:lnTo>
                <a:cubicBezTo>
                  <a:pt x="8622" y="17974"/>
                  <a:pt x="8850" y="17882"/>
                  <a:pt x="9033" y="17699"/>
                </a:cubicBezTo>
                <a:cubicBezTo>
                  <a:pt x="9216" y="17516"/>
                  <a:pt x="9308" y="17288"/>
                  <a:pt x="9308" y="17036"/>
                </a:cubicBezTo>
                <a:lnTo>
                  <a:pt x="9308" y="15504"/>
                </a:lnTo>
                <a:lnTo>
                  <a:pt x="12715" y="15504"/>
                </a:lnTo>
                <a:cubicBezTo>
                  <a:pt x="12783" y="15481"/>
                  <a:pt x="12852" y="15458"/>
                  <a:pt x="12921" y="15413"/>
                </a:cubicBezTo>
                <a:lnTo>
                  <a:pt x="16648" y="11685"/>
                </a:lnTo>
                <a:cubicBezTo>
                  <a:pt x="16694" y="11617"/>
                  <a:pt x="16716" y="11548"/>
                  <a:pt x="16716" y="11480"/>
                </a:cubicBezTo>
                <a:lnTo>
                  <a:pt x="16716" y="6838"/>
                </a:lnTo>
                <a:lnTo>
                  <a:pt x="17037" y="6838"/>
                </a:lnTo>
                <a:cubicBezTo>
                  <a:pt x="17288" y="6838"/>
                  <a:pt x="17517" y="6723"/>
                  <a:pt x="17700" y="6540"/>
                </a:cubicBezTo>
                <a:cubicBezTo>
                  <a:pt x="17883" y="6380"/>
                  <a:pt x="17974" y="6152"/>
                  <a:pt x="17974" y="5900"/>
                </a:cubicBezTo>
                <a:lnTo>
                  <a:pt x="17974" y="938"/>
                </a:lnTo>
                <a:cubicBezTo>
                  <a:pt x="17974" y="687"/>
                  <a:pt x="17883" y="458"/>
                  <a:pt x="17700" y="298"/>
                </a:cubicBezTo>
                <a:cubicBezTo>
                  <a:pt x="17540" y="115"/>
                  <a:pt x="17288" y="1"/>
                  <a:pt x="170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EC82F100-5C64-4F18-934A-43855021F5AE}"/>
              </a:ext>
            </a:extLst>
          </p:cNvPr>
          <p:cNvSpPr/>
          <p:nvPr/>
        </p:nvSpPr>
        <p:spPr>
          <a:xfrm>
            <a:off x="-902585" y="1810079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1A01E7ED-DEB5-4AC1-B537-4EFE411BF3A0}"/>
              </a:ext>
            </a:extLst>
          </p:cNvPr>
          <p:cNvSpPr/>
          <p:nvPr/>
        </p:nvSpPr>
        <p:spPr>
          <a:xfrm>
            <a:off x="-902585" y="531252"/>
            <a:ext cx="845820" cy="845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3" name="Immagine 92">
            <a:extLst>
              <a:ext uri="{FF2B5EF4-FFF2-40B4-BE49-F238E27FC236}">
                <a16:creationId xmlns:a16="http://schemas.microsoft.com/office/drawing/2014/main" id="{BE8A8761-0B06-493D-8B2E-D1D63A7E8D0A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354" y="2044800"/>
            <a:ext cx="485207" cy="311709"/>
          </a:xfrm>
          <a:prstGeom prst="rect">
            <a:avLst/>
          </a:prstGeom>
        </p:spPr>
      </p:pic>
      <p:pic>
        <p:nvPicPr>
          <p:cNvPr id="94" name="Immagine 93">
            <a:hlinkClick r:id="rId10" action="ppaction://hlinksldjump"/>
            <a:extLst>
              <a:ext uri="{FF2B5EF4-FFF2-40B4-BE49-F238E27FC236}">
                <a16:creationId xmlns:a16="http://schemas.microsoft.com/office/drawing/2014/main" id="{3841C7FD-AA13-4EF3-9B5B-7D75760F6351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7" y="2038641"/>
            <a:ext cx="485207" cy="311709"/>
          </a:xfrm>
          <a:prstGeom prst="rect">
            <a:avLst/>
          </a:prstGeom>
        </p:spPr>
      </p:pic>
      <p:pic>
        <p:nvPicPr>
          <p:cNvPr id="95" name="Elemento grafico 94" descr="Informazioni con riempimento a tinta unita">
            <a:extLst>
              <a:ext uri="{FF2B5EF4-FFF2-40B4-BE49-F238E27FC236}">
                <a16:creationId xmlns:a16="http://schemas.microsoft.com/office/drawing/2014/main" id="{D289A6B5-F697-4852-A6B7-270CC860F1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52344" y="581493"/>
            <a:ext cx="745338" cy="745338"/>
          </a:xfrm>
          <a:prstGeom prst="rect">
            <a:avLst/>
          </a:prstGeom>
        </p:spPr>
      </p:pic>
      <p:pic>
        <p:nvPicPr>
          <p:cNvPr id="96" name="Elemento grafico 95" descr="Informazioni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AD8743D-E538-47E3-BD83-E892D34661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519" y="581493"/>
            <a:ext cx="745338" cy="74533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4A7F97B-6076-4B8A-88F9-FD608E1C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925506" y="2318993"/>
            <a:ext cx="9390193" cy="2495080"/>
          </a:xfrm>
        </p:spPr>
        <p:txBody>
          <a:bodyPr/>
          <a:lstStyle/>
          <a:p>
            <a:r>
              <a:rPr lang="it-IT" sz="13800" dirty="0">
                <a:solidFill>
                  <a:schemeClr val="tx1"/>
                </a:solidFill>
              </a:rPr>
              <a:t>Thank </a:t>
            </a:r>
            <a:r>
              <a:rPr lang="it-IT" sz="13800" dirty="0" err="1">
                <a:solidFill>
                  <a:schemeClr val="tx1"/>
                </a:solidFill>
              </a:rPr>
              <a:t>you</a:t>
            </a:r>
            <a:r>
              <a:rPr lang="it-IT" sz="138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424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F3E600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_LavorAI.pptx" id="{EE26A60E-BC73-4E2A-ACB5-3183CD4D8888}" vid="{C4F065E5-A888-4788-9291-815E4A79463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6D82FBA7695B4581E1F204F189F5A9" ma:contentTypeVersion="12" ma:contentTypeDescription="Creare un nuovo documento." ma:contentTypeScope="" ma:versionID="486c347ed3f9f66d355a204ed9cb70f3">
  <xsd:schema xmlns:xsd="http://www.w3.org/2001/XMLSchema" xmlns:xs="http://www.w3.org/2001/XMLSchema" xmlns:p="http://schemas.microsoft.com/office/2006/metadata/properties" xmlns:ns3="955eed10-e7ae-44c4-ad2d-16ed2a184bcb" xmlns:ns4="eb9a4abe-0914-488b-a873-5da80c80b667" targetNamespace="http://schemas.microsoft.com/office/2006/metadata/properties" ma:root="true" ma:fieldsID="c36765b2dc600f3c1221042e83177a53" ns3:_="" ns4:_="">
    <xsd:import namespace="955eed10-e7ae-44c4-ad2d-16ed2a184bcb"/>
    <xsd:import namespace="eb9a4abe-0914-488b-a873-5da80c80b66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eed10-e7ae-44c4-ad2d-16ed2a184b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a4abe-0914-488b-a873-5da80c80b6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3F05E-C85C-4747-8A86-F47AE686F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eed10-e7ae-44c4-ad2d-16ed2a184bcb"/>
    <ds:schemaRef ds:uri="eb9a4abe-0914-488b-a873-5da80c80b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8442DB-0030-4EA6-B4B4-0AB3ED4EEDAE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eb9a4abe-0914-488b-a873-5da80c80b667"/>
    <ds:schemaRef ds:uri="http://purl.org/dc/terms/"/>
    <ds:schemaRef ds:uri="http://schemas.microsoft.com/office/infopath/2007/PartnerControls"/>
    <ds:schemaRef ds:uri="955eed10-e7ae-44c4-ad2d-16ed2a184bcb"/>
  </ds:schemaRefs>
</ds:datastoreItem>
</file>

<file path=customXml/itemProps3.xml><?xml version="1.0" encoding="utf-8"?>
<ds:datastoreItem xmlns:ds="http://schemas.openxmlformats.org/officeDocument/2006/customXml" ds:itemID="{CA5FD21C-19C1-4FC0-8E39-7C65A613BD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421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Fira Sans Extra Condensed Medium</vt:lpstr>
      <vt:lpstr>Heroes Assemble Italic</vt:lpstr>
      <vt:lpstr>Righteous</vt:lpstr>
      <vt:lpstr>Roboto Condensed Light</vt:lpstr>
      <vt:lpstr>Squada One</vt:lpstr>
      <vt:lpstr>Times New Roman</vt:lpstr>
      <vt:lpstr>Tech Startup by Slidesgo</vt:lpstr>
      <vt:lpstr>LavorAI</vt:lpstr>
      <vt:lpstr>INTRODUZIONE</vt:lpstr>
      <vt:lpstr>TEAM </vt:lpstr>
      <vt:lpstr>Modelli</vt:lpstr>
      <vt:lpstr>Classificatore KNN</vt:lpstr>
      <vt:lpstr>Naive Bayes</vt:lpstr>
      <vt:lpstr>Albero Decisionale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Scardavilli</dc:creator>
  <cp:lastModifiedBy>Francesco Scarati</cp:lastModifiedBy>
  <cp:revision>17</cp:revision>
  <dcterms:created xsi:type="dcterms:W3CDTF">2021-02-15T15:15:19Z</dcterms:created>
  <dcterms:modified xsi:type="dcterms:W3CDTF">2021-02-23T17:58:28Z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0x010100E16D82FBA7695B4581E1F204F189F5A9</vt:lpwstr>
  </property>
</Properties>
</file>