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embeddedFontLst>
    <p:embeddedFont>
      <p:font typeface="Syne Extra Bold"/>
      <p:regular r:id="rId11"/>
    </p:embeddedFont>
    <p:embeddedFont>
      <p:font typeface="Syne"/>
      <p:regular r:id="rId12"/>
    </p:embeddedFont>
    <p:embeddedFont>
      <p:font typeface="Syne"/>
      <p:regular r:id="rId1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8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129671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0F4F1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                              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90" y="234565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296370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3666768"/>
            <a:ext cx="79490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AFF025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                              </a:t>
            </a:r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8AFF25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HEXA</a:t>
            </a:r>
            <a:endParaRPr lang="en-US" sz="4450" dirty="0"/>
          </a:p>
        </p:txBody>
      </p:sp>
      <p:sp>
        <p:nvSpPr>
          <p:cNvPr id="8" name="Text 5"/>
          <p:cNvSpPr/>
          <p:nvPr/>
        </p:nvSpPr>
        <p:spPr>
          <a:xfrm>
            <a:off x="793790" y="47157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93790" y="53337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93790" y="59518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Веб-мессенджер с современным функционалом общения и обмена файлами.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93790" y="656986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7E5D8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Создатели: Турилин Кирилл и Чебаков Данииил.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13998" y="1791772"/>
            <a:ext cx="78022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8AFF25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Архитектура приложения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40712"/>
            <a:ext cx="6408063" cy="1685092"/>
          </a:xfrm>
          <a:prstGeom prst="roundRect">
            <a:avLst>
              <a:gd name="adj" fmla="val 5654"/>
            </a:avLst>
          </a:prstGeom>
          <a:solidFill>
            <a:srgbClr val="547708"/>
          </a:solidFill>
          <a:ln w="7620">
            <a:solidFill>
              <a:srgbClr val="6D902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0751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8AFF25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Бэкенд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565565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8AFF25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Используется Flask и SQLAlchemy для устойчивой работы сервера.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2840712"/>
            <a:ext cx="6408063" cy="1685092"/>
          </a:xfrm>
          <a:prstGeom prst="roundRect">
            <a:avLst>
              <a:gd name="adj" fmla="val 5654"/>
            </a:avLst>
          </a:prstGeom>
          <a:solidFill>
            <a:srgbClr val="547708"/>
          </a:solidFill>
          <a:ln w="7620">
            <a:solidFill>
              <a:srgbClr val="6D902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663101" y="30751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8AFF25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Фронтенд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63101" y="3565565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8AFF25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HTML, CSS и JavaScript обеспечивают удобный интерфейс пользователя.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752618"/>
            <a:ext cx="6408063" cy="1685092"/>
          </a:xfrm>
          <a:prstGeom prst="roundRect">
            <a:avLst>
              <a:gd name="adj" fmla="val 5654"/>
            </a:avLst>
          </a:prstGeom>
          <a:solidFill>
            <a:srgbClr val="547708"/>
          </a:solidFill>
          <a:ln w="7620">
            <a:solidFill>
              <a:srgbClr val="6D9021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28224" y="49870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8AFF25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База данных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8224" y="5477470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8AFF25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SQLite хранит данные пользователей и сообщений надежно и компактно.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4752618"/>
            <a:ext cx="6408063" cy="1685092"/>
          </a:xfrm>
          <a:prstGeom prst="roundRect">
            <a:avLst>
              <a:gd name="adj" fmla="val 5654"/>
            </a:avLst>
          </a:prstGeom>
          <a:solidFill>
            <a:srgbClr val="547708"/>
          </a:solidFill>
          <a:ln w="7620">
            <a:solidFill>
              <a:srgbClr val="6D9021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663101" y="4987052"/>
            <a:ext cx="37695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8AFF25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Обработка изображений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63101" y="5477470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8AFF25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Библиотека PIL (Pillow) помогает с обработкой файлов изображений.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62688" y="623768"/>
            <a:ext cx="5905024" cy="708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8AFF25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Основные функции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075" y="1898333"/>
            <a:ext cx="2832616" cy="353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8AFF25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Регистрация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075" y="2478881"/>
            <a:ext cx="3572351" cy="724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8AFF25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Простой и безопасный процесс создания профиля.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925973" y="1898333"/>
            <a:ext cx="2832616" cy="353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9669423" y="1898333"/>
            <a:ext cx="2832616" cy="353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8AFF25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Авторизация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9669423" y="2478881"/>
            <a:ext cx="4182904" cy="3624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8AFF25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Быстрый вход с надежной защитой.</a:t>
            </a:r>
            <a:endParaRPr lang="en-US" sz="175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075" y="3917513"/>
            <a:ext cx="6194227" cy="2884170"/>
          </a:xfrm>
          <a:prstGeom prst="rect">
            <a:avLst/>
          </a:prstGeom>
        </p:spPr>
      </p:pic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253" y="3917513"/>
            <a:ext cx="6106001" cy="2866906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735253" y="7039332"/>
            <a:ext cx="6109573" cy="3624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80228" y="619125"/>
            <a:ext cx="9069824" cy="703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8AFF25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Пользовательский интерфейс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787956" y="1660446"/>
            <a:ext cx="506492" cy="506492"/>
          </a:xfrm>
          <a:prstGeom prst="roundRect">
            <a:avLst>
              <a:gd name="adj" fmla="val 18671"/>
            </a:avLst>
          </a:prstGeom>
          <a:solidFill>
            <a:srgbClr val="547708"/>
          </a:solidFill>
          <a:ln w="7620">
            <a:solidFill>
              <a:srgbClr val="6D9021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371" y="1702653"/>
            <a:ext cx="337661" cy="42207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19595" y="1737836"/>
            <a:ext cx="3253740" cy="351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8AFF25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Поиск пользователей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19595" y="2224683"/>
            <a:ext cx="3432334" cy="7203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8AFF25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Удобный поиск и создание новых чатов.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33273" y="1660446"/>
            <a:ext cx="506492" cy="506492"/>
          </a:xfrm>
          <a:prstGeom prst="roundRect">
            <a:avLst>
              <a:gd name="adj" fmla="val 18671"/>
            </a:avLst>
          </a:prstGeom>
          <a:solidFill>
            <a:srgbClr val="547708"/>
          </a:solidFill>
          <a:ln w="7620">
            <a:solidFill>
              <a:srgbClr val="6D9021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688" y="1702653"/>
            <a:ext cx="337661" cy="42207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64912" y="1737836"/>
            <a:ext cx="2814399" cy="351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8AFF25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Список чатов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964912" y="2224683"/>
            <a:ext cx="3432334" cy="10804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8AFF25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Четкое и удобное отображение всех активных бесед.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9678591" y="1660446"/>
            <a:ext cx="506492" cy="506492"/>
          </a:xfrm>
          <a:prstGeom prst="roundRect">
            <a:avLst>
              <a:gd name="adj" fmla="val 18671"/>
            </a:avLst>
          </a:prstGeom>
          <a:solidFill>
            <a:srgbClr val="547708"/>
          </a:solidFill>
          <a:ln w="7620">
            <a:solidFill>
              <a:srgbClr val="6D9021"/>
            </a:solidFill>
            <a:prstDash val="solid"/>
          </a:ln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006" y="1702653"/>
            <a:ext cx="337661" cy="422077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410230" y="1737836"/>
            <a:ext cx="3432334" cy="7036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8AFF25"/>
                </a:solidFill>
                <a:latin typeface="Syne Extra Bold" pitchFamily="34" charset="0"/>
                <a:ea typeface="Syne Extra Bold" pitchFamily="34" charset="-122"/>
                <a:cs typeface="Syne Extra Bold" pitchFamily="34" charset="-120"/>
              </a:rPr>
              <a:t>Гибкая Настройка профиля</a:t>
            </a:r>
            <a:endParaRPr lang="en-US" sz="220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56" y="3811667"/>
            <a:ext cx="6252567" cy="2955250"/>
          </a:xfrm>
          <a:prstGeom prst="rect">
            <a:avLst/>
          </a:prstGeom>
        </p:spPr>
      </p:pic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7497" y="3811667"/>
            <a:ext cx="6252567" cy="2921079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87956" y="7273409"/>
            <a:ext cx="13054489" cy="360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2025-05-15T13:57:30Z</dcterms:created>
  <dcterms:modified xsi:type="dcterms:W3CDTF">2025-05-15T13:57:30Z</dcterms:modified>
</cp:coreProperties>
</file>