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3"/>
  </p:notesMasterIdLst>
  <p:sldIdLst>
    <p:sldId id="312" r:id="rId5"/>
    <p:sldId id="313" r:id="rId6"/>
    <p:sldId id="314" r:id="rId7"/>
    <p:sldId id="315" r:id="rId8"/>
    <p:sldId id="317" r:id="rId9"/>
    <p:sldId id="318" r:id="rId10"/>
    <p:sldId id="319" r:id="rId11"/>
    <p:sldId id="31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A0C0817-A112-4847-8014-A94B7D2A4EA3}" type="datetime1">
              <a:rPr lang="en-US" smtClean="0"/>
              <a:t>11/15/2022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88917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51056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11/15/2022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354873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11/15/2022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18045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6FA2B21-3FCD-4721-B95C-427943F61125}" type="datetime1">
              <a:rPr lang="en-US" smtClean="0"/>
              <a:t>11/15/2022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628794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18535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18684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0283366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6FA2B21-3FCD-4721-B95C-427943F61125}" type="datetime1">
              <a:rPr lang="en-US" smtClean="0"/>
              <a:t>11/15/2022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2038876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57923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9C646AA-F36E-4540-911D-FFFC0A0EF24A}" type="datetime1">
              <a:rPr lang="en-US" smtClean="0"/>
              <a:t>11/15/2022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54661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1191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2945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1577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40038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0763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11/15/2022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49354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11/15/2022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865864665"/>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INTRODUCTION</a:t>
            </a:r>
          </a:p>
        </p:txBody>
      </p:sp>
      <p:sp>
        <p:nvSpPr>
          <p:cNvPr id="5" name="Content Placeholder 4">
            <a:extLst>
              <a:ext uri="{FF2B5EF4-FFF2-40B4-BE49-F238E27FC236}">
                <a16:creationId xmlns:a16="http://schemas.microsoft.com/office/drawing/2014/main" id="{35D9D99C-FEDF-4C48-BBA3-B1F2DEE5A33F}"/>
              </a:ext>
            </a:extLst>
          </p:cNvPr>
          <p:cNvSpPr>
            <a:spLocks noGrp="1"/>
          </p:cNvSpPr>
          <p:nvPr>
            <p:ph idx="1"/>
          </p:nvPr>
        </p:nvSpPr>
        <p:spPr/>
        <p:txBody>
          <a:bodyPr>
            <a:normAutofit fontScale="92500" lnSpcReduction="10000"/>
          </a:bodyPr>
          <a:lstStyle/>
          <a:p>
            <a:r>
              <a:rPr lang="en-US" dirty="0"/>
              <a:t>The aim of the ATM Simulation System project is to build a python based ATM (Automated Teller Machine) Simulation System. The introduction of ATM’s by various banks have brought about freedom from the interminable queues in front of withdrawal counters at banks. This ATM Simulation System requires the constant updating of records between the bank servers and a spread  out network of ATM’s . </a:t>
            </a:r>
          </a:p>
          <a:p>
            <a:r>
              <a:rPr lang="en-US" dirty="0"/>
              <a:t>Security is the foundation of a good ATM system. This system will provide for secure authenticated connections between users and the bank servers . The whole process will be automated right from the PIN  (Personal Identification Number) validation to transaction completion. ATM Simulation System will enable two important features of an ATM, Reduction of human error in the banking system  and the possibility  of 24 hour personal </a:t>
            </a:r>
            <a:r>
              <a:rPr lang="en-US" dirty="0" err="1"/>
              <a:t>ba</a:t>
            </a:r>
            <a:r>
              <a:rPr lang="en-US" dirty="0"/>
              <a:t>- </a:t>
            </a:r>
            <a:r>
              <a:rPr lang="en-US" dirty="0" err="1"/>
              <a:t>nking</a:t>
            </a:r>
            <a:r>
              <a:rPr lang="en-US" dirty="0"/>
              <a:t> . The card details and PIN database will be a secure module that will not be open to routine </a:t>
            </a:r>
            <a:r>
              <a:rPr lang="en-US" dirty="0" err="1"/>
              <a:t>maintenance,the</a:t>
            </a:r>
            <a:r>
              <a:rPr lang="en-US" dirty="0"/>
              <a:t> only possibility of access to this database will be through queries raised from an ATM in the presence of a valid bank ATM card.</a:t>
            </a:r>
            <a:endParaRPr lang="en-IN" dirty="0"/>
          </a:p>
        </p:txBody>
      </p:sp>
    </p:spTree>
    <p:extLst>
      <p:ext uri="{BB962C8B-B14F-4D97-AF65-F5344CB8AC3E}">
        <p14:creationId xmlns:p14="http://schemas.microsoft.com/office/powerpoint/2010/main" val="319225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8E5A-B1A5-4D25-9978-755265A4F1A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05781F43-A0FA-4BCF-8CC8-F35E80DDD354}"/>
              </a:ext>
            </a:extLst>
          </p:cNvPr>
          <p:cNvSpPr>
            <a:spLocks noGrp="1"/>
          </p:cNvSpPr>
          <p:nvPr>
            <p:ph idx="1"/>
          </p:nvPr>
        </p:nvSpPr>
        <p:spPr/>
        <p:txBody>
          <a:bodyPr/>
          <a:lstStyle/>
          <a:p>
            <a:r>
              <a:rPr lang="en-IN" dirty="0"/>
              <a:t>The problem statement here is to create a </a:t>
            </a:r>
            <a:r>
              <a:rPr lang="en-IN" dirty="0" err="1"/>
              <a:t>Atm</a:t>
            </a:r>
            <a:r>
              <a:rPr lang="en-IN" dirty="0"/>
              <a:t> simulator in python with </a:t>
            </a:r>
            <a:r>
              <a:rPr lang="en-IN" dirty="0" err="1"/>
              <a:t>gui</a:t>
            </a:r>
            <a:r>
              <a:rPr lang="en-IN" dirty="0"/>
              <a:t>.</a:t>
            </a:r>
          </a:p>
          <a:p>
            <a:r>
              <a:rPr lang="en-IN" dirty="0"/>
              <a:t>In this project the simulation has </a:t>
            </a:r>
            <a:r>
              <a:rPr lang="en-IN" dirty="0" err="1"/>
              <a:t>withdrawl</a:t>
            </a:r>
            <a:r>
              <a:rPr lang="en-IN" dirty="0"/>
              <a:t> </a:t>
            </a:r>
            <a:r>
              <a:rPr lang="en-IN" dirty="0" err="1"/>
              <a:t>function,deposit</a:t>
            </a:r>
            <a:r>
              <a:rPr lang="en-IN" dirty="0"/>
              <a:t> </a:t>
            </a:r>
            <a:r>
              <a:rPr lang="en-IN" dirty="0" err="1"/>
              <a:t>function,and</a:t>
            </a:r>
            <a:r>
              <a:rPr lang="en-IN" dirty="0"/>
              <a:t> exit.</a:t>
            </a:r>
          </a:p>
          <a:p>
            <a:r>
              <a:rPr lang="en-IN" dirty="0"/>
              <a:t>In this project  there are four buttons </a:t>
            </a:r>
            <a:r>
              <a:rPr lang="en-IN" dirty="0" err="1"/>
              <a:t>Clear,Delete,Ok,Insert</a:t>
            </a:r>
            <a:r>
              <a:rPr lang="en-IN" dirty="0"/>
              <a:t> card.</a:t>
            </a:r>
          </a:p>
          <a:p>
            <a:r>
              <a:rPr lang="en-IN" dirty="0"/>
              <a:t>The project also displays balance amount in </a:t>
            </a:r>
            <a:r>
              <a:rPr lang="en-IN" dirty="0" err="1"/>
              <a:t>Atm</a:t>
            </a:r>
            <a:r>
              <a:rPr lang="en-IN" dirty="0"/>
              <a:t> Simulator.</a:t>
            </a:r>
          </a:p>
          <a:p>
            <a:r>
              <a:rPr lang="en-IN" dirty="0"/>
              <a:t>The project also has password function.</a:t>
            </a:r>
          </a:p>
          <a:p>
            <a:r>
              <a:rPr lang="en-IN" dirty="0"/>
              <a:t>The project also gives wrong password .</a:t>
            </a:r>
          </a:p>
        </p:txBody>
      </p:sp>
    </p:spTree>
    <p:extLst>
      <p:ext uri="{BB962C8B-B14F-4D97-AF65-F5344CB8AC3E}">
        <p14:creationId xmlns:p14="http://schemas.microsoft.com/office/powerpoint/2010/main" val="2205940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FE4E3-0BE6-4D60-ADDC-7D60EA756048}"/>
              </a:ext>
            </a:extLst>
          </p:cNvPr>
          <p:cNvSpPr>
            <a:spLocks noGrp="1"/>
          </p:cNvSpPr>
          <p:nvPr>
            <p:ph type="title"/>
          </p:nvPr>
        </p:nvSpPr>
        <p:spPr/>
        <p:txBody>
          <a:bodyPr>
            <a:normAutofit fontScale="90000"/>
          </a:bodyPr>
          <a:lstStyle/>
          <a:p>
            <a:r>
              <a:rPr lang="en-US" dirty="0"/>
              <a:t>ALGORITHM / STEP(Explain the different modules/functions used)</a:t>
            </a:r>
            <a:endParaRPr lang="en-IN" dirty="0"/>
          </a:p>
        </p:txBody>
      </p:sp>
      <p:sp>
        <p:nvSpPr>
          <p:cNvPr id="3" name="Content Placeholder 2">
            <a:extLst>
              <a:ext uri="{FF2B5EF4-FFF2-40B4-BE49-F238E27FC236}">
                <a16:creationId xmlns:a16="http://schemas.microsoft.com/office/drawing/2014/main" id="{A12B01DF-1F4C-4DB6-9565-989F4A70D032}"/>
              </a:ext>
            </a:extLst>
          </p:cNvPr>
          <p:cNvSpPr>
            <a:spLocks noGrp="1"/>
          </p:cNvSpPr>
          <p:nvPr>
            <p:ph idx="1"/>
          </p:nvPr>
        </p:nvSpPr>
        <p:spPr/>
        <p:txBody>
          <a:bodyPr/>
          <a:lstStyle/>
          <a:p>
            <a:r>
              <a:rPr lang="en-US" dirty="0"/>
              <a:t>1)  We have run the  program in python IDLE </a:t>
            </a:r>
          </a:p>
          <a:p>
            <a:r>
              <a:rPr lang="en-US" dirty="0"/>
              <a:t>2) Our project is based on the ATM S</a:t>
            </a:r>
            <a:r>
              <a:rPr lang="en-IN" dirty="0"/>
              <a:t>IMULATION </a:t>
            </a:r>
          </a:p>
          <a:p>
            <a:r>
              <a:rPr lang="en-IN" dirty="0"/>
              <a:t>3) The functions of </a:t>
            </a:r>
            <a:r>
              <a:rPr lang="en-IN" dirty="0" err="1"/>
              <a:t>Atm</a:t>
            </a:r>
            <a:r>
              <a:rPr lang="en-IN" dirty="0"/>
              <a:t> simulation are:-</a:t>
            </a:r>
          </a:p>
          <a:p>
            <a:r>
              <a:rPr lang="en-IN" dirty="0"/>
              <a:t>   Enter the card and password correctly</a:t>
            </a:r>
          </a:p>
          <a:p>
            <a:r>
              <a:rPr lang="en-IN"/>
              <a:t> Deposit </a:t>
            </a:r>
            <a:r>
              <a:rPr lang="en-IN" dirty="0"/>
              <a:t>: this function helps us to deposit the money </a:t>
            </a:r>
          </a:p>
          <a:p>
            <a:r>
              <a:rPr lang="en-IN" dirty="0"/>
              <a:t> Withdrawal : Through this function we can take our money from the  machine</a:t>
            </a:r>
          </a:p>
          <a:p>
            <a:r>
              <a:rPr lang="en-IN" dirty="0"/>
              <a:t> Exit : this function helps us to terminate the process                                 </a:t>
            </a:r>
            <a:endParaRPr lang="en-US" dirty="0"/>
          </a:p>
        </p:txBody>
      </p:sp>
    </p:spTree>
    <p:extLst>
      <p:ext uri="{BB962C8B-B14F-4D97-AF65-F5344CB8AC3E}">
        <p14:creationId xmlns:p14="http://schemas.microsoft.com/office/powerpoint/2010/main" val="224053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1915-EF6A-4FD5-A68B-76EDBE659990}"/>
              </a:ext>
            </a:extLst>
          </p:cNvPr>
          <p:cNvSpPr>
            <a:spLocks noGrp="1"/>
          </p:cNvSpPr>
          <p:nvPr>
            <p:ph type="title"/>
          </p:nvPr>
        </p:nvSpPr>
        <p:spPr/>
        <p:txBody>
          <a:bodyPr/>
          <a:lstStyle/>
          <a:p>
            <a:br>
              <a:rPr lang="en-US" dirty="0"/>
            </a:br>
            <a:r>
              <a:rPr lang="en-US" dirty="0"/>
              <a:t>RESULTS (SNAPSHOTS)</a:t>
            </a:r>
            <a:endParaRPr lang="en-IN" dirty="0"/>
          </a:p>
        </p:txBody>
      </p:sp>
      <p:pic>
        <p:nvPicPr>
          <p:cNvPr id="7" name="Content Placeholder 6">
            <a:extLst>
              <a:ext uri="{FF2B5EF4-FFF2-40B4-BE49-F238E27FC236}">
                <a16:creationId xmlns:a16="http://schemas.microsoft.com/office/drawing/2014/main" id="{D24521E3-5F73-46CE-8DB1-B17AD3D3CC79}"/>
              </a:ext>
            </a:extLst>
          </p:cNvPr>
          <p:cNvPicPr>
            <a:picLocks noGrp="1" noChangeAspect="1"/>
          </p:cNvPicPr>
          <p:nvPr>
            <p:ph idx="1"/>
          </p:nvPr>
        </p:nvPicPr>
        <p:blipFill>
          <a:blip r:embed="rId2"/>
          <a:stretch>
            <a:fillRect/>
          </a:stretch>
        </p:blipFill>
        <p:spPr>
          <a:xfrm>
            <a:off x="2214954" y="2193925"/>
            <a:ext cx="7762092" cy="4024313"/>
          </a:xfrm>
        </p:spPr>
      </p:pic>
    </p:spTree>
    <p:extLst>
      <p:ext uri="{BB962C8B-B14F-4D97-AF65-F5344CB8AC3E}">
        <p14:creationId xmlns:p14="http://schemas.microsoft.com/office/powerpoint/2010/main" val="113313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575F6-443D-4BF9-BE97-C58011DB3F4E}"/>
              </a:ext>
            </a:extLst>
          </p:cNvPr>
          <p:cNvSpPr>
            <a:spLocks noGrp="1"/>
          </p:cNvSpPr>
          <p:nvPr>
            <p:ph type="title"/>
          </p:nvPr>
        </p:nvSpPr>
        <p:spPr/>
        <p:txBody>
          <a:bodyPr/>
          <a:lstStyle/>
          <a:p>
            <a:r>
              <a:rPr lang="en-IN" dirty="0"/>
              <a:t>RESULTS (SNAPSHOTS)</a:t>
            </a:r>
          </a:p>
        </p:txBody>
      </p:sp>
      <p:pic>
        <p:nvPicPr>
          <p:cNvPr id="7" name="Content Placeholder 6">
            <a:extLst>
              <a:ext uri="{FF2B5EF4-FFF2-40B4-BE49-F238E27FC236}">
                <a16:creationId xmlns:a16="http://schemas.microsoft.com/office/drawing/2014/main" id="{90CB0702-3ADA-4AA4-852E-C1619EF5A0C3}"/>
              </a:ext>
            </a:extLst>
          </p:cNvPr>
          <p:cNvPicPr>
            <a:picLocks noGrp="1" noChangeAspect="1"/>
          </p:cNvPicPr>
          <p:nvPr>
            <p:ph idx="1"/>
          </p:nvPr>
        </p:nvPicPr>
        <p:blipFill>
          <a:blip r:embed="rId2"/>
          <a:stretch>
            <a:fillRect/>
          </a:stretch>
        </p:blipFill>
        <p:spPr>
          <a:xfrm>
            <a:off x="2141415" y="1913630"/>
            <a:ext cx="7554210" cy="4039496"/>
          </a:xfrm>
        </p:spPr>
      </p:pic>
    </p:spTree>
    <p:extLst>
      <p:ext uri="{BB962C8B-B14F-4D97-AF65-F5344CB8AC3E}">
        <p14:creationId xmlns:p14="http://schemas.microsoft.com/office/powerpoint/2010/main" val="1334275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34F8-3A10-4552-9379-82E2FBC61D81}"/>
              </a:ext>
            </a:extLst>
          </p:cNvPr>
          <p:cNvSpPr>
            <a:spLocks noGrp="1"/>
          </p:cNvSpPr>
          <p:nvPr>
            <p:ph type="title"/>
          </p:nvPr>
        </p:nvSpPr>
        <p:spPr/>
        <p:txBody>
          <a:bodyPr/>
          <a:lstStyle/>
          <a:p>
            <a:r>
              <a:rPr lang="en-IN" dirty="0"/>
              <a:t>RESULTS (SNAPSHOTS)</a:t>
            </a:r>
          </a:p>
        </p:txBody>
      </p:sp>
      <p:pic>
        <p:nvPicPr>
          <p:cNvPr id="5" name="Content Placeholder 4">
            <a:extLst>
              <a:ext uri="{FF2B5EF4-FFF2-40B4-BE49-F238E27FC236}">
                <a16:creationId xmlns:a16="http://schemas.microsoft.com/office/drawing/2014/main" id="{D6ABD74D-D701-461F-82CA-D106ABF4BBDC}"/>
              </a:ext>
            </a:extLst>
          </p:cNvPr>
          <p:cNvPicPr>
            <a:picLocks noGrp="1" noChangeAspect="1"/>
          </p:cNvPicPr>
          <p:nvPr>
            <p:ph idx="1"/>
          </p:nvPr>
        </p:nvPicPr>
        <p:blipFill>
          <a:blip r:embed="rId2"/>
          <a:stretch>
            <a:fillRect/>
          </a:stretch>
        </p:blipFill>
        <p:spPr>
          <a:xfrm>
            <a:off x="2933395" y="2193925"/>
            <a:ext cx="6325209" cy="4024313"/>
          </a:xfrm>
        </p:spPr>
      </p:pic>
    </p:spTree>
    <p:extLst>
      <p:ext uri="{BB962C8B-B14F-4D97-AF65-F5344CB8AC3E}">
        <p14:creationId xmlns:p14="http://schemas.microsoft.com/office/powerpoint/2010/main" val="2448673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43AE3-4253-4A17-9CB0-F7E7FE48FD66}"/>
              </a:ext>
            </a:extLst>
          </p:cNvPr>
          <p:cNvSpPr>
            <a:spLocks noGrp="1"/>
          </p:cNvSpPr>
          <p:nvPr>
            <p:ph type="title"/>
          </p:nvPr>
        </p:nvSpPr>
        <p:spPr/>
        <p:txBody>
          <a:bodyPr/>
          <a:lstStyle/>
          <a:p>
            <a:r>
              <a:rPr lang="en-IN" dirty="0"/>
              <a:t>RESULTS (SNAPSHOTS)</a:t>
            </a:r>
          </a:p>
        </p:txBody>
      </p:sp>
      <p:pic>
        <p:nvPicPr>
          <p:cNvPr id="5" name="Content Placeholder 4">
            <a:extLst>
              <a:ext uri="{FF2B5EF4-FFF2-40B4-BE49-F238E27FC236}">
                <a16:creationId xmlns:a16="http://schemas.microsoft.com/office/drawing/2014/main" id="{03705966-3B0D-4F2A-9392-CD8441876126}"/>
              </a:ext>
            </a:extLst>
          </p:cNvPr>
          <p:cNvPicPr>
            <a:picLocks noGrp="1" noChangeAspect="1"/>
          </p:cNvPicPr>
          <p:nvPr>
            <p:ph idx="1"/>
          </p:nvPr>
        </p:nvPicPr>
        <p:blipFill>
          <a:blip r:embed="rId2"/>
          <a:stretch>
            <a:fillRect/>
          </a:stretch>
        </p:blipFill>
        <p:spPr>
          <a:xfrm>
            <a:off x="2533250" y="2193925"/>
            <a:ext cx="7125500" cy="4024313"/>
          </a:xfrm>
        </p:spPr>
      </p:pic>
    </p:spTree>
    <p:extLst>
      <p:ext uri="{BB962C8B-B14F-4D97-AF65-F5344CB8AC3E}">
        <p14:creationId xmlns:p14="http://schemas.microsoft.com/office/powerpoint/2010/main" val="329255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3681-3E2B-4D54-8AD4-014539BF8C31}"/>
              </a:ext>
            </a:extLst>
          </p:cNvPr>
          <p:cNvSpPr>
            <a:spLocks noGrp="1"/>
          </p:cNvSpPr>
          <p:nvPr>
            <p:ph type="title"/>
          </p:nvPr>
        </p:nvSpPr>
        <p:spPr/>
        <p:txBody>
          <a:bodyPr/>
          <a:lstStyle/>
          <a:p>
            <a:r>
              <a:rPr lang="en-IN" dirty="0"/>
              <a:t>CONCLUSION AND FUTURE SCOPE</a:t>
            </a:r>
          </a:p>
        </p:txBody>
      </p:sp>
      <p:sp>
        <p:nvSpPr>
          <p:cNvPr id="3" name="Content Placeholder 2">
            <a:extLst>
              <a:ext uri="{FF2B5EF4-FFF2-40B4-BE49-F238E27FC236}">
                <a16:creationId xmlns:a16="http://schemas.microsoft.com/office/drawing/2014/main" id="{FF74AB0F-4639-42D2-AF14-81F97F00C3F7}"/>
              </a:ext>
            </a:extLst>
          </p:cNvPr>
          <p:cNvSpPr>
            <a:spLocks noGrp="1"/>
          </p:cNvSpPr>
          <p:nvPr>
            <p:ph idx="1"/>
          </p:nvPr>
        </p:nvSpPr>
        <p:spPr/>
        <p:txBody>
          <a:bodyPr/>
          <a:lstStyle/>
          <a:p>
            <a:r>
              <a:rPr lang="en-IN" dirty="0"/>
              <a:t>We have successfully completed our mini project ‘ATM Simulation’ in python.</a:t>
            </a:r>
          </a:p>
          <a:p>
            <a:r>
              <a:rPr lang="en-IN" dirty="0"/>
              <a:t>We have performed operations like  1) Withdrawal  2) Cash Deposit 3) Pin entry 4)exit</a:t>
            </a:r>
          </a:p>
          <a:p>
            <a:r>
              <a:rPr lang="en-IN" dirty="0"/>
              <a:t>Time Taken to complete the project is roughly two weeks.</a:t>
            </a:r>
          </a:p>
        </p:txBody>
      </p:sp>
    </p:spTree>
    <p:extLst>
      <p:ext uri="{BB962C8B-B14F-4D97-AF65-F5344CB8AC3E}">
        <p14:creationId xmlns:p14="http://schemas.microsoft.com/office/powerpoint/2010/main" val="1865774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59D436-C82E-43E0-8A01-53DF9CED6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Template>
  <TotalTime>335</TotalTime>
  <Words>413</Words>
  <Application>Microsoft Office PowerPoint</Application>
  <PresentationFormat>Widescreen</PresentationFormat>
  <Paragraphs>27</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Century Gothic</vt:lpstr>
      <vt:lpstr>Vapor Trail</vt:lpstr>
      <vt:lpstr>INTRODUCTION</vt:lpstr>
      <vt:lpstr>PROBLEM STATEMENT</vt:lpstr>
      <vt:lpstr>ALGORITHM / STEP(Explain the different modules/functions used)</vt:lpstr>
      <vt:lpstr> RESULTS (SNAPSHOTS)</vt:lpstr>
      <vt:lpstr>RESULTS (SNAPSHOTS)</vt:lpstr>
      <vt:lpstr>RESULTS (SNAPSHOTS)</vt:lpstr>
      <vt:lpstr>RESULTS (SNAPSHOTS)</vt:lpstr>
      <vt:lpstr>CONCLUSION AND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SIMULATION</dc:title>
  <dc:creator>Srushti Chavan</dc:creator>
  <cp:lastModifiedBy>Vedant Fuldeore</cp:lastModifiedBy>
  <cp:revision>22</cp:revision>
  <dcterms:created xsi:type="dcterms:W3CDTF">2022-03-16T15:14:50Z</dcterms:created>
  <dcterms:modified xsi:type="dcterms:W3CDTF">2022-11-15T16:23:17Z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