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>
          <a:xfrm>
            <a:off x="0" y="3429000"/>
            <a:ext cx="9144000" cy="3429001"/>
          </a:xfrm>
          <a:prstGeom prst="rect">
            <a:avLst/>
          </a:prstGeom>
          <a:solidFill>
            <a:srgbClr val="FDEAD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871616" y="1121104"/>
            <a:ext cx="3276014" cy="3163210"/>
          </a:xfrm>
          <a:prstGeom prst="rect">
            <a:avLst/>
          </a:prstGeom>
          <a:solidFill>
            <a:srgbClr val="EBF1DE">
              <a:alpha val="50196"/>
            </a:srgbClr>
          </a:solidFill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055706"/>
            <a:ext cx="914400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477437" y="2420888"/>
            <a:ext cx="0" cy="443711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feld 27"/>
          <p:cNvSpPr txBox="1"/>
          <p:nvPr/>
        </p:nvSpPr>
        <p:spPr>
          <a:xfrm>
            <a:off x="3779912" y="2051556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complex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7503" y="130197"/>
            <a:ext cx="28500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err="1" smtClean="0">
                <a:solidFill>
                  <a:schemeClr val="accent1"/>
                </a:solidFill>
              </a:rPr>
              <a:t>undefined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90995" y="6381328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>
                <a:solidFill>
                  <a:schemeClr val="accent1"/>
                </a:solidFill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948264" y="6345257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smtClean="0">
                <a:solidFill>
                  <a:schemeClr val="accent1"/>
                </a:solidFill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cxnSp>
        <p:nvCxnSpPr>
          <p:cNvPr id="35" name="Gewinkelte Verbindung 34"/>
          <p:cNvCxnSpPr>
            <a:stCxn id="7" idx="1"/>
            <a:endCxn id="8" idx="0"/>
          </p:cNvCxnSpPr>
          <p:nvPr/>
        </p:nvCxnSpPr>
        <p:spPr>
          <a:xfrm rot="10800000" flipV="1">
            <a:off x="3597927" y="1619694"/>
            <a:ext cx="258897" cy="199918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7" idx="3"/>
            <a:endCxn id="9" idx="0"/>
          </p:cNvCxnSpPr>
          <p:nvPr/>
        </p:nvCxnSpPr>
        <p:spPr>
          <a:xfrm>
            <a:off x="5080958" y="1619695"/>
            <a:ext cx="302042" cy="199918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4" idx="3"/>
            <a:endCxn id="6" idx="0"/>
          </p:cNvCxnSpPr>
          <p:nvPr/>
        </p:nvCxnSpPr>
        <p:spPr>
          <a:xfrm>
            <a:off x="5080958" y="645880"/>
            <a:ext cx="2191342" cy="1693806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4" idx="1"/>
            <a:endCxn id="5" idx="0"/>
          </p:cNvCxnSpPr>
          <p:nvPr/>
        </p:nvCxnSpPr>
        <p:spPr>
          <a:xfrm rot="10800000" flipV="1">
            <a:off x="1727685" y="645879"/>
            <a:ext cx="2129138" cy="162427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5" idx="2"/>
            <a:endCxn id="10" idx="0"/>
          </p:cNvCxnSpPr>
          <p:nvPr/>
        </p:nvCxnSpPr>
        <p:spPr>
          <a:xfrm rot="5400000">
            <a:off x="635914" y="3633372"/>
            <a:ext cx="1895511" cy="288033"/>
          </a:xfrm>
          <a:prstGeom prst="bentConnector3">
            <a:avLst>
              <a:gd name="adj1" fmla="val 82461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5" idx="2"/>
            <a:endCxn id="23" idx="0"/>
          </p:cNvCxnSpPr>
          <p:nvPr/>
        </p:nvCxnSpPr>
        <p:spPr>
          <a:xfrm rot="16200000" flipH="1">
            <a:off x="1548937" y="3008380"/>
            <a:ext cx="1907778" cy="1550283"/>
          </a:xfrm>
          <a:prstGeom prst="bentConnector3">
            <a:avLst>
              <a:gd name="adj1" fmla="val 82252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0" idx="1"/>
            <a:endCxn id="12" idx="0"/>
          </p:cNvCxnSpPr>
          <p:nvPr/>
        </p:nvCxnSpPr>
        <p:spPr>
          <a:xfrm rot="10800000" flipV="1">
            <a:off x="719572" y="5004884"/>
            <a:ext cx="108012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11" idx="0"/>
          </p:cNvCxnSpPr>
          <p:nvPr/>
        </p:nvCxnSpPr>
        <p:spPr>
          <a:xfrm>
            <a:off x="2051719" y="5004885"/>
            <a:ext cx="118575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2"/>
            <a:endCxn id="7" idx="0"/>
          </p:cNvCxnSpPr>
          <p:nvPr/>
        </p:nvCxnSpPr>
        <p:spPr>
          <a:xfrm>
            <a:off x="4468891" y="925621"/>
            <a:ext cx="0" cy="4143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856823" y="366139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115617" y="227015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1D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660232" y="233968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985858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Dielectric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770932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Electron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WaveImage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27584" y="472514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558226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EDSSTEM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7504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EDSTEM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65900" y="473741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EELS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56823" y="133995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827791" y="3071070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842072" y="342501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652696" y="-2448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07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Forschungszentrum Jülich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Caron</dc:creator>
  <cp:lastModifiedBy>Jan Caron</cp:lastModifiedBy>
  <cp:revision>4</cp:revision>
  <dcterms:created xsi:type="dcterms:W3CDTF">2016-06-27T11:22:31Z</dcterms:created>
  <dcterms:modified xsi:type="dcterms:W3CDTF">2016-06-27T11:48:56Z</dcterms:modified>
</cp:coreProperties>
</file>