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ADA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31E7-F7C9-4F09-AB17-051C3CE0F15A}" type="datetimeFigureOut">
              <a:rPr lang="en-GB" smtClean="0"/>
              <a:t>27/06/2016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8D19-E595-49F3-A93E-1DDDDE122E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71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31E7-F7C9-4F09-AB17-051C3CE0F15A}" type="datetimeFigureOut">
              <a:rPr lang="en-GB" smtClean="0"/>
              <a:t>27/06/2016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8D19-E595-49F3-A93E-1DDDDE122E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90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31E7-F7C9-4F09-AB17-051C3CE0F15A}" type="datetimeFigureOut">
              <a:rPr lang="en-GB" smtClean="0"/>
              <a:t>27/06/2016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8D19-E595-49F3-A93E-1DDDDE122E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33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31E7-F7C9-4F09-AB17-051C3CE0F15A}" type="datetimeFigureOut">
              <a:rPr lang="en-GB" smtClean="0"/>
              <a:t>27/06/2016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8D19-E595-49F3-A93E-1DDDDE122E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98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31E7-F7C9-4F09-AB17-051C3CE0F15A}" type="datetimeFigureOut">
              <a:rPr lang="en-GB" smtClean="0"/>
              <a:t>27/06/2016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8D19-E595-49F3-A93E-1DDDDE122E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91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31E7-F7C9-4F09-AB17-051C3CE0F15A}" type="datetimeFigureOut">
              <a:rPr lang="en-GB" smtClean="0"/>
              <a:t>27/06/2016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8D19-E595-49F3-A93E-1DDDDE122E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33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31E7-F7C9-4F09-AB17-051C3CE0F15A}" type="datetimeFigureOut">
              <a:rPr lang="en-GB" smtClean="0"/>
              <a:t>27/06/2016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8D19-E595-49F3-A93E-1DDDDE122E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13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31E7-F7C9-4F09-AB17-051C3CE0F15A}" type="datetimeFigureOut">
              <a:rPr lang="en-GB" smtClean="0"/>
              <a:t>27/06/2016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8D19-E595-49F3-A93E-1DDDDE122E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62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31E7-F7C9-4F09-AB17-051C3CE0F15A}" type="datetimeFigureOut">
              <a:rPr lang="en-GB" smtClean="0"/>
              <a:t>27/06/2016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8D19-E595-49F3-A93E-1DDDDE122E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05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31E7-F7C9-4F09-AB17-051C3CE0F15A}" type="datetimeFigureOut">
              <a:rPr lang="en-GB" smtClean="0"/>
              <a:t>27/06/2016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8D19-E595-49F3-A93E-1DDDDE122E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93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31E7-F7C9-4F09-AB17-051C3CE0F15A}" type="datetimeFigureOut">
              <a:rPr lang="en-GB" smtClean="0"/>
              <a:t>27/06/2016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38D19-E595-49F3-A93E-1DDDDE122E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37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F31E7-F7C9-4F09-AB17-051C3CE0F15A}" type="datetimeFigureOut">
              <a:rPr lang="en-GB" smtClean="0"/>
              <a:t>27/06/2016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38D19-E595-49F3-A93E-1DDDDE122E4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9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/>
          <p:cNvSpPr/>
          <p:nvPr/>
        </p:nvSpPr>
        <p:spPr>
          <a:xfrm>
            <a:off x="0" y="3429000"/>
            <a:ext cx="9144000" cy="3429001"/>
          </a:xfrm>
          <a:prstGeom prst="rect">
            <a:avLst/>
          </a:prstGeom>
          <a:solidFill>
            <a:srgbClr val="FDEADA">
              <a:alpha val="50196"/>
            </a:srgbClr>
          </a:solidFill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hteck 26"/>
          <p:cNvSpPr/>
          <p:nvPr/>
        </p:nvSpPr>
        <p:spPr>
          <a:xfrm>
            <a:off x="2871616" y="1121104"/>
            <a:ext cx="3276014" cy="3163210"/>
          </a:xfrm>
          <a:prstGeom prst="rect">
            <a:avLst/>
          </a:prstGeom>
          <a:solidFill>
            <a:srgbClr val="EBF1DE">
              <a:alpha val="50196"/>
            </a:srgbClr>
          </a:solidFill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Gerade Verbindung 16"/>
          <p:cNvCxnSpPr/>
          <p:nvPr/>
        </p:nvCxnSpPr>
        <p:spPr>
          <a:xfrm>
            <a:off x="0" y="2055706"/>
            <a:ext cx="9144000" cy="0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4477437" y="2420888"/>
            <a:ext cx="0" cy="4437112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feld 27"/>
          <p:cNvSpPr txBox="1"/>
          <p:nvPr/>
        </p:nvSpPr>
        <p:spPr>
          <a:xfrm>
            <a:off x="3779912" y="2051556"/>
            <a:ext cx="162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dtype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de-DE" i="1" dirty="0" err="1" smtClean="0">
                <a:solidFill>
                  <a:schemeClr val="accent3">
                    <a:lumMod val="75000"/>
                  </a:schemeClr>
                </a:solidFill>
              </a:rPr>
              <a:t>complex</a:t>
            </a:r>
            <a:endParaRPr lang="en-GB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07503" y="130197"/>
            <a:ext cx="285001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Signal </a:t>
            </a:r>
            <a:r>
              <a:rPr lang="de-DE" dirty="0" err="1" smtClean="0">
                <a:solidFill>
                  <a:schemeClr val="accent1"/>
                </a:solidFill>
              </a:rPr>
              <a:t>dimension</a:t>
            </a:r>
            <a:r>
              <a:rPr lang="de-DE" dirty="0" smtClean="0">
                <a:solidFill>
                  <a:schemeClr val="accent1"/>
                </a:solidFill>
              </a:rPr>
              <a:t>: </a:t>
            </a:r>
            <a:r>
              <a:rPr lang="de-DE" i="1" dirty="0" err="1" smtClean="0">
                <a:solidFill>
                  <a:schemeClr val="accent1"/>
                </a:solidFill>
              </a:rPr>
              <a:t>undefined</a:t>
            </a:r>
            <a:endParaRPr lang="en-GB" i="1" dirty="0">
              <a:solidFill>
                <a:schemeClr val="accent1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90995" y="6381328"/>
            <a:ext cx="20056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Signal </a:t>
            </a:r>
            <a:r>
              <a:rPr lang="de-DE" dirty="0" err="1" smtClean="0">
                <a:solidFill>
                  <a:schemeClr val="accent1"/>
                </a:solidFill>
              </a:rPr>
              <a:t>dimension</a:t>
            </a:r>
            <a:r>
              <a:rPr lang="de-DE" dirty="0" smtClean="0">
                <a:solidFill>
                  <a:schemeClr val="accent1"/>
                </a:solidFill>
              </a:rPr>
              <a:t>: </a:t>
            </a:r>
            <a:r>
              <a:rPr lang="de-DE" i="1" dirty="0">
                <a:solidFill>
                  <a:schemeClr val="accent1"/>
                </a:solidFill>
              </a:rPr>
              <a:t>1</a:t>
            </a:r>
            <a:endParaRPr lang="en-GB" i="1" dirty="0">
              <a:solidFill>
                <a:schemeClr val="accent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6948264" y="6345257"/>
            <a:ext cx="20056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1"/>
                </a:solidFill>
              </a:rPr>
              <a:t>Signal </a:t>
            </a:r>
            <a:r>
              <a:rPr lang="de-DE" dirty="0" err="1" smtClean="0">
                <a:solidFill>
                  <a:schemeClr val="accent1"/>
                </a:solidFill>
              </a:rPr>
              <a:t>dimension</a:t>
            </a:r>
            <a:r>
              <a:rPr lang="de-DE" dirty="0" smtClean="0">
                <a:solidFill>
                  <a:schemeClr val="accent1"/>
                </a:solidFill>
              </a:rPr>
              <a:t>: </a:t>
            </a:r>
            <a:r>
              <a:rPr lang="de-DE" i="1" dirty="0" smtClean="0">
                <a:solidFill>
                  <a:schemeClr val="accent1"/>
                </a:solidFill>
              </a:rPr>
              <a:t>2</a:t>
            </a:r>
            <a:endParaRPr lang="en-GB" i="1" dirty="0">
              <a:solidFill>
                <a:schemeClr val="accent1"/>
              </a:solidFill>
            </a:endParaRPr>
          </a:p>
        </p:txBody>
      </p:sp>
      <p:cxnSp>
        <p:nvCxnSpPr>
          <p:cNvPr id="35" name="Gewinkelte Verbindung 34"/>
          <p:cNvCxnSpPr>
            <a:stCxn id="7" idx="1"/>
            <a:endCxn id="8" idx="0"/>
          </p:cNvCxnSpPr>
          <p:nvPr/>
        </p:nvCxnSpPr>
        <p:spPr>
          <a:xfrm rot="10800000" flipV="1">
            <a:off x="3597927" y="1619694"/>
            <a:ext cx="258897" cy="1999181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winkelte Verbindung 35"/>
          <p:cNvCxnSpPr>
            <a:stCxn id="7" idx="3"/>
            <a:endCxn id="9" idx="0"/>
          </p:cNvCxnSpPr>
          <p:nvPr/>
        </p:nvCxnSpPr>
        <p:spPr>
          <a:xfrm>
            <a:off x="5080958" y="1619695"/>
            <a:ext cx="302042" cy="1999181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winkelte Verbindung 38"/>
          <p:cNvCxnSpPr>
            <a:stCxn id="4" idx="3"/>
            <a:endCxn id="6" idx="0"/>
          </p:cNvCxnSpPr>
          <p:nvPr/>
        </p:nvCxnSpPr>
        <p:spPr>
          <a:xfrm>
            <a:off x="5080958" y="645880"/>
            <a:ext cx="2191342" cy="1693806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 Verbindung 41"/>
          <p:cNvCxnSpPr>
            <a:stCxn id="4" idx="1"/>
            <a:endCxn id="5" idx="0"/>
          </p:cNvCxnSpPr>
          <p:nvPr/>
        </p:nvCxnSpPr>
        <p:spPr>
          <a:xfrm rot="10800000" flipV="1">
            <a:off x="1727685" y="645879"/>
            <a:ext cx="2129138" cy="1624271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winkelte Verbindung 44"/>
          <p:cNvCxnSpPr>
            <a:stCxn id="5" idx="2"/>
            <a:endCxn id="10" idx="0"/>
          </p:cNvCxnSpPr>
          <p:nvPr/>
        </p:nvCxnSpPr>
        <p:spPr>
          <a:xfrm rot="5400000">
            <a:off x="635914" y="3633372"/>
            <a:ext cx="1895511" cy="288033"/>
          </a:xfrm>
          <a:prstGeom prst="bentConnector3">
            <a:avLst>
              <a:gd name="adj1" fmla="val 82461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winkelte Verbindung 47"/>
          <p:cNvCxnSpPr>
            <a:stCxn id="5" idx="2"/>
            <a:endCxn id="23" idx="0"/>
          </p:cNvCxnSpPr>
          <p:nvPr/>
        </p:nvCxnSpPr>
        <p:spPr>
          <a:xfrm rot="16200000" flipH="1">
            <a:off x="1548937" y="3008380"/>
            <a:ext cx="1907778" cy="1550283"/>
          </a:xfrm>
          <a:prstGeom prst="bentConnector3">
            <a:avLst>
              <a:gd name="adj1" fmla="val 82252"/>
            </a:avLst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53"/>
          <p:cNvCxnSpPr>
            <a:stCxn id="10" idx="1"/>
            <a:endCxn id="12" idx="0"/>
          </p:cNvCxnSpPr>
          <p:nvPr/>
        </p:nvCxnSpPr>
        <p:spPr>
          <a:xfrm rot="10800000" flipV="1">
            <a:off x="719572" y="5004884"/>
            <a:ext cx="108012" cy="658411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winkelte Verbindung 56"/>
          <p:cNvCxnSpPr>
            <a:stCxn id="10" idx="3"/>
            <a:endCxn id="11" idx="0"/>
          </p:cNvCxnSpPr>
          <p:nvPr/>
        </p:nvCxnSpPr>
        <p:spPr>
          <a:xfrm>
            <a:off x="2051719" y="5004885"/>
            <a:ext cx="118575" cy="658411"/>
          </a:xfrm>
          <a:prstGeom prst="bentConnector2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4" idx="2"/>
            <a:endCxn id="7" idx="0"/>
          </p:cNvCxnSpPr>
          <p:nvPr/>
        </p:nvCxnSpPr>
        <p:spPr>
          <a:xfrm>
            <a:off x="4468891" y="925621"/>
            <a:ext cx="0" cy="414333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bgerundetes Rechteck 3"/>
          <p:cNvSpPr/>
          <p:nvPr/>
        </p:nvSpPr>
        <p:spPr>
          <a:xfrm>
            <a:off x="3856823" y="366139"/>
            <a:ext cx="1224135" cy="5594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accent2">
                    <a:lumMod val="50000"/>
                  </a:schemeClr>
                </a:solidFill>
              </a:rPr>
              <a:t>Base</a:t>
            </a:r>
          </a:p>
          <a:p>
            <a:pPr algn="ctr"/>
            <a:r>
              <a:rPr lang="de-DE" sz="1600" dirty="0" smtClean="0">
                <a:solidFill>
                  <a:schemeClr val="accent2">
                    <a:lumMod val="50000"/>
                  </a:schemeClr>
                </a:solidFill>
              </a:rPr>
              <a:t>Signal</a:t>
            </a:r>
            <a:endParaRPr lang="en-GB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1115617" y="2270151"/>
            <a:ext cx="1224135" cy="5594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accent2">
                    <a:lumMod val="50000"/>
                  </a:schemeClr>
                </a:solidFill>
              </a:rPr>
              <a:t>Signal</a:t>
            </a:r>
          </a:p>
          <a:p>
            <a:pPr algn="ctr"/>
            <a:r>
              <a:rPr lang="de-DE" sz="1600" dirty="0" smtClean="0">
                <a:solidFill>
                  <a:schemeClr val="accent2">
                    <a:lumMod val="50000"/>
                  </a:schemeClr>
                </a:solidFill>
              </a:rPr>
              <a:t>1D</a:t>
            </a:r>
            <a:endParaRPr lang="en-GB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6660232" y="2339686"/>
            <a:ext cx="1224135" cy="5594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accent2">
                    <a:lumMod val="50000"/>
                  </a:schemeClr>
                </a:solidFill>
              </a:rPr>
              <a:t>Signal</a:t>
            </a:r>
          </a:p>
          <a:p>
            <a:pPr algn="ctr"/>
            <a:r>
              <a:rPr lang="de-DE" sz="1600" dirty="0" smtClean="0">
                <a:solidFill>
                  <a:schemeClr val="accent2">
                    <a:lumMod val="50000"/>
                  </a:schemeClr>
                </a:solidFill>
              </a:rPr>
              <a:t>2D</a:t>
            </a:r>
            <a:endParaRPr lang="en-GB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2985858" y="3618876"/>
            <a:ext cx="1224135" cy="5594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accent2">
                    <a:lumMod val="50000"/>
                  </a:schemeClr>
                </a:solidFill>
              </a:rPr>
              <a:t>Dielectric</a:t>
            </a:r>
            <a:endParaRPr lang="de-DE" sz="16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de-DE" sz="1600" dirty="0" err="1" smtClean="0">
                <a:solidFill>
                  <a:schemeClr val="accent2">
                    <a:lumMod val="50000"/>
                  </a:schemeClr>
                </a:solidFill>
              </a:rPr>
              <a:t>Function</a:t>
            </a:r>
            <a:endParaRPr lang="de-DE" sz="16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4770932" y="3618876"/>
            <a:ext cx="1224135" cy="5594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accent2">
                    <a:lumMod val="50000"/>
                  </a:schemeClr>
                </a:solidFill>
              </a:rPr>
              <a:t>Electron</a:t>
            </a:r>
            <a:endParaRPr lang="de-DE" sz="16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de-DE" sz="1600" dirty="0" err="1" smtClean="0">
                <a:solidFill>
                  <a:schemeClr val="accent2">
                    <a:lumMod val="50000"/>
                  </a:schemeClr>
                </a:solidFill>
              </a:rPr>
              <a:t>WaveImage</a:t>
            </a:r>
            <a:endParaRPr lang="en-GB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827584" y="4725144"/>
            <a:ext cx="1224135" cy="5594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accent2">
                    <a:lumMod val="50000"/>
                  </a:schemeClr>
                </a:solidFill>
              </a:rPr>
              <a:t>EDS</a:t>
            </a:r>
          </a:p>
          <a:p>
            <a:pPr algn="ctr"/>
            <a:r>
              <a:rPr lang="de-DE" sz="1600" dirty="0" err="1" smtClean="0">
                <a:solidFill>
                  <a:schemeClr val="accent2">
                    <a:lumMod val="50000"/>
                  </a:schemeClr>
                </a:solidFill>
              </a:rPr>
              <a:t>Spectrum</a:t>
            </a:r>
            <a:endParaRPr lang="de-DE" sz="16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1558226" y="5663296"/>
            <a:ext cx="1224135" cy="5594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smtClean="0">
                <a:solidFill>
                  <a:schemeClr val="accent2">
                    <a:lumMod val="50000"/>
                  </a:schemeClr>
                </a:solidFill>
              </a:rPr>
              <a:t>EDSSEM</a:t>
            </a:r>
            <a:endParaRPr lang="de-DE" sz="16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de-DE" sz="1600" dirty="0" err="1" smtClean="0">
                <a:solidFill>
                  <a:schemeClr val="accent2">
                    <a:lumMod val="50000"/>
                  </a:schemeClr>
                </a:solidFill>
              </a:rPr>
              <a:t>Spectrum</a:t>
            </a:r>
            <a:endParaRPr lang="de-DE" sz="16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107504" y="5663296"/>
            <a:ext cx="1224135" cy="5594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accent2">
                    <a:lumMod val="50000"/>
                  </a:schemeClr>
                </a:solidFill>
              </a:rPr>
              <a:t>EDSTEM</a:t>
            </a:r>
          </a:p>
          <a:p>
            <a:pPr algn="ctr"/>
            <a:r>
              <a:rPr lang="de-DE" sz="1600" dirty="0" err="1" smtClean="0">
                <a:solidFill>
                  <a:schemeClr val="accent2">
                    <a:lumMod val="50000"/>
                  </a:schemeClr>
                </a:solidFill>
              </a:rPr>
              <a:t>Spectrum</a:t>
            </a:r>
            <a:endParaRPr lang="de-DE" sz="16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Abgerundetes Rechteck 22"/>
          <p:cNvSpPr/>
          <p:nvPr/>
        </p:nvSpPr>
        <p:spPr>
          <a:xfrm>
            <a:off x="2665900" y="4737411"/>
            <a:ext cx="1224135" cy="5594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accent2">
                    <a:lumMod val="50000"/>
                  </a:schemeClr>
                </a:solidFill>
              </a:rPr>
              <a:t>EELS</a:t>
            </a:r>
          </a:p>
          <a:p>
            <a:pPr algn="ctr"/>
            <a:r>
              <a:rPr lang="de-DE" sz="1600" dirty="0" err="1" smtClean="0">
                <a:solidFill>
                  <a:schemeClr val="accent2">
                    <a:lumMod val="50000"/>
                  </a:schemeClr>
                </a:solidFill>
              </a:rPr>
              <a:t>Spectrum</a:t>
            </a:r>
            <a:endParaRPr lang="de-DE" sz="16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856823" y="1339954"/>
            <a:ext cx="1224135" cy="55948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accent2">
                    <a:lumMod val="50000"/>
                  </a:schemeClr>
                </a:solidFill>
              </a:rPr>
              <a:t>Complex</a:t>
            </a:r>
            <a:endParaRPr lang="de-DE" sz="16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de-DE" sz="1600" dirty="0" smtClean="0">
                <a:solidFill>
                  <a:schemeClr val="accent2">
                    <a:lumMod val="50000"/>
                  </a:schemeClr>
                </a:solidFill>
              </a:rPr>
              <a:t>Signal</a:t>
            </a:r>
            <a:endParaRPr lang="en-GB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827791" y="3071070"/>
            <a:ext cx="2285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Signal type: </a:t>
            </a:r>
            <a:r>
              <a:rPr lang="de-DE" i="1" dirty="0" err="1" smtClean="0">
                <a:solidFill>
                  <a:schemeClr val="accent6">
                    <a:lumMod val="75000"/>
                  </a:schemeClr>
                </a:solidFill>
              </a:rPr>
              <a:t>undefined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6842072" y="3425015"/>
            <a:ext cx="202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6">
                    <a:lumMod val="75000"/>
                  </a:schemeClr>
                </a:solidFill>
              </a:rPr>
              <a:t>Signal type: </a:t>
            </a:r>
            <a:r>
              <a:rPr lang="de-DE" i="1" dirty="0" err="1" smtClean="0">
                <a:solidFill>
                  <a:schemeClr val="accent6">
                    <a:lumMod val="75000"/>
                  </a:schemeClr>
                </a:solidFill>
              </a:rPr>
              <a:t>defined</a:t>
            </a:r>
            <a:endParaRPr lang="en-GB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3652696" y="-24487"/>
            <a:ext cx="180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accent3">
                    <a:lumMod val="75000"/>
                  </a:schemeClr>
                </a:solidFill>
              </a:rPr>
              <a:t>dtype</a:t>
            </a:r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de-DE" i="1" dirty="0" err="1" smtClean="0">
                <a:solidFill>
                  <a:schemeClr val="accent3">
                    <a:lumMod val="75000"/>
                  </a:schemeClr>
                </a:solidFill>
              </a:rPr>
              <a:t>undefined</a:t>
            </a:r>
            <a:endParaRPr lang="en-GB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45079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Bildschirmpräsentation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Forschungszentrum Jülich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Caron</dc:creator>
  <cp:lastModifiedBy>Jan Caron</cp:lastModifiedBy>
  <cp:revision>5</cp:revision>
  <dcterms:created xsi:type="dcterms:W3CDTF">2016-06-27T11:22:31Z</dcterms:created>
  <dcterms:modified xsi:type="dcterms:W3CDTF">2016-06-27T12:05:39Z</dcterms:modified>
</cp:coreProperties>
</file>