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2C1092-BED4-47F1-AE06-A960BB93ADA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198A72A-C1DE-4262-8FCB-5D9B945D5514}">
      <dgm:prSet phldrT="[Texto]"/>
      <dgm:spPr/>
      <dgm:t>
        <a:bodyPr/>
        <a:lstStyle/>
        <a:p>
          <a:r>
            <a:rPr lang="es-ES" dirty="0"/>
            <a:t>1. </a:t>
          </a:r>
        </a:p>
      </dgm:t>
    </dgm:pt>
    <dgm:pt modelId="{4734729B-8955-4322-81DC-AB9CA4F5C00F}" type="parTrans" cxnId="{7AF900D1-D9BD-46AB-A7B5-A4A93BACD3FF}">
      <dgm:prSet/>
      <dgm:spPr/>
      <dgm:t>
        <a:bodyPr/>
        <a:lstStyle/>
        <a:p>
          <a:endParaRPr lang="es-ES"/>
        </a:p>
      </dgm:t>
    </dgm:pt>
    <dgm:pt modelId="{A5DE46C0-13F6-46E3-B7B7-0E48BCDD227B}" type="sibTrans" cxnId="{7AF900D1-D9BD-46AB-A7B5-A4A93BACD3FF}">
      <dgm:prSet/>
      <dgm:spPr/>
      <dgm:t>
        <a:bodyPr/>
        <a:lstStyle/>
        <a:p>
          <a:endParaRPr lang="es-ES"/>
        </a:p>
      </dgm:t>
    </dgm:pt>
    <dgm:pt modelId="{30E7ACD6-3409-44CA-8B65-F5E06E7E8E41}">
      <dgm:prSet phldrT="[Texto]"/>
      <dgm:spPr/>
      <dgm:t>
        <a:bodyPr/>
        <a:lstStyle/>
        <a:p>
          <a:r>
            <a:rPr lang="es-ES" dirty="0" err="1"/>
            <a:t>Extract</a:t>
          </a:r>
          <a:r>
            <a:rPr lang="es-ES" dirty="0"/>
            <a:t> Sensor Data</a:t>
          </a:r>
        </a:p>
      </dgm:t>
    </dgm:pt>
    <dgm:pt modelId="{1F561240-2E03-4556-9DC2-DB3F566AEF57}" type="parTrans" cxnId="{AC711A07-CF6C-463C-89F6-7007E1855A39}">
      <dgm:prSet/>
      <dgm:spPr/>
      <dgm:t>
        <a:bodyPr/>
        <a:lstStyle/>
        <a:p>
          <a:endParaRPr lang="es-ES"/>
        </a:p>
      </dgm:t>
    </dgm:pt>
    <dgm:pt modelId="{4D8E367F-2918-4AF7-ADC8-1ADDF790070D}" type="sibTrans" cxnId="{AC711A07-CF6C-463C-89F6-7007E1855A39}">
      <dgm:prSet/>
      <dgm:spPr/>
      <dgm:t>
        <a:bodyPr/>
        <a:lstStyle/>
        <a:p>
          <a:endParaRPr lang="es-ES"/>
        </a:p>
      </dgm:t>
    </dgm:pt>
    <dgm:pt modelId="{4B61FAC4-270E-4A95-B7A8-787B4F3C72DF}">
      <dgm:prSet phldrT="[Texto]"/>
      <dgm:spPr/>
      <dgm:t>
        <a:bodyPr/>
        <a:lstStyle/>
        <a:p>
          <a:endParaRPr lang="es-ES" dirty="0"/>
        </a:p>
      </dgm:t>
    </dgm:pt>
    <dgm:pt modelId="{76450FAB-A789-4B3D-B790-DB237CF621C6}" type="parTrans" cxnId="{72F22316-651D-4C64-B8E7-FEAA50596F2C}">
      <dgm:prSet/>
      <dgm:spPr/>
      <dgm:t>
        <a:bodyPr/>
        <a:lstStyle/>
        <a:p>
          <a:endParaRPr lang="es-ES"/>
        </a:p>
      </dgm:t>
    </dgm:pt>
    <dgm:pt modelId="{66C4666B-1B03-433F-84F3-AAC6ED0D7E07}" type="sibTrans" cxnId="{72F22316-651D-4C64-B8E7-FEAA50596F2C}">
      <dgm:prSet/>
      <dgm:spPr/>
      <dgm:t>
        <a:bodyPr/>
        <a:lstStyle/>
        <a:p>
          <a:endParaRPr lang="es-ES"/>
        </a:p>
      </dgm:t>
    </dgm:pt>
    <dgm:pt modelId="{8CCFD83E-3111-472B-991D-5AECFA983A38}">
      <dgm:prSet phldrT="[Texto]"/>
      <dgm:spPr/>
      <dgm:t>
        <a:bodyPr/>
        <a:lstStyle/>
        <a:p>
          <a:r>
            <a:rPr lang="es-ES" dirty="0"/>
            <a:t>2.</a:t>
          </a:r>
        </a:p>
      </dgm:t>
    </dgm:pt>
    <dgm:pt modelId="{C026D32C-802F-49ED-BD02-978AA6A66EF2}" type="parTrans" cxnId="{4CDD27C1-60BA-49D6-A987-B82C4A79AB31}">
      <dgm:prSet/>
      <dgm:spPr/>
      <dgm:t>
        <a:bodyPr/>
        <a:lstStyle/>
        <a:p>
          <a:endParaRPr lang="es-ES"/>
        </a:p>
      </dgm:t>
    </dgm:pt>
    <dgm:pt modelId="{CBF72AE2-076E-4F63-BD55-25068D7EE8B8}" type="sibTrans" cxnId="{4CDD27C1-60BA-49D6-A987-B82C4A79AB31}">
      <dgm:prSet/>
      <dgm:spPr/>
      <dgm:t>
        <a:bodyPr/>
        <a:lstStyle/>
        <a:p>
          <a:endParaRPr lang="es-ES"/>
        </a:p>
      </dgm:t>
    </dgm:pt>
    <dgm:pt modelId="{644E4822-01D9-4D1F-B075-12E3D3C7E7CB}">
      <dgm:prSet phldrT="[Texto]"/>
      <dgm:spPr/>
      <dgm:t>
        <a:bodyPr/>
        <a:lstStyle/>
        <a:p>
          <a:r>
            <a:rPr lang="es-ES" dirty="0" err="1"/>
            <a:t>Extract</a:t>
          </a:r>
          <a:r>
            <a:rPr lang="es-ES" dirty="0"/>
            <a:t>	 </a:t>
          </a:r>
          <a:r>
            <a:rPr lang="es-ES" dirty="0" err="1"/>
            <a:t>KPIs</a:t>
          </a:r>
          <a:endParaRPr lang="es-ES" dirty="0"/>
        </a:p>
      </dgm:t>
    </dgm:pt>
    <dgm:pt modelId="{77EB030B-A414-4C02-BB5C-8DA2AE62059D}" type="parTrans" cxnId="{6E5B53C6-98A7-49A0-BFD1-A6EB5D64CBBE}">
      <dgm:prSet/>
      <dgm:spPr/>
      <dgm:t>
        <a:bodyPr/>
        <a:lstStyle/>
        <a:p>
          <a:endParaRPr lang="es-ES"/>
        </a:p>
      </dgm:t>
    </dgm:pt>
    <dgm:pt modelId="{418386FF-A15E-4B19-8C45-4AA5440F347F}" type="sibTrans" cxnId="{6E5B53C6-98A7-49A0-BFD1-A6EB5D64CBBE}">
      <dgm:prSet/>
      <dgm:spPr/>
      <dgm:t>
        <a:bodyPr/>
        <a:lstStyle/>
        <a:p>
          <a:endParaRPr lang="es-ES"/>
        </a:p>
      </dgm:t>
    </dgm:pt>
    <dgm:pt modelId="{6862F65F-AA68-41CD-909B-BFD770E2D26A}">
      <dgm:prSet phldrT="[Texto]" phldr="1"/>
      <dgm:spPr/>
      <dgm:t>
        <a:bodyPr/>
        <a:lstStyle/>
        <a:p>
          <a:endParaRPr lang="es-ES" dirty="0"/>
        </a:p>
      </dgm:t>
    </dgm:pt>
    <dgm:pt modelId="{DDF560CB-0E9C-49EC-BC73-AABA66C48A03}" type="parTrans" cxnId="{555B4CC6-B77C-4748-AA49-2F2A12319408}">
      <dgm:prSet/>
      <dgm:spPr/>
      <dgm:t>
        <a:bodyPr/>
        <a:lstStyle/>
        <a:p>
          <a:endParaRPr lang="es-ES"/>
        </a:p>
      </dgm:t>
    </dgm:pt>
    <dgm:pt modelId="{23AE34A0-324B-4BE1-823D-3C63A3EBD2D1}" type="sibTrans" cxnId="{555B4CC6-B77C-4748-AA49-2F2A12319408}">
      <dgm:prSet/>
      <dgm:spPr/>
      <dgm:t>
        <a:bodyPr/>
        <a:lstStyle/>
        <a:p>
          <a:endParaRPr lang="es-ES"/>
        </a:p>
      </dgm:t>
    </dgm:pt>
    <dgm:pt modelId="{C57E9FF2-25B0-44FA-88F9-52172217FD83}">
      <dgm:prSet phldrT="[Texto]"/>
      <dgm:spPr/>
      <dgm:t>
        <a:bodyPr/>
        <a:lstStyle/>
        <a:p>
          <a:r>
            <a:rPr lang="es-ES" dirty="0"/>
            <a:t>3.</a:t>
          </a:r>
        </a:p>
      </dgm:t>
    </dgm:pt>
    <dgm:pt modelId="{70CD11E0-C038-4E70-BA5A-3314DBD165D4}" type="parTrans" cxnId="{B76769F9-C3DF-479B-B0F8-701B3F57A9DB}">
      <dgm:prSet/>
      <dgm:spPr/>
      <dgm:t>
        <a:bodyPr/>
        <a:lstStyle/>
        <a:p>
          <a:endParaRPr lang="es-ES"/>
        </a:p>
      </dgm:t>
    </dgm:pt>
    <dgm:pt modelId="{BD1F5D3B-DB70-4A4E-9911-9CC2676C4E92}" type="sibTrans" cxnId="{B76769F9-C3DF-479B-B0F8-701B3F57A9DB}">
      <dgm:prSet/>
      <dgm:spPr/>
      <dgm:t>
        <a:bodyPr/>
        <a:lstStyle/>
        <a:p>
          <a:endParaRPr lang="es-ES"/>
        </a:p>
      </dgm:t>
    </dgm:pt>
    <dgm:pt modelId="{F54483AF-2533-4A0E-B6B7-C503C10F94C7}">
      <dgm:prSet phldrT="[Texto]"/>
      <dgm:spPr/>
      <dgm:t>
        <a:bodyPr/>
        <a:lstStyle/>
        <a:p>
          <a:r>
            <a:rPr lang="es-ES" dirty="0" err="1"/>
            <a:t>Extract</a:t>
          </a:r>
          <a:r>
            <a:rPr lang="es-ES" dirty="0"/>
            <a:t> </a:t>
          </a:r>
          <a:r>
            <a:rPr lang="es-ES" dirty="0" err="1"/>
            <a:t>Labels</a:t>
          </a:r>
          <a:endParaRPr lang="es-ES" dirty="0"/>
        </a:p>
      </dgm:t>
    </dgm:pt>
    <dgm:pt modelId="{3AD0EDD5-9550-4294-8F6E-17A23202CCCB}" type="parTrans" cxnId="{9552310A-76CA-4D73-91DE-9635C65BDEA8}">
      <dgm:prSet/>
      <dgm:spPr/>
      <dgm:t>
        <a:bodyPr/>
        <a:lstStyle/>
        <a:p>
          <a:endParaRPr lang="es-ES"/>
        </a:p>
      </dgm:t>
    </dgm:pt>
    <dgm:pt modelId="{654396B9-3F2A-4F0E-B468-C8DF42FFAC18}" type="sibTrans" cxnId="{9552310A-76CA-4D73-91DE-9635C65BDEA8}">
      <dgm:prSet/>
      <dgm:spPr/>
      <dgm:t>
        <a:bodyPr/>
        <a:lstStyle/>
        <a:p>
          <a:endParaRPr lang="es-ES"/>
        </a:p>
      </dgm:t>
    </dgm:pt>
    <dgm:pt modelId="{097034ED-0B91-4A5D-8E21-6DE6102F004B}">
      <dgm:prSet phldrT="[Texto]" phldr="1"/>
      <dgm:spPr/>
      <dgm:t>
        <a:bodyPr/>
        <a:lstStyle/>
        <a:p>
          <a:endParaRPr lang="es-ES" dirty="0"/>
        </a:p>
      </dgm:t>
    </dgm:pt>
    <dgm:pt modelId="{CA930977-7DA7-412F-B2DD-52C1D008A8CA}" type="parTrans" cxnId="{90FF93BD-516C-4E47-88CD-1474078C9CAB}">
      <dgm:prSet/>
      <dgm:spPr/>
      <dgm:t>
        <a:bodyPr/>
        <a:lstStyle/>
        <a:p>
          <a:endParaRPr lang="es-ES"/>
        </a:p>
      </dgm:t>
    </dgm:pt>
    <dgm:pt modelId="{4158A931-A80F-4D0B-B53A-C888A139C67F}" type="sibTrans" cxnId="{90FF93BD-516C-4E47-88CD-1474078C9CAB}">
      <dgm:prSet/>
      <dgm:spPr/>
      <dgm:t>
        <a:bodyPr/>
        <a:lstStyle/>
        <a:p>
          <a:endParaRPr lang="es-ES"/>
        </a:p>
      </dgm:t>
    </dgm:pt>
    <dgm:pt modelId="{626212C4-D016-41F9-9835-0C49D98ECDD6}" type="pres">
      <dgm:prSet presAssocID="{442C1092-BED4-47F1-AE06-A960BB93ADA5}" presName="linearFlow" presStyleCnt="0">
        <dgm:presLayoutVars>
          <dgm:dir/>
          <dgm:animLvl val="lvl"/>
          <dgm:resizeHandles val="exact"/>
        </dgm:presLayoutVars>
      </dgm:prSet>
      <dgm:spPr/>
    </dgm:pt>
    <dgm:pt modelId="{C95B2334-C369-4B5C-BEFC-987C65FE277D}" type="pres">
      <dgm:prSet presAssocID="{C198A72A-C1DE-4262-8FCB-5D9B945D5514}" presName="composite" presStyleCnt="0"/>
      <dgm:spPr/>
    </dgm:pt>
    <dgm:pt modelId="{3C88E3F0-3E36-4667-A4C5-A9B20E74A5EE}" type="pres">
      <dgm:prSet presAssocID="{C198A72A-C1DE-4262-8FCB-5D9B945D551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68E8B0D-8DCE-4DA6-B0F0-083E588F0DBE}" type="pres">
      <dgm:prSet presAssocID="{C198A72A-C1DE-4262-8FCB-5D9B945D5514}" presName="descendantText" presStyleLbl="alignAcc1" presStyleIdx="0" presStyleCnt="3">
        <dgm:presLayoutVars>
          <dgm:bulletEnabled val="1"/>
        </dgm:presLayoutVars>
      </dgm:prSet>
      <dgm:spPr/>
    </dgm:pt>
    <dgm:pt modelId="{8AF6BEBF-EF84-4713-AB5B-7BDC66713A2B}" type="pres">
      <dgm:prSet presAssocID="{A5DE46C0-13F6-46E3-B7B7-0E48BCDD227B}" presName="sp" presStyleCnt="0"/>
      <dgm:spPr/>
    </dgm:pt>
    <dgm:pt modelId="{72949F03-470C-4ED5-ACAC-FC920247E5E3}" type="pres">
      <dgm:prSet presAssocID="{8CCFD83E-3111-472B-991D-5AECFA983A38}" presName="composite" presStyleCnt="0"/>
      <dgm:spPr/>
    </dgm:pt>
    <dgm:pt modelId="{A74F9CE6-7150-4218-80FC-1BBE1EF074C9}" type="pres">
      <dgm:prSet presAssocID="{8CCFD83E-3111-472B-991D-5AECFA983A3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AB6D846-5CFE-4287-B7DF-F4AAF2517D5E}" type="pres">
      <dgm:prSet presAssocID="{8CCFD83E-3111-472B-991D-5AECFA983A38}" presName="descendantText" presStyleLbl="alignAcc1" presStyleIdx="1" presStyleCnt="3">
        <dgm:presLayoutVars>
          <dgm:bulletEnabled val="1"/>
        </dgm:presLayoutVars>
      </dgm:prSet>
      <dgm:spPr/>
    </dgm:pt>
    <dgm:pt modelId="{865B75E3-7C2D-489B-B17D-768F84FD7266}" type="pres">
      <dgm:prSet presAssocID="{CBF72AE2-076E-4F63-BD55-25068D7EE8B8}" presName="sp" presStyleCnt="0"/>
      <dgm:spPr/>
    </dgm:pt>
    <dgm:pt modelId="{6E428871-78AE-4A07-AEB6-EEF9AEE4AD82}" type="pres">
      <dgm:prSet presAssocID="{C57E9FF2-25B0-44FA-88F9-52172217FD83}" presName="composite" presStyleCnt="0"/>
      <dgm:spPr/>
    </dgm:pt>
    <dgm:pt modelId="{7233B12F-5F3B-4772-8FF9-EA66DB089445}" type="pres">
      <dgm:prSet presAssocID="{C57E9FF2-25B0-44FA-88F9-52172217FD8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7CC83BC-540A-48C1-96AF-0A5A3DAC7A01}" type="pres">
      <dgm:prSet presAssocID="{C57E9FF2-25B0-44FA-88F9-52172217FD8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C711A07-CF6C-463C-89F6-7007E1855A39}" srcId="{C198A72A-C1DE-4262-8FCB-5D9B945D5514}" destId="{30E7ACD6-3409-44CA-8B65-F5E06E7E8E41}" srcOrd="0" destOrd="0" parTransId="{1F561240-2E03-4556-9DC2-DB3F566AEF57}" sibTransId="{4D8E367F-2918-4AF7-ADC8-1ADDF790070D}"/>
    <dgm:cxn modelId="{9552310A-76CA-4D73-91DE-9635C65BDEA8}" srcId="{C57E9FF2-25B0-44FA-88F9-52172217FD83}" destId="{F54483AF-2533-4A0E-B6B7-C503C10F94C7}" srcOrd="0" destOrd="0" parTransId="{3AD0EDD5-9550-4294-8F6E-17A23202CCCB}" sibTransId="{654396B9-3F2A-4F0E-B468-C8DF42FFAC18}"/>
    <dgm:cxn modelId="{71BC0516-F608-4194-9A36-48125A09778F}" type="presOf" srcId="{6862F65F-AA68-41CD-909B-BFD770E2D26A}" destId="{4AB6D846-5CFE-4287-B7DF-F4AAF2517D5E}" srcOrd="0" destOrd="1" presId="urn:microsoft.com/office/officeart/2005/8/layout/chevron2"/>
    <dgm:cxn modelId="{72F22316-651D-4C64-B8E7-FEAA50596F2C}" srcId="{30E7ACD6-3409-44CA-8B65-F5E06E7E8E41}" destId="{4B61FAC4-270E-4A95-B7A8-787B4F3C72DF}" srcOrd="0" destOrd="0" parTransId="{76450FAB-A789-4B3D-B790-DB237CF621C6}" sibTransId="{66C4666B-1B03-433F-84F3-AAC6ED0D7E07}"/>
    <dgm:cxn modelId="{6EAF0460-91B4-4F7D-B5EF-F22D37F4D6B6}" type="presOf" srcId="{4B61FAC4-270E-4A95-B7A8-787B4F3C72DF}" destId="{668E8B0D-8DCE-4DA6-B0F0-083E588F0DBE}" srcOrd="0" destOrd="1" presId="urn:microsoft.com/office/officeart/2005/8/layout/chevron2"/>
    <dgm:cxn modelId="{84036F42-612F-4D59-8498-F9C7D5F02767}" type="presOf" srcId="{097034ED-0B91-4A5D-8E21-6DE6102F004B}" destId="{E7CC83BC-540A-48C1-96AF-0A5A3DAC7A01}" srcOrd="0" destOrd="1" presId="urn:microsoft.com/office/officeart/2005/8/layout/chevron2"/>
    <dgm:cxn modelId="{DAF50C9E-840E-463B-A043-1426437DAFFC}" type="presOf" srcId="{442C1092-BED4-47F1-AE06-A960BB93ADA5}" destId="{626212C4-D016-41F9-9835-0C49D98ECDD6}" srcOrd="0" destOrd="0" presId="urn:microsoft.com/office/officeart/2005/8/layout/chevron2"/>
    <dgm:cxn modelId="{23A891A8-675E-4579-B5DF-3BD7F1543FC4}" type="presOf" srcId="{C57E9FF2-25B0-44FA-88F9-52172217FD83}" destId="{7233B12F-5F3B-4772-8FF9-EA66DB089445}" srcOrd="0" destOrd="0" presId="urn:microsoft.com/office/officeart/2005/8/layout/chevron2"/>
    <dgm:cxn modelId="{90FF93BD-516C-4E47-88CD-1474078C9CAB}" srcId="{C57E9FF2-25B0-44FA-88F9-52172217FD83}" destId="{097034ED-0B91-4A5D-8E21-6DE6102F004B}" srcOrd="1" destOrd="0" parTransId="{CA930977-7DA7-412F-B2DD-52C1D008A8CA}" sibTransId="{4158A931-A80F-4D0B-B53A-C888A139C67F}"/>
    <dgm:cxn modelId="{7BFA97BD-F25C-44F6-ADDB-E73897C71DA8}" type="presOf" srcId="{8CCFD83E-3111-472B-991D-5AECFA983A38}" destId="{A74F9CE6-7150-4218-80FC-1BBE1EF074C9}" srcOrd="0" destOrd="0" presId="urn:microsoft.com/office/officeart/2005/8/layout/chevron2"/>
    <dgm:cxn modelId="{4CDD27C1-60BA-49D6-A987-B82C4A79AB31}" srcId="{442C1092-BED4-47F1-AE06-A960BB93ADA5}" destId="{8CCFD83E-3111-472B-991D-5AECFA983A38}" srcOrd="1" destOrd="0" parTransId="{C026D32C-802F-49ED-BD02-978AA6A66EF2}" sibTransId="{CBF72AE2-076E-4F63-BD55-25068D7EE8B8}"/>
    <dgm:cxn modelId="{555B4CC6-B77C-4748-AA49-2F2A12319408}" srcId="{8CCFD83E-3111-472B-991D-5AECFA983A38}" destId="{6862F65F-AA68-41CD-909B-BFD770E2D26A}" srcOrd="1" destOrd="0" parTransId="{DDF560CB-0E9C-49EC-BC73-AABA66C48A03}" sibTransId="{23AE34A0-324B-4BE1-823D-3C63A3EBD2D1}"/>
    <dgm:cxn modelId="{6E5B53C6-98A7-49A0-BFD1-A6EB5D64CBBE}" srcId="{8CCFD83E-3111-472B-991D-5AECFA983A38}" destId="{644E4822-01D9-4D1F-B075-12E3D3C7E7CB}" srcOrd="0" destOrd="0" parTransId="{77EB030B-A414-4C02-BB5C-8DA2AE62059D}" sibTransId="{418386FF-A15E-4B19-8C45-4AA5440F347F}"/>
    <dgm:cxn modelId="{341195CA-3D6B-4D64-B175-72D79EC2B205}" type="presOf" srcId="{30E7ACD6-3409-44CA-8B65-F5E06E7E8E41}" destId="{668E8B0D-8DCE-4DA6-B0F0-083E588F0DBE}" srcOrd="0" destOrd="0" presId="urn:microsoft.com/office/officeart/2005/8/layout/chevron2"/>
    <dgm:cxn modelId="{7AF900D1-D9BD-46AB-A7B5-A4A93BACD3FF}" srcId="{442C1092-BED4-47F1-AE06-A960BB93ADA5}" destId="{C198A72A-C1DE-4262-8FCB-5D9B945D5514}" srcOrd="0" destOrd="0" parTransId="{4734729B-8955-4322-81DC-AB9CA4F5C00F}" sibTransId="{A5DE46C0-13F6-46E3-B7B7-0E48BCDD227B}"/>
    <dgm:cxn modelId="{D1F55EE7-37F9-47E0-B95B-090CE6C8F0F6}" type="presOf" srcId="{644E4822-01D9-4D1F-B075-12E3D3C7E7CB}" destId="{4AB6D846-5CFE-4287-B7DF-F4AAF2517D5E}" srcOrd="0" destOrd="0" presId="urn:microsoft.com/office/officeart/2005/8/layout/chevron2"/>
    <dgm:cxn modelId="{605645E7-E68F-4339-BF31-794C421F4C9F}" type="presOf" srcId="{F54483AF-2533-4A0E-B6B7-C503C10F94C7}" destId="{E7CC83BC-540A-48C1-96AF-0A5A3DAC7A01}" srcOrd="0" destOrd="0" presId="urn:microsoft.com/office/officeart/2005/8/layout/chevron2"/>
    <dgm:cxn modelId="{B76769F9-C3DF-479B-B0F8-701B3F57A9DB}" srcId="{442C1092-BED4-47F1-AE06-A960BB93ADA5}" destId="{C57E9FF2-25B0-44FA-88F9-52172217FD83}" srcOrd="2" destOrd="0" parTransId="{70CD11E0-C038-4E70-BA5A-3314DBD165D4}" sibTransId="{BD1F5D3B-DB70-4A4E-9911-9CC2676C4E92}"/>
    <dgm:cxn modelId="{25F41CFE-EE63-45DC-BD4A-01994E17BEC9}" type="presOf" srcId="{C198A72A-C1DE-4262-8FCB-5D9B945D5514}" destId="{3C88E3F0-3E36-4667-A4C5-A9B20E74A5EE}" srcOrd="0" destOrd="0" presId="urn:microsoft.com/office/officeart/2005/8/layout/chevron2"/>
    <dgm:cxn modelId="{700BF07C-FA53-489A-8AA3-C98B9981D103}" type="presParOf" srcId="{626212C4-D016-41F9-9835-0C49D98ECDD6}" destId="{C95B2334-C369-4B5C-BEFC-987C65FE277D}" srcOrd="0" destOrd="0" presId="urn:microsoft.com/office/officeart/2005/8/layout/chevron2"/>
    <dgm:cxn modelId="{ACFDB4F6-F05C-4C93-B6E5-C790AE841248}" type="presParOf" srcId="{C95B2334-C369-4B5C-BEFC-987C65FE277D}" destId="{3C88E3F0-3E36-4667-A4C5-A9B20E74A5EE}" srcOrd="0" destOrd="0" presId="urn:microsoft.com/office/officeart/2005/8/layout/chevron2"/>
    <dgm:cxn modelId="{FA6B9766-6408-42C8-B4C3-66CC59680D4E}" type="presParOf" srcId="{C95B2334-C369-4B5C-BEFC-987C65FE277D}" destId="{668E8B0D-8DCE-4DA6-B0F0-083E588F0DBE}" srcOrd="1" destOrd="0" presId="urn:microsoft.com/office/officeart/2005/8/layout/chevron2"/>
    <dgm:cxn modelId="{7B20EB81-CB20-458F-BC44-27C33598EE76}" type="presParOf" srcId="{626212C4-D016-41F9-9835-0C49D98ECDD6}" destId="{8AF6BEBF-EF84-4713-AB5B-7BDC66713A2B}" srcOrd="1" destOrd="0" presId="urn:microsoft.com/office/officeart/2005/8/layout/chevron2"/>
    <dgm:cxn modelId="{869D7232-FB8D-4C16-9FC6-5C7CA21A55F4}" type="presParOf" srcId="{626212C4-D016-41F9-9835-0C49D98ECDD6}" destId="{72949F03-470C-4ED5-ACAC-FC920247E5E3}" srcOrd="2" destOrd="0" presId="urn:microsoft.com/office/officeart/2005/8/layout/chevron2"/>
    <dgm:cxn modelId="{89D0A808-FD0A-407C-BE8A-562F9256872D}" type="presParOf" srcId="{72949F03-470C-4ED5-ACAC-FC920247E5E3}" destId="{A74F9CE6-7150-4218-80FC-1BBE1EF074C9}" srcOrd="0" destOrd="0" presId="urn:microsoft.com/office/officeart/2005/8/layout/chevron2"/>
    <dgm:cxn modelId="{A3FEBE63-54D4-470D-918F-E738C7ECBA18}" type="presParOf" srcId="{72949F03-470C-4ED5-ACAC-FC920247E5E3}" destId="{4AB6D846-5CFE-4287-B7DF-F4AAF2517D5E}" srcOrd="1" destOrd="0" presId="urn:microsoft.com/office/officeart/2005/8/layout/chevron2"/>
    <dgm:cxn modelId="{8A0374BB-DD60-4908-A3FC-A86E2E676CD3}" type="presParOf" srcId="{626212C4-D016-41F9-9835-0C49D98ECDD6}" destId="{865B75E3-7C2D-489B-B17D-768F84FD7266}" srcOrd="3" destOrd="0" presId="urn:microsoft.com/office/officeart/2005/8/layout/chevron2"/>
    <dgm:cxn modelId="{245C9BCA-27C6-4114-A36B-739599C62D53}" type="presParOf" srcId="{626212C4-D016-41F9-9835-0C49D98ECDD6}" destId="{6E428871-78AE-4A07-AEB6-EEF9AEE4AD82}" srcOrd="4" destOrd="0" presId="urn:microsoft.com/office/officeart/2005/8/layout/chevron2"/>
    <dgm:cxn modelId="{38BC9967-AD0C-44BC-B741-77D9C86E8EE1}" type="presParOf" srcId="{6E428871-78AE-4A07-AEB6-EEF9AEE4AD82}" destId="{7233B12F-5F3B-4772-8FF9-EA66DB089445}" srcOrd="0" destOrd="0" presId="urn:microsoft.com/office/officeart/2005/8/layout/chevron2"/>
    <dgm:cxn modelId="{1BD187B5-052D-43AD-AEAD-8A25C7811CD6}" type="presParOf" srcId="{6E428871-78AE-4A07-AEB6-EEF9AEE4AD82}" destId="{E7CC83BC-540A-48C1-96AF-0A5A3DAC7A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2C1092-BED4-47F1-AE06-A960BB93ADA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s-ES"/>
        </a:p>
      </dgm:t>
    </dgm:pt>
    <dgm:pt modelId="{C198A72A-C1DE-4262-8FCB-5D9B945D5514}">
      <dgm:prSet phldrT="[Texto]" phldr="1"/>
      <dgm:spPr/>
      <dgm:t>
        <a:bodyPr/>
        <a:lstStyle/>
        <a:p>
          <a:endParaRPr lang="es-ES"/>
        </a:p>
      </dgm:t>
    </dgm:pt>
    <dgm:pt modelId="{4734729B-8955-4322-81DC-AB9CA4F5C00F}" type="parTrans" cxnId="{7AF900D1-D9BD-46AB-A7B5-A4A93BACD3FF}">
      <dgm:prSet/>
      <dgm:spPr/>
      <dgm:t>
        <a:bodyPr/>
        <a:lstStyle/>
        <a:p>
          <a:endParaRPr lang="es-ES"/>
        </a:p>
      </dgm:t>
    </dgm:pt>
    <dgm:pt modelId="{A5DE46C0-13F6-46E3-B7B7-0E48BCDD227B}" type="sibTrans" cxnId="{7AF900D1-D9BD-46AB-A7B5-A4A93BACD3FF}">
      <dgm:prSet/>
      <dgm:spPr/>
      <dgm:t>
        <a:bodyPr/>
        <a:lstStyle/>
        <a:p>
          <a:endParaRPr lang="es-ES"/>
        </a:p>
      </dgm:t>
    </dgm:pt>
    <dgm:pt modelId="{30E7ACD6-3409-44CA-8B65-F5E06E7E8E41}">
      <dgm:prSet phldrT="[Texto]" phldr="1"/>
      <dgm:spPr/>
      <dgm:t>
        <a:bodyPr/>
        <a:lstStyle/>
        <a:p>
          <a:endParaRPr lang="es-ES"/>
        </a:p>
      </dgm:t>
    </dgm:pt>
    <dgm:pt modelId="{1F561240-2E03-4556-9DC2-DB3F566AEF57}" type="parTrans" cxnId="{AC711A07-CF6C-463C-89F6-7007E1855A39}">
      <dgm:prSet/>
      <dgm:spPr/>
      <dgm:t>
        <a:bodyPr/>
        <a:lstStyle/>
        <a:p>
          <a:endParaRPr lang="es-ES"/>
        </a:p>
      </dgm:t>
    </dgm:pt>
    <dgm:pt modelId="{4D8E367F-2918-4AF7-ADC8-1ADDF790070D}" type="sibTrans" cxnId="{AC711A07-CF6C-463C-89F6-7007E1855A39}">
      <dgm:prSet/>
      <dgm:spPr/>
      <dgm:t>
        <a:bodyPr/>
        <a:lstStyle/>
        <a:p>
          <a:endParaRPr lang="es-ES"/>
        </a:p>
      </dgm:t>
    </dgm:pt>
    <dgm:pt modelId="{4B61FAC4-270E-4A95-B7A8-787B4F3C72DF}">
      <dgm:prSet phldrT="[Texto]" phldr="1"/>
      <dgm:spPr/>
      <dgm:t>
        <a:bodyPr/>
        <a:lstStyle/>
        <a:p>
          <a:endParaRPr lang="es-ES"/>
        </a:p>
      </dgm:t>
    </dgm:pt>
    <dgm:pt modelId="{76450FAB-A789-4B3D-B790-DB237CF621C6}" type="parTrans" cxnId="{72F22316-651D-4C64-B8E7-FEAA50596F2C}">
      <dgm:prSet/>
      <dgm:spPr/>
      <dgm:t>
        <a:bodyPr/>
        <a:lstStyle/>
        <a:p>
          <a:endParaRPr lang="es-ES"/>
        </a:p>
      </dgm:t>
    </dgm:pt>
    <dgm:pt modelId="{66C4666B-1B03-433F-84F3-AAC6ED0D7E07}" type="sibTrans" cxnId="{72F22316-651D-4C64-B8E7-FEAA50596F2C}">
      <dgm:prSet/>
      <dgm:spPr/>
      <dgm:t>
        <a:bodyPr/>
        <a:lstStyle/>
        <a:p>
          <a:endParaRPr lang="es-ES"/>
        </a:p>
      </dgm:t>
    </dgm:pt>
    <dgm:pt modelId="{8CCFD83E-3111-472B-991D-5AECFA983A38}">
      <dgm:prSet phldrT="[Texto]" phldr="1"/>
      <dgm:spPr/>
      <dgm:t>
        <a:bodyPr/>
        <a:lstStyle/>
        <a:p>
          <a:endParaRPr lang="es-ES"/>
        </a:p>
      </dgm:t>
    </dgm:pt>
    <dgm:pt modelId="{C026D32C-802F-49ED-BD02-978AA6A66EF2}" type="parTrans" cxnId="{4CDD27C1-60BA-49D6-A987-B82C4A79AB31}">
      <dgm:prSet/>
      <dgm:spPr/>
      <dgm:t>
        <a:bodyPr/>
        <a:lstStyle/>
        <a:p>
          <a:endParaRPr lang="es-ES"/>
        </a:p>
      </dgm:t>
    </dgm:pt>
    <dgm:pt modelId="{CBF72AE2-076E-4F63-BD55-25068D7EE8B8}" type="sibTrans" cxnId="{4CDD27C1-60BA-49D6-A987-B82C4A79AB31}">
      <dgm:prSet/>
      <dgm:spPr/>
      <dgm:t>
        <a:bodyPr/>
        <a:lstStyle/>
        <a:p>
          <a:endParaRPr lang="es-ES"/>
        </a:p>
      </dgm:t>
    </dgm:pt>
    <dgm:pt modelId="{644E4822-01D9-4D1F-B075-12E3D3C7E7CB}">
      <dgm:prSet phldrT="[Texto]" phldr="1"/>
      <dgm:spPr/>
      <dgm:t>
        <a:bodyPr/>
        <a:lstStyle/>
        <a:p>
          <a:endParaRPr lang="es-ES"/>
        </a:p>
      </dgm:t>
    </dgm:pt>
    <dgm:pt modelId="{77EB030B-A414-4C02-BB5C-8DA2AE62059D}" type="parTrans" cxnId="{6E5B53C6-98A7-49A0-BFD1-A6EB5D64CBBE}">
      <dgm:prSet/>
      <dgm:spPr/>
      <dgm:t>
        <a:bodyPr/>
        <a:lstStyle/>
        <a:p>
          <a:endParaRPr lang="es-ES"/>
        </a:p>
      </dgm:t>
    </dgm:pt>
    <dgm:pt modelId="{418386FF-A15E-4B19-8C45-4AA5440F347F}" type="sibTrans" cxnId="{6E5B53C6-98A7-49A0-BFD1-A6EB5D64CBBE}">
      <dgm:prSet/>
      <dgm:spPr/>
      <dgm:t>
        <a:bodyPr/>
        <a:lstStyle/>
        <a:p>
          <a:endParaRPr lang="es-ES"/>
        </a:p>
      </dgm:t>
    </dgm:pt>
    <dgm:pt modelId="{6862F65F-AA68-41CD-909B-BFD770E2D26A}">
      <dgm:prSet phldrT="[Texto]" phldr="1"/>
      <dgm:spPr/>
      <dgm:t>
        <a:bodyPr/>
        <a:lstStyle/>
        <a:p>
          <a:endParaRPr lang="es-ES"/>
        </a:p>
      </dgm:t>
    </dgm:pt>
    <dgm:pt modelId="{DDF560CB-0E9C-49EC-BC73-AABA66C48A03}" type="parTrans" cxnId="{555B4CC6-B77C-4748-AA49-2F2A12319408}">
      <dgm:prSet/>
      <dgm:spPr/>
      <dgm:t>
        <a:bodyPr/>
        <a:lstStyle/>
        <a:p>
          <a:endParaRPr lang="es-ES"/>
        </a:p>
      </dgm:t>
    </dgm:pt>
    <dgm:pt modelId="{23AE34A0-324B-4BE1-823D-3C63A3EBD2D1}" type="sibTrans" cxnId="{555B4CC6-B77C-4748-AA49-2F2A12319408}">
      <dgm:prSet/>
      <dgm:spPr/>
      <dgm:t>
        <a:bodyPr/>
        <a:lstStyle/>
        <a:p>
          <a:endParaRPr lang="es-ES"/>
        </a:p>
      </dgm:t>
    </dgm:pt>
    <dgm:pt modelId="{C57E9FF2-25B0-44FA-88F9-52172217FD83}">
      <dgm:prSet phldrT="[Texto]" phldr="1"/>
      <dgm:spPr/>
      <dgm:t>
        <a:bodyPr/>
        <a:lstStyle/>
        <a:p>
          <a:endParaRPr lang="es-ES"/>
        </a:p>
      </dgm:t>
    </dgm:pt>
    <dgm:pt modelId="{70CD11E0-C038-4E70-BA5A-3314DBD165D4}" type="parTrans" cxnId="{B76769F9-C3DF-479B-B0F8-701B3F57A9DB}">
      <dgm:prSet/>
      <dgm:spPr/>
      <dgm:t>
        <a:bodyPr/>
        <a:lstStyle/>
        <a:p>
          <a:endParaRPr lang="es-ES"/>
        </a:p>
      </dgm:t>
    </dgm:pt>
    <dgm:pt modelId="{BD1F5D3B-DB70-4A4E-9911-9CC2676C4E92}" type="sibTrans" cxnId="{B76769F9-C3DF-479B-B0F8-701B3F57A9DB}">
      <dgm:prSet/>
      <dgm:spPr/>
      <dgm:t>
        <a:bodyPr/>
        <a:lstStyle/>
        <a:p>
          <a:endParaRPr lang="es-ES"/>
        </a:p>
      </dgm:t>
    </dgm:pt>
    <dgm:pt modelId="{F54483AF-2533-4A0E-B6B7-C503C10F94C7}">
      <dgm:prSet phldrT="[Texto]" phldr="1"/>
      <dgm:spPr/>
      <dgm:t>
        <a:bodyPr/>
        <a:lstStyle/>
        <a:p>
          <a:endParaRPr lang="es-ES"/>
        </a:p>
      </dgm:t>
    </dgm:pt>
    <dgm:pt modelId="{3AD0EDD5-9550-4294-8F6E-17A23202CCCB}" type="parTrans" cxnId="{9552310A-76CA-4D73-91DE-9635C65BDEA8}">
      <dgm:prSet/>
      <dgm:spPr/>
      <dgm:t>
        <a:bodyPr/>
        <a:lstStyle/>
        <a:p>
          <a:endParaRPr lang="es-ES"/>
        </a:p>
      </dgm:t>
    </dgm:pt>
    <dgm:pt modelId="{654396B9-3F2A-4F0E-B468-C8DF42FFAC18}" type="sibTrans" cxnId="{9552310A-76CA-4D73-91DE-9635C65BDEA8}">
      <dgm:prSet/>
      <dgm:spPr/>
      <dgm:t>
        <a:bodyPr/>
        <a:lstStyle/>
        <a:p>
          <a:endParaRPr lang="es-ES"/>
        </a:p>
      </dgm:t>
    </dgm:pt>
    <dgm:pt modelId="{097034ED-0B91-4A5D-8E21-6DE6102F004B}">
      <dgm:prSet phldrT="[Texto]" phldr="1"/>
      <dgm:spPr/>
      <dgm:t>
        <a:bodyPr/>
        <a:lstStyle/>
        <a:p>
          <a:endParaRPr lang="es-ES"/>
        </a:p>
      </dgm:t>
    </dgm:pt>
    <dgm:pt modelId="{CA930977-7DA7-412F-B2DD-52C1D008A8CA}" type="parTrans" cxnId="{90FF93BD-516C-4E47-88CD-1474078C9CAB}">
      <dgm:prSet/>
      <dgm:spPr/>
      <dgm:t>
        <a:bodyPr/>
        <a:lstStyle/>
        <a:p>
          <a:endParaRPr lang="es-ES"/>
        </a:p>
      </dgm:t>
    </dgm:pt>
    <dgm:pt modelId="{4158A931-A80F-4D0B-B53A-C888A139C67F}" type="sibTrans" cxnId="{90FF93BD-516C-4E47-88CD-1474078C9CAB}">
      <dgm:prSet/>
      <dgm:spPr/>
      <dgm:t>
        <a:bodyPr/>
        <a:lstStyle/>
        <a:p>
          <a:endParaRPr lang="es-ES"/>
        </a:p>
      </dgm:t>
    </dgm:pt>
    <dgm:pt modelId="{626212C4-D016-41F9-9835-0C49D98ECDD6}" type="pres">
      <dgm:prSet presAssocID="{442C1092-BED4-47F1-AE06-A960BB93ADA5}" presName="linearFlow" presStyleCnt="0">
        <dgm:presLayoutVars>
          <dgm:dir/>
          <dgm:animLvl val="lvl"/>
          <dgm:resizeHandles val="exact"/>
        </dgm:presLayoutVars>
      </dgm:prSet>
      <dgm:spPr/>
    </dgm:pt>
    <dgm:pt modelId="{C95B2334-C369-4B5C-BEFC-987C65FE277D}" type="pres">
      <dgm:prSet presAssocID="{C198A72A-C1DE-4262-8FCB-5D9B945D5514}" presName="composite" presStyleCnt="0"/>
      <dgm:spPr/>
    </dgm:pt>
    <dgm:pt modelId="{3C88E3F0-3E36-4667-A4C5-A9B20E74A5EE}" type="pres">
      <dgm:prSet presAssocID="{C198A72A-C1DE-4262-8FCB-5D9B945D551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68E8B0D-8DCE-4DA6-B0F0-083E588F0DBE}" type="pres">
      <dgm:prSet presAssocID="{C198A72A-C1DE-4262-8FCB-5D9B945D5514}" presName="descendantText" presStyleLbl="alignAcc1" presStyleIdx="0" presStyleCnt="3">
        <dgm:presLayoutVars>
          <dgm:bulletEnabled val="1"/>
        </dgm:presLayoutVars>
      </dgm:prSet>
      <dgm:spPr/>
    </dgm:pt>
    <dgm:pt modelId="{8AF6BEBF-EF84-4713-AB5B-7BDC66713A2B}" type="pres">
      <dgm:prSet presAssocID="{A5DE46C0-13F6-46E3-B7B7-0E48BCDD227B}" presName="sp" presStyleCnt="0"/>
      <dgm:spPr/>
    </dgm:pt>
    <dgm:pt modelId="{72949F03-470C-4ED5-ACAC-FC920247E5E3}" type="pres">
      <dgm:prSet presAssocID="{8CCFD83E-3111-472B-991D-5AECFA983A38}" presName="composite" presStyleCnt="0"/>
      <dgm:spPr/>
    </dgm:pt>
    <dgm:pt modelId="{A74F9CE6-7150-4218-80FC-1BBE1EF074C9}" type="pres">
      <dgm:prSet presAssocID="{8CCFD83E-3111-472B-991D-5AECFA983A3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AB6D846-5CFE-4287-B7DF-F4AAF2517D5E}" type="pres">
      <dgm:prSet presAssocID="{8CCFD83E-3111-472B-991D-5AECFA983A38}" presName="descendantText" presStyleLbl="alignAcc1" presStyleIdx="1" presStyleCnt="3">
        <dgm:presLayoutVars>
          <dgm:bulletEnabled val="1"/>
        </dgm:presLayoutVars>
      </dgm:prSet>
      <dgm:spPr/>
    </dgm:pt>
    <dgm:pt modelId="{865B75E3-7C2D-489B-B17D-768F84FD7266}" type="pres">
      <dgm:prSet presAssocID="{CBF72AE2-076E-4F63-BD55-25068D7EE8B8}" presName="sp" presStyleCnt="0"/>
      <dgm:spPr/>
    </dgm:pt>
    <dgm:pt modelId="{6E428871-78AE-4A07-AEB6-EEF9AEE4AD82}" type="pres">
      <dgm:prSet presAssocID="{C57E9FF2-25B0-44FA-88F9-52172217FD83}" presName="composite" presStyleCnt="0"/>
      <dgm:spPr/>
    </dgm:pt>
    <dgm:pt modelId="{7233B12F-5F3B-4772-8FF9-EA66DB089445}" type="pres">
      <dgm:prSet presAssocID="{C57E9FF2-25B0-44FA-88F9-52172217FD8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7CC83BC-540A-48C1-96AF-0A5A3DAC7A01}" type="pres">
      <dgm:prSet presAssocID="{C57E9FF2-25B0-44FA-88F9-52172217FD8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C711A07-CF6C-463C-89F6-7007E1855A39}" srcId="{C198A72A-C1DE-4262-8FCB-5D9B945D5514}" destId="{30E7ACD6-3409-44CA-8B65-F5E06E7E8E41}" srcOrd="0" destOrd="0" parTransId="{1F561240-2E03-4556-9DC2-DB3F566AEF57}" sibTransId="{4D8E367F-2918-4AF7-ADC8-1ADDF790070D}"/>
    <dgm:cxn modelId="{9552310A-76CA-4D73-91DE-9635C65BDEA8}" srcId="{C57E9FF2-25B0-44FA-88F9-52172217FD83}" destId="{F54483AF-2533-4A0E-B6B7-C503C10F94C7}" srcOrd="0" destOrd="0" parTransId="{3AD0EDD5-9550-4294-8F6E-17A23202CCCB}" sibTransId="{654396B9-3F2A-4F0E-B468-C8DF42FFAC18}"/>
    <dgm:cxn modelId="{71BC0516-F608-4194-9A36-48125A09778F}" type="presOf" srcId="{6862F65F-AA68-41CD-909B-BFD770E2D26A}" destId="{4AB6D846-5CFE-4287-B7DF-F4AAF2517D5E}" srcOrd="0" destOrd="1" presId="urn:microsoft.com/office/officeart/2005/8/layout/chevron2"/>
    <dgm:cxn modelId="{72F22316-651D-4C64-B8E7-FEAA50596F2C}" srcId="{C198A72A-C1DE-4262-8FCB-5D9B945D5514}" destId="{4B61FAC4-270E-4A95-B7A8-787B4F3C72DF}" srcOrd="1" destOrd="0" parTransId="{76450FAB-A789-4B3D-B790-DB237CF621C6}" sibTransId="{66C4666B-1B03-433F-84F3-AAC6ED0D7E07}"/>
    <dgm:cxn modelId="{6EAF0460-91B4-4F7D-B5EF-F22D37F4D6B6}" type="presOf" srcId="{4B61FAC4-270E-4A95-B7A8-787B4F3C72DF}" destId="{668E8B0D-8DCE-4DA6-B0F0-083E588F0DBE}" srcOrd="0" destOrd="1" presId="urn:microsoft.com/office/officeart/2005/8/layout/chevron2"/>
    <dgm:cxn modelId="{84036F42-612F-4D59-8498-F9C7D5F02767}" type="presOf" srcId="{097034ED-0B91-4A5D-8E21-6DE6102F004B}" destId="{E7CC83BC-540A-48C1-96AF-0A5A3DAC7A01}" srcOrd="0" destOrd="1" presId="urn:microsoft.com/office/officeart/2005/8/layout/chevron2"/>
    <dgm:cxn modelId="{DAF50C9E-840E-463B-A043-1426437DAFFC}" type="presOf" srcId="{442C1092-BED4-47F1-AE06-A960BB93ADA5}" destId="{626212C4-D016-41F9-9835-0C49D98ECDD6}" srcOrd="0" destOrd="0" presId="urn:microsoft.com/office/officeart/2005/8/layout/chevron2"/>
    <dgm:cxn modelId="{23A891A8-675E-4579-B5DF-3BD7F1543FC4}" type="presOf" srcId="{C57E9FF2-25B0-44FA-88F9-52172217FD83}" destId="{7233B12F-5F3B-4772-8FF9-EA66DB089445}" srcOrd="0" destOrd="0" presId="urn:microsoft.com/office/officeart/2005/8/layout/chevron2"/>
    <dgm:cxn modelId="{90FF93BD-516C-4E47-88CD-1474078C9CAB}" srcId="{C57E9FF2-25B0-44FA-88F9-52172217FD83}" destId="{097034ED-0B91-4A5D-8E21-6DE6102F004B}" srcOrd="1" destOrd="0" parTransId="{CA930977-7DA7-412F-B2DD-52C1D008A8CA}" sibTransId="{4158A931-A80F-4D0B-B53A-C888A139C67F}"/>
    <dgm:cxn modelId="{7BFA97BD-F25C-44F6-ADDB-E73897C71DA8}" type="presOf" srcId="{8CCFD83E-3111-472B-991D-5AECFA983A38}" destId="{A74F9CE6-7150-4218-80FC-1BBE1EF074C9}" srcOrd="0" destOrd="0" presId="urn:microsoft.com/office/officeart/2005/8/layout/chevron2"/>
    <dgm:cxn modelId="{4CDD27C1-60BA-49D6-A987-B82C4A79AB31}" srcId="{442C1092-BED4-47F1-AE06-A960BB93ADA5}" destId="{8CCFD83E-3111-472B-991D-5AECFA983A38}" srcOrd="1" destOrd="0" parTransId="{C026D32C-802F-49ED-BD02-978AA6A66EF2}" sibTransId="{CBF72AE2-076E-4F63-BD55-25068D7EE8B8}"/>
    <dgm:cxn modelId="{555B4CC6-B77C-4748-AA49-2F2A12319408}" srcId="{8CCFD83E-3111-472B-991D-5AECFA983A38}" destId="{6862F65F-AA68-41CD-909B-BFD770E2D26A}" srcOrd="1" destOrd="0" parTransId="{DDF560CB-0E9C-49EC-BC73-AABA66C48A03}" sibTransId="{23AE34A0-324B-4BE1-823D-3C63A3EBD2D1}"/>
    <dgm:cxn modelId="{6E5B53C6-98A7-49A0-BFD1-A6EB5D64CBBE}" srcId="{8CCFD83E-3111-472B-991D-5AECFA983A38}" destId="{644E4822-01D9-4D1F-B075-12E3D3C7E7CB}" srcOrd="0" destOrd="0" parTransId="{77EB030B-A414-4C02-BB5C-8DA2AE62059D}" sibTransId="{418386FF-A15E-4B19-8C45-4AA5440F347F}"/>
    <dgm:cxn modelId="{341195CA-3D6B-4D64-B175-72D79EC2B205}" type="presOf" srcId="{30E7ACD6-3409-44CA-8B65-F5E06E7E8E41}" destId="{668E8B0D-8DCE-4DA6-B0F0-083E588F0DBE}" srcOrd="0" destOrd="0" presId="urn:microsoft.com/office/officeart/2005/8/layout/chevron2"/>
    <dgm:cxn modelId="{7AF900D1-D9BD-46AB-A7B5-A4A93BACD3FF}" srcId="{442C1092-BED4-47F1-AE06-A960BB93ADA5}" destId="{C198A72A-C1DE-4262-8FCB-5D9B945D5514}" srcOrd="0" destOrd="0" parTransId="{4734729B-8955-4322-81DC-AB9CA4F5C00F}" sibTransId="{A5DE46C0-13F6-46E3-B7B7-0E48BCDD227B}"/>
    <dgm:cxn modelId="{D1F55EE7-37F9-47E0-B95B-090CE6C8F0F6}" type="presOf" srcId="{644E4822-01D9-4D1F-B075-12E3D3C7E7CB}" destId="{4AB6D846-5CFE-4287-B7DF-F4AAF2517D5E}" srcOrd="0" destOrd="0" presId="urn:microsoft.com/office/officeart/2005/8/layout/chevron2"/>
    <dgm:cxn modelId="{605645E7-E68F-4339-BF31-794C421F4C9F}" type="presOf" srcId="{F54483AF-2533-4A0E-B6B7-C503C10F94C7}" destId="{E7CC83BC-540A-48C1-96AF-0A5A3DAC7A01}" srcOrd="0" destOrd="0" presId="urn:microsoft.com/office/officeart/2005/8/layout/chevron2"/>
    <dgm:cxn modelId="{B76769F9-C3DF-479B-B0F8-701B3F57A9DB}" srcId="{442C1092-BED4-47F1-AE06-A960BB93ADA5}" destId="{C57E9FF2-25B0-44FA-88F9-52172217FD83}" srcOrd="2" destOrd="0" parTransId="{70CD11E0-C038-4E70-BA5A-3314DBD165D4}" sibTransId="{BD1F5D3B-DB70-4A4E-9911-9CC2676C4E92}"/>
    <dgm:cxn modelId="{25F41CFE-EE63-45DC-BD4A-01994E17BEC9}" type="presOf" srcId="{C198A72A-C1DE-4262-8FCB-5D9B945D5514}" destId="{3C88E3F0-3E36-4667-A4C5-A9B20E74A5EE}" srcOrd="0" destOrd="0" presId="urn:microsoft.com/office/officeart/2005/8/layout/chevron2"/>
    <dgm:cxn modelId="{700BF07C-FA53-489A-8AA3-C98B9981D103}" type="presParOf" srcId="{626212C4-D016-41F9-9835-0C49D98ECDD6}" destId="{C95B2334-C369-4B5C-BEFC-987C65FE277D}" srcOrd="0" destOrd="0" presId="urn:microsoft.com/office/officeart/2005/8/layout/chevron2"/>
    <dgm:cxn modelId="{ACFDB4F6-F05C-4C93-B6E5-C790AE841248}" type="presParOf" srcId="{C95B2334-C369-4B5C-BEFC-987C65FE277D}" destId="{3C88E3F0-3E36-4667-A4C5-A9B20E74A5EE}" srcOrd="0" destOrd="0" presId="urn:microsoft.com/office/officeart/2005/8/layout/chevron2"/>
    <dgm:cxn modelId="{FA6B9766-6408-42C8-B4C3-66CC59680D4E}" type="presParOf" srcId="{C95B2334-C369-4B5C-BEFC-987C65FE277D}" destId="{668E8B0D-8DCE-4DA6-B0F0-083E588F0DBE}" srcOrd="1" destOrd="0" presId="urn:microsoft.com/office/officeart/2005/8/layout/chevron2"/>
    <dgm:cxn modelId="{7B20EB81-CB20-458F-BC44-27C33598EE76}" type="presParOf" srcId="{626212C4-D016-41F9-9835-0C49D98ECDD6}" destId="{8AF6BEBF-EF84-4713-AB5B-7BDC66713A2B}" srcOrd="1" destOrd="0" presId="urn:microsoft.com/office/officeart/2005/8/layout/chevron2"/>
    <dgm:cxn modelId="{869D7232-FB8D-4C16-9FC6-5C7CA21A55F4}" type="presParOf" srcId="{626212C4-D016-41F9-9835-0C49D98ECDD6}" destId="{72949F03-470C-4ED5-ACAC-FC920247E5E3}" srcOrd="2" destOrd="0" presId="urn:microsoft.com/office/officeart/2005/8/layout/chevron2"/>
    <dgm:cxn modelId="{89D0A808-FD0A-407C-BE8A-562F9256872D}" type="presParOf" srcId="{72949F03-470C-4ED5-ACAC-FC920247E5E3}" destId="{A74F9CE6-7150-4218-80FC-1BBE1EF074C9}" srcOrd="0" destOrd="0" presId="urn:microsoft.com/office/officeart/2005/8/layout/chevron2"/>
    <dgm:cxn modelId="{A3FEBE63-54D4-470D-918F-E738C7ECBA18}" type="presParOf" srcId="{72949F03-470C-4ED5-ACAC-FC920247E5E3}" destId="{4AB6D846-5CFE-4287-B7DF-F4AAF2517D5E}" srcOrd="1" destOrd="0" presId="urn:microsoft.com/office/officeart/2005/8/layout/chevron2"/>
    <dgm:cxn modelId="{8A0374BB-DD60-4908-A3FC-A86E2E676CD3}" type="presParOf" srcId="{626212C4-D016-41F9-9835-0C49D98ECDD6}" destId="{865B75E3-7C2D-489B-B17D-768F84FD7266}" srcOrd="3" destOrd="0" presId="urn:microsoft.com/office/officeart/2005/8/layout/chevron2"/>
    <dgm:cxn modelId="{245C9BCA-27C6-4114-A36B-739599C62D53}" type="presParOf" srcId="{626212C4-D016-41F9-9835-0C49D98ECDD6}" destId="{6E428871-78AE-4A07-AEB6-EEF9AEE4AD82}" srcOrd="4" destOrd="0" presId="urn:microsoft.com/office/officeart/2005/8/layout/chevron2"/>
    <dgm:cxn modelId="{38BC9967-AD0C-44BC-B741-77D9C86E8EE1}" type="presParOf" srcId="{6E428871-78AE-4A07-AEB6-EEF9AEE4AD82}" destId="{7233B12F-5F3B-4772-8FF9-EA66DB089445}" srcOrd="0" destOrd="0" presId="urn:microsoft.com/office/officeart/2005/8/layout/chevron2"/>
    <dgm:cxn modelId="{1BD187B5-052D-43AD-AEAD-8A25C7811CD6}" type="presParOf" srcId="{6E428871-78AE-4A07-AEB6-EEF9AEE4AD82}" destId="{E7CC83BC-540A-48C1-96AF-0A5A3DAC7A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2C1092-BED4-47F1-AE06-A960BB93ADA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s-ES"/>
        </a:p>
      </dgm:t>
    </dgm:pt>
    <dgm:pt modelId="{C198A72A-C1DE-4262-8FCB-5D9B945D5514}">
      <dgm:prSet phldrT="[Texto]" phldr="1"/>
      <dgm:spPr/>
      <dgm:t>
        <a:bodyPr/>
        <a:lstStyle/>
        <a:p>
          <a:endParaRPr lang="es-ES"/>
        </a:p>
      </dgm:t>
    </dgm:pt>
    <dgm:pt modelId="{4734729B-8955-4322-81DC-AB9CA4F5C00F}" type="parTrans" cxnId="{7AF900D1-D9BD-46AB-A7B5-A4A93BACD3FF}">
      <dgm:prSet/>
      <dgm:spPr/>
      <dgm:t>
        <a:bodyPr/>
        <a:lstStyle/>
        <a:p>
          <a:endParaRPr lang="es-ES"/>
        </a:p>
      </dgm:t>
    </dgm:pt>
    <dgm:pt modelId="{A5DE46C0-13F6-46E3-B7B7-0E48BCDD227B}" type="sibTrans" cxnId="{7AF900D1-D9BD-46AB-A7B5-A4A93BACD3FF}">
      <dgm:prSet/>
      <dgm:spPr/>
      <dgm:t>
        <a:bodyPr/>
        <a:lstStyle/>
        <a:p>
          <a:endParaRPr lang="es-ES"/>
        </a:p>
      </dgm:t>
    </dgm:pt>
    <dgm:pt modelId="{30E7ACD6-3409-44CA-8B65-F5E06E7E8E41}">
      <dgm:prSet phldrT="[Texto]" phldr="1"/>
      <dgm:spPr/>
      <dgm:t>
        <a:bodyPr/>
        <a:lstStyle/>
        <a:p>
          <a:endParaRPr lang="es-ES"/>
        </a:p>
      </dgm:t>
    </dgm:pt>
    <dgm:pt modelId="{1F561240-2E03-4556-9DC2-DB3F566AEF57}" type="parTrans" cxnId="{AC711A07-CF6C-463C-89F6-7007E1855A39}">
      <dgm:prSet/>
      <dgm:spPr/>
      <dgm:t>
        <a:bodyPr/>
        <a:lstStyle/>
        <a:p>
          <a:endParaRPr lang="es-ES"/>
        </a:p>
      </dgm:t>
    </dgm:pt>
    <dgm:pt modelId="{4D8E367F-2918-4AF7-ADC8-1ADDF790070D}" type="sibTrans" cxnId="{AC711A07-CF6C-463C-89F6-7007E1855A39}">
      <dgm:prSet/>
      <dgm:spPr/>
      <dgm:t>
        <a:bodyPr/>
        <a:lstStyle/>
        <a:p>
          <a:endParaRPr lang="es-ES"/>
        </a:p>
      </dgm:t>
    </dgm:pt>
    <dgm:pt modelId="{4B61FAC4-270E-4A95-B7A8-787B4F3C72DF}">
      <dgm:prSet phldrT="[Texto]" phldr="1"/>
      <dgm:spPr/>
      <dgm:t>
        <a:bodyPr/>
        <a:lstStyle/>
        <a:p>
          <a:endParaRPr lang="es-ES"/>
        </a:p>
      </dgm:t>
    </dgm:pt>
    <dgm:pt modelId="{76450FAB-A789-4B3D-B790-DB237CF621C6}" type="parTrans" cxnId="{72F22316-651D-4C64-B8E7-FEAA50596F2C}">
      <dgm:prSet/>
      <dgm:spPr/>
      <dgm:t>
        <a:bodyPr/>
        <a:lstStyle/>
        <a:p>
          <a:endParaRPr lang="es-ES"/>
        </a:p>
      </dgm:t>
    </dgm:pt>
    <dgm:pt modelId="{66C4666B-1B03-433F-84F3-AAC6ED0D7E07}" type="sibTrans" cxnId="{72F22316-651D-4C64-B8E7-FEAA50596F2C}">
      <dgm:prSet/>
      <dgm:spPr/>
      <dgm:t>
        <a:bodyPr/>
        <a:lstStyle/>
        <a:p>
          <a:endParaRPr lang="es-ES"/>
        </a:p>
      </dgm:t>
    </dgm:pt>
    <dgm:pt modelId="{8CCFD83E-3111-472B-991D-5AECFA983A38}">
      <dgm:prSet phldrT="[Texto]" phldr="1"/>
      <dgm:spPr/>
      <dgm:t>
        <a:bodyPr/>
        <a:lstStyle/>
        <a:p>
          <a:endParaRPr lang="es-ES"/>
        </a:p>
      </dgm:t>
    </dgm:pt>
    <dgm:pt modelId="{C026D32C-802F-49ED-BD02-978AA6A66EF2}" type="parTrans" cxnId="{4CDD27C1-60BA-49D6-A987-B82C4A79AB31}">
      <dgm:prSet/>
      <dgm:spPr/>
      <dgm:t>
        <a:bodyPr/>
        <a:lstStyle/>
        <a:p>
          <a:endParaRPr lang="es-ES"/>
        </a:p>
      </dgm:t>
    </dgm:pt>
    <dgm:pt modelId="{CBF72AE2-076E-4F63-BD55-25068D7EE8B8}" type="sibTrans" cxnId="{4CDD27C1-60BA-49D6-A987-B82C4A79AB31}">
      <dgm:prSet/>
      <dgm:spPr/>
      <dgm:t>
        <a:bodyPr/>
        <a:lstStyle/>
        <a:p>
          <a:endParaRPr lang="es-ES"/>
        </a:p>
      </dgm:t>
    </dgm:pt>
    <dgm:pt modelId="{644E4822-01D9-4D1F-B075-12E3D3C7E7CB}">
      <dgm:prSet phldrT="[Texto]" phldr="1"/>
      <dgm:spPr/>
      <dgm:t>
        <a:bodyPr/>
        <a:lstStyle/>
        <a:p>
          <a:endParaRPr lang="es-ES"/>
        </a:p>
      </dgm:t>
    </dgm:pt>
    <dgm:pt modelId="{77EB030B-A414-4C02-BB5C-8DA2AE62059D}" type="parTrans" cxnId="{6E5B53C6-98A7-49A0-BFD1-A6EB5D64CBBE}">
      <dgm:prSet/>
      <dgm:spPr/>
      <dgm:t>
        <a:bodyPr/>
        <a:lstStyle/>
        <a:p>
          <a:endParaRPr lang="es-ES"/>
        </a:p>
      </dgm:t>
    </dgm:pt>
    <dgm:pt modelId="{418386FF-A15E-4B19-8C45-4AA5440F347F}" type="sibTrans" cxnId="{6E5B53C6-98A7-49A0-BFD1-A6EB5D64CBBE}">
      <dgm:prSet/>
      <dgm:spPr/>
      <dgm:t>
        <a:bodyPr/>
        <a:lstStyle/>
        <a:p>
          <a:endParaRPr lang="es-ES"/>
        </a:p>
      </dgm:t>
    </dgm:pt>
    <dgm:pt modelId="{6862F65F-AA68-41CD-909B-BFD770E2D26A}">
      <dgm:prSet phldrT="[Texto]" phldr="1"/>
      <dgm:spPr/>
      <dgm:t>
        <a:bodyPr/>
        <a:lstStyle/>
        <a:p>
          <a:endParaRPr lang="es-ES"/>
        </a:p>
      </dgm:t>
    </dgm:pt>
    <dgm:pt modelId="{DDF560CB-0E9C-49EC-BC73-AABA66C48A03}" type="parTrans" cxnId="{555B4CC6-B77C-4748-AA49-2F2A12319408}">
      <dgm:prSet/>
      <dgm:spPr/>
      <dgm:t>
        <a:bodyPr/>
        <a:lstStyle/>
        <a:p>
          <a:endParaRPr lang="es-ES"/>
        </a:p>
      </dgm:t>
    </dgm:pt>
    <dgm:pt modelId="{23AE34A0-324B-4BE1-823D-3C63A3EBD2D1}" type="sibTrans" cxnId="{555B4CC6-B77C-4748-AA49-2F2A12319408}">
      <dgm:prSet/>
      <dgm:spPr/>
      <dgm:t>
        <a:bodyPr/>
        <a:lstStyle/>
        <a:p>
          <a:endParaRPr lang="es-ES"/>
        </a:p>
      </dgm:t>
    </dgm:pt>
    <dgm:pt modelId="{C57E9FF2-25B0-44FA-88F9-52172217FD83}">
      <dgm:prSet phldrT="[Texto]" phldr="1"/>
      <dgm:spPr/>
      <dgm:t>
        <a:bodyPr/>
        <a:lstStyle/>
        <a:p>
          <a:endParaRPr lang="es-ES"/>
        </a:p>
      </dgm:t>
    </dgm:pt>
    <dgm:pt modelId="{70CD11E0-C038-4E70-BA5A-3314DBD165D4}" type="parTrans" cxnId="{B76769F9-C3DF-479B-B0F8-701B3F57A9DB}">
      <dgm:prSet/>
      <dgm:spPr/>
      <dgm:t>
        <a:bodyPr/>
        <a:lstStyle/>
        <a:p>
          <a:endParaRPr lang="es-ES"/>
        </a:p>
      </dgm:t>
    </dgm:pt>
    <dgm:pt modelId="{BD1F5D3B-DB70-4A4E-9911-9CC2676C4E92}" type="sibTrans" cxnId="{B76769F9-C3DF-479B-B0F8-701B3F57A9DB}">
      <dgm:prSet/>
      <dgm:spPr/>
      <dgm:t>
        <a:bodyPr/>
        <a:lstStyle/>
        <a:p>
          <a:endParaRPr lang="es-ES"/>
        </a:p>
      </dgm:t>
    </dgm:pt>
    <dgm:pt modelId="{F54483AF-2533-4A0E-B6B7-C503C10F94C7}">
      <dgm:prSet phldrT="[Texto]" phldr="1"/>
      <dgm:spPr/>
      <dgm:t>
        <a:bodyPr/>
        <a:lstStyle/>
        <a:p>
          <a:endParaRPr lang="es-ES"/>
        </a:p>
      </dgm:t>
    </dgm:pt>
    <dgm:pt modelId="{3AD0EDD5-9550-4294-8F6E-17A23202CCCB}" type="parTrans" cxnId="{9552310A-76CA-4D73-91DE-9635C65BDEA8}">
      <dgm:prSet/>
      <dgm:spPr/>
      <dgm:t>
        <a:bodyPr/>
        <a:lstStyle/>
        <a:p>
          <a:endParaRPr lang="es-ES"/>
        </a:p>
      </dgm:t>
    </dgm:pt>
    <dgm:pt modelId="{654396B9-3F2A-4F0E-B468-C8DF42FFAC18}" type="sibTrans" cxnId="{9552310A-76CA-4D73-91DE-9635C65BDEA8}">
      <dgm:prSet/>
      <dgm:spPr/>
      <dgm:t>
        <a:bodyPr/>
        <a:lstStyle/>
        <a:p>
          <a:endParaRPr lang="es-ES"/>
        </a:p>
      </dgm:t>
    </dgm:pt>
    <dgm:pt modelId="{097034ED-0B91-4A5D-8E21-6DE6102F004B}">
      <dgm:prSet phldrT="[Texto]" phldr="1"/>
      <dgm:spPr/>
      <dgm:t>
        <a:bodyPr/>
        <a:lstStyle/>
        <a:p>
          <a:endParaRPr lang="es-ES"/>
        </a:p>
      </dgm:t>
    </dgm:pt>
    <dgm:pt modelId="{CA930977-7DA7-412F-B2DD-52C1D008A8CA}" type="parTrans" cxnId="{90FF93BD-516C-4E47-88CD-1474078C9CAB}">
      <dgm:prSet/>
      <dgm:spPr/>
      <dgm:t>
        <a:bodyPr/>
        <a:lstStyle/>
        <a:p>
          <a:endParaRPr lang="es-ES"/>
        </a:p>
      </dgm:t>
    </dgm:pt>
    <dgm:pt modelId="{4158A931-A80F-4D0B-B53A-C888A139C67F}" type="sibTrans" cxnId="{90FF93BD-516C-4E47-88CD-1474078C9CAB}">
      <dgm:prSet/>
      <dgm:spPr/>
      <dgm:t>
        <a:bodyPr/>
        <a:lstStyle/>
        <a:p>
          <a:endParaRPr lang="es-ES"/>
        </a:p>
      </dgm:t>
    </dgm:pt>
    <dgm:pt modelId="{626212C4-D016-41F9-9835-0C49D98ECDD6}" type="pres">
      <dgm:prSet presAssocID="{442C1092-BED4-47F1-AE06-A960BB93ADA5}" presName="linearFlow" presStyleCnt="0">
        <dgm:presLayoutVars>
          <dgm:dir/>
          <dgm:animLvl val="lvl"/>
          <dgm:resizeHandles val="exact"/>
        </dgm:presLayoutVars>
      </dgm:prSet>
      <dgm:spPr/>
    </dgm:pt>
    <dgm:pt modelId="{C95B2334-C369-4B5C-BEFC-987C65FE277D}" type="pres">
      <dgm:prSet presAssocID="{C198A72A-C1DE-4262-8FCB-5D9B945D5514}" presName="composite" presStyleCnt="0"/>
      <dgm:spPr/>
    </dgm:pt>
    <dgm:pt modelId="{3C88E3F0-3E36-4667-A4C5-A9B20E74A5EE}" type="pres">
      <dgm:prSet presAssocID="{C198A72A-C1DE-4262-8FCB-5D9B945D551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68E8B0D-8DCE-4DA6-B0F0-083E588F0DBE}" type="pres">
      <dgm:prSet presAssocID="{C198A72A-C1DE-4262-8FCB-5D9B945D5514}" presName="descendantText" presStyleLbl="alignAcc1" presStyleIdx="0" presStyleCnt="3">
        <dgm:presLayoutVars>
          <dgm:bulletEnabled val="1"/>
        </dgm:presLayoutVars>
      </dgm:prSet>
      <dgm:spPr/>
    </dgm:pt>
    <dgm:pt modelId="{8AF6BEBF-EF84-4713-AB5B-7BDC66713A2B}" type="pres">
      <dgm:prSet presAssocID="{A5DE46C0-13F6-46E3-B7B7-0E48BCDD227B}" presName="sp" presStyleCnt="0"/>
      <dgm:spPr/>
    </dgm:pt>
    <dgm:pt modelId="{72949F03-470C-4ED5-ACAC-FC920247E5E3}" type="pres">
      <dgm:prSet presAssocID="{8CCFD83E-3111-472B-991D-5AECFA983A38}" presName="composite" presStyleCnt="0"/>
      <dgm:spPr/>
    </dgm:pt>
    <dgm:pt modelId="{A74F9CE6-7150-4218-80FC-1BBE1EF074C9}" type="pres">
      <dgm:prSet presAssocID="{8CCFD83E-3111-472B-991D-5AECFA983A3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AB6D846-5CFE-4287-B7DF-F4AAF2517D5E}" type="pres">
      <dgm:prSet presAssocID="{8CCFD83E-3111-472B-991D-5AECFA983A38}" presName="descendantText" presStyleLbl="alignAcc1" presStyleIdx="1" presStyleCnt="3">
        <dgm:presLayoutVars>
          <dgm:bulletEnabled val="1"/>
        </dgm:presLayoutVars>
      </dgm:prSet>
      <dgm:spPr/>
    </dgm:pt>
    <dgm:pt modelId="{865B75E3-7C2D-489B-B17D-768F84FD7266}" type="pres">
      <dgm:prSet presAssocID="{CBF72AE2-076E-4F63-BD55-25068D7EE8B8}" presName="sp" presStyleCnt="0"/>
      <dgm:spPr/>
    </dgm:pt>
    <dgm:pt modelId="{6E428871-78AE-4A07-AEB6-EEF9AEE4AD82}" type="pres">
      <dgm:prSet presAssocID="{C57E9FF2-25B0-44FA-88F9-52172217FD83}" presName="composite" presStyleCnt="0"/>
      <dgm:spPr/>
    </dgm:pt>
    <dgm:pt modelId="{7233B12F-5F3B-4772-8FF9-EA66DB089445}" type="pres">
      <dgm:prSet presAssocID="{C57E9FF2-25B0-44FA-88F9-52172217FD8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7CC83BC-540A-48C1-96AF-0A5A3DAC7A01}" type="pres">
      <dgm:prSet presAssocID="{C57E9FF2-25B0-44FA-88F9-52172217FD8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AC711A07-CF6C-463C-89F6-7007E1855A39}" srcId="{C198A72A-C1DE-4262-8FCB-5D9B945D5514}" destId="{30E7ACD6-3409-44CA-8B65-F5E06E7E8E41}" srcOrd="0" destOrd="0" parTransId="{1F561240-2E03-4556-9DC2-DB3F566AEF57}" sibTransId="{4D8E367F-2918-4AF7-ADC8-1ADDF790070D}"/>
    <dgm:cxn modelId="{9552310A-76CA-4D73-91DE-9635C65BDEA8}" srcId="{C57E9FF2-25B0-44FA-88F9-52172217FD83}" destId="{F54483AF-2533-4A0E-B6B7-C503C10F94C7}" srcOrd="0" destOrd="0" parTransId="{3AD0EDD5-9550-4294-8F6E-17A23202CCCB}" sibTransId="{654396B9-3F2A-4F0E-B468-C8DF42FFAC18}"/>
    <dgm:cxn modelId="{71BC0516-F608-4194-9A36-48125A09778F}" type="presOf" srcId="{6862F65F-AA68-41CD-909B-BFD770E2D26A}" destId="{4AB6D846-5CFE-4287-B7DF-F4AAF2517D5E}" srcOrd="0" destOrd="1" presId="urn:microsoft.com/office/officeart/2005/8/layout/chevron2"/>
    <dgm:cxn modelId="{72F22316-651D-4C64-B8E7-FEAA50596F2C}" srcId="{C198A72A-C1DE-4262-8FCB-5D9B945D5514}" destId="{4B61FAC4-270E-4A95-B7A8-787B4F3C72DF}" srcOrd="1" destOrd="0" parTransId="{76450FAB-A789-4B3D-B790-DB237CF621C6}" sibTransId="{66C4666B-1B03-433F-84F3-AAC6ED0D7E07}"/>
    <dgm:cxn modelId="{6EAF0460-91B4-4F7D-B5EF-F22D37F4D6B6}" type="presOf" srcId="{4B61FAC4-270E-4A95-B7A8-787B4F3C72DF}" destId="{668E8B0D-8DCE-4DA6-B0F0-083E588F0DBE}" srcOrd="0" destOrd="1" presId="urn:microsoft.com/office/officeart/2005/8/layout/chevron2"/>
    <dgm:cxn modelId="{84036F42-612F-4D59-8498-F9C7D5F02767}" type="presOf" srcId="{097034ED-0B91-4A5D-8E21-6DE6102F004B}" destId="{E7CC83BC-540A-48C1-96AF-0A5A3DAC7A01}" srcOrd="0" destOrd="1" presId="urn:microsoft.com/office/officeart/2005/8/layout/chevron2"/>
    <dgm:cxn modelId="{DAF50C9E-840E-463B-A043-1426437DAFFC}" type="presOf" srcId="{442C1092-BED4-47F1-AE06-A960BB93ADA5}" destId="{626212C4-D016-41F9-9835-0C49D98ECDD6}" srcOrd="0" destOrd="0" presId="urn:microsoft.com/office/officeart/2005/8/layout/chevron2"/>
    <dgm:cxn modelId="{23A891A8-675E-4579-B5DF-3BD7F1543FC4}" type="presOf" srcId="{C57E9FF2-25B0-44FA-88F9-52172217FD83}" destId="{7233B12F-5F3B-4772-8FF9-EA66DB089445}" srcOrd="0" destOrd="0" presId="urn:microsoft.com/office/officeart/2005/8/layout/chevron2"/>
    <dgm:cxn modelId="{90FF93BD-516C-4E47-88CD-1474078C9CAB}" srcId="{C57E9FF2-25B0-44FA-88F9-52172217FD83}" destId="{097034ED-0B91-4A5D-8E21-6DE6102F004B}" srcOrd="1" destOrd="0" parTransId="{CA930977-7DA7-412F-B2DD-52C1D008A8CA}" sibTransId="{4158A931-A80F-4D0B-B53A-C888A139C67F}"/>
    <dgm:cxn modelId="{7BFA97BD-F25C-44F6-ADDB-E73897C71DA8}" type="presOf" srcId="{8CCFD83E-3111-472B-991D-5AECFA983A38}" destId="{A74F9CE6-7150-4218-80FC-1BBE1EF074C9}" srcOrd="0" destOrd="0" presId="urn:microsoft.com/office/officeart/2005/8/layout/chevron2"/>
    <dgm:cxn modelId="{4CDD27C1-60BA-49D6-A987-B82C4A79AB31}" srcId="{442C1092-BED4-47F1-AE06-A960BB93ADA5}" destId="{8CCFD83E-3111-472B-991D-5AECFA983A38}" srcOrd="1" destOrd="0" parTransId="{C026D32C-802F-49ED-BD02-978AA6A66EF2}" sibTransId="{CBF72AE2-076E-4F63-BD55-25068D7EE8B8}"/>
    <dgm:cxn modelId="{555B4CC6-B77C-4748-AA49-2F2A12319408}" srcId="{8CCFD83E-3111-472B-991D-5AECFA983A38}" destId="{6862F65F-AA68-41CD-909B-BFD770E2D26A}" srcOrd="1" destOrd="0" parTransId="{DDF560CB-0E9C-49EC-BC73-AABA66C48A03}" sibTransId="{23AE34A0-324B-4BE1-823D-3C63A3EBD2D1}"/>
    <dgm:cxn modelId="{6E5B53C6-98A7-49A0-BFD1-A6EB5D64CBBE}" srcId="{8CCFD83E-3111-472B-991D-5AECFA983A38}" destId="{644E4822-01D9-4D1F-B075-12E3D3C7E7CB}" srcOrd="0" destOrd="0" parTransId="{77EB030B-A414-4C02-BB5C-8DA2AE62059D}" sibTransId="{418386FF-A15E-4B19-8C45-4AA5440F347F}"/>
    <dgm:cxn modelId="{341195CA-3D6B-4D64-B175-72D79EC2B205}" type="presOf" srcId="{30E7ACD6-3409-44CA-8B65-F5E06E7E8E41}" destId="{668E8B0D-8DCE-4DA6-B0F0-083E588F0DBE}" srcOrd="0" destOrd="0" presId="urn:microsoft.com/office/officeart/2005/8/layout/chevron2"/>
    <dgm:cxn modelId="{7AF900D1-D9BD-46AB-A7B5-A4A93BACD3FF}" srcId="{442C1092-BED4-47F1-AE06-A960BB93ADA5}" destId="{C198A72A-C1DE-4262-8FCB-5D9B945D5514}" srcOrd="0" destOrd="0" parTransId="{4734729B-8955-4322-81DC-AB9CA4F5C00F}" sibTransId="{A5DE46C0-13F6-46E3-B7B7-0E48BCDD227B}"/>
    <dgm:cxn modelId="{D1F55EE7-37F9-47E0-B95B-090CE6C8F0F6}" type="presOf" srcId="{644E4822-01D9-4D1F-B075-12E3D3C7E7CB}" destId="{4AB6D846-5CFE-4287-B7DF-F4AAF2517D5E}" srcOrd="0" destOrd="0" presId="urn:microsoft.com/office/officeart/2005/8/layout/chevron2"/>
    <dgm:cxn modelId="{605645E7-E68F-4339-BF31-794C421F4C9F}" type="presOf" srcId="{F54483AF-2533-4A0E-B6B7-C503C10F94C7}" destId="{E7CC83BC-540A-48C1-96AF-0A5A3DAC7A01}" srcOrd="0" destOrd="0" presId="urn:microsoft.com/office/officeart/2005/8/layout/chevron2"/>
    <dgm:cxn modelId="{B76769F9-C3DF-479B-B0F8-701B3F57A9DB}" srcId="{442C1092-BED4-47F1-AE06-A960BB93ADA5}" destId="{C57E9FF2-25B0-44FA-88F9-52172217FD83}" srcOrd="2" destOrd="0" parTransId="{70CD11E0-C038-4E70-BA5A-3314DBD165D4}" sibTransId="{BD1F5D3B-DB70-4A4E-9911-9CC2676C4E92}"/>
    <dgm:cxn modelId="{25F41CFE-EE63-45DC-BD4A-01994E17BEC9}" type="presOf" srcId="{C198A72A-C1DE-4262-8FCB-5D9B945D5514}" destId="{3C88E3F0-3E36-4667-A4C5-A9B20E74A5EE}" srcOrd="0" destOrd="0" presId="urn:microsoft.com/office/officeart/2005/8/layout/chevron2"/>
    <dgm:cxn modelId="{700BF07C-FA53-489A-8AA3-C98B9981D103}" type="presParOf" srcId="{626212C4-D016-41F9-9835-0C49D98ECDD6}" destId="{C95B2334-C369-4B5C-BEFC-987C65FE277D}" srcOrd="0" destOrd="0" presId="urn:microsoft.com/office/officeart/2005/8/layout/chevron2"/>
    <dgm:cxn modelId="{ACFDB4F6-F05C-4C93-B6E5-C790AE841248}" type="presParOf" srcId="{C95B2334-C369-4B5C-BEFC-987C65FE277D}" destId="{3C88E3F0-3E36-4667-A4C5-A9B20E74A5EE}" srcOrd="0" destOrd="0" presId="urn:microsoft.com/office/officeart/2005/8/layout/chevron2"/>
    <dgm:cxn modelId="{FA6B9766-6408-42C8-B4C3-66CC59680D4E}" type="presParOf" srcId="{C95B2334-C369-4B5C-BEFC-987C65FE277D}" destId="{668E8B0D-8DCE-4DA6-B0F0-083E588F0DBE}" srcOrd="1" destOrd="0" presId="urn:microsoft.com/office/officeart/2005/8/layout/chevron2"/>
    <dgm:cxn modelId="{7B20EB81-CB20-458F-BC44-27C33598EE76}" type="presParOf" srcId="{626212C4-D016-41F9-9835-0C49D98ECDD6}" destId="{8AF6BEBF-EF84-4713-AB5B-7BDC66713A2B}" srcOrd="1" destOrd="0" presId="urn:microsoft.com/office/officeart/2005/8/layout/chevron2"/>
    <dgm:cxn modelId="{869D7232-FB8D-4C16-9FC6-5C7CA21A55F4}" type="presParOf" srcId="{626212C4-D016-41F9-9835-0C49D98ECDD6}" destId="{72949F03-470C-4ED5-ACAC-FC920247E5E3}" srcOrd="2" destOrd="0" presId="urn:microsoft.com/office/officeart/2005/8/layout/chevron2"/>
    <dgm:cxn modelId="{89D0A808-FD0A-407C-BE8A-562F9256872D}" type="presParOf" srcId="{72949F03-470C-4ED5-ACAC-FC920247E5E3}" destId="{A74F9CE6-7150-4218-80FC-1BBE1EF074C9}" srcOrd="0" destOrd="0" presId="urn:microsoft.com/office/officeart/2005/8/layout/chevron2"/>
    <dgm:cxn modelId="{A3FEBE63-54D4-470D-918F-E738C7ECBA18}" type="presParOf" srcId="{72949F03-470C-4ED5-ACAC-FC920247E5E3}" destId="{4AB6D846-5CFE-4287-B7DF-F4AAF2517D5E}" srcOrd="1" destOrd="0" presId="urn:microsoft.com/office/officeart/2005/8/layout/chevron2"/>
    <dgm:cxn modelId="{8A0374BB-DD60-4908-A3FC-A86E2E676CD3}" type="presParOf" srcId="{626212C4-D016-41F9-9835-0C49D98ECDD6}" destId="{865B75E3-7C2D-489B-B17D-768F84FD7266}" srcOrd="3" destOrd="0" presId="urn:microsoft.com/office/officeart/2005/8/layout/chevron2"/>
    <dgm:cxn modelId="{245C9BCA-27C6-4114-A36B-739599C62D53}" type="presParOf" srcId="{626212C4-D016-41F9-9835-0C49D98ECDD6}" destId="{6E428871-78AE-4A07-AEB6-EEF9AEE4AD82}" srcOrd="4" destOrd="0" presId="urn:microsoft.com/office/officeart/2005/8/layout/chevron2"/>
    <dgm:cxn modelId="{38BC9967-AD0C-44BC-B741-77D9C86E8EE1}" type="presParOf" srcId="{6E428871-78AE-4A07-AEB6-EEF9AEE4AD82}" destId="{7233B12F-5F3B-4772-8FF9-EA66DB089445}" srcOrd="0" destOrd="0" presId="urn:microsoft.com/office/officeart/2005/8/layout/chevron2"/>
    <dgm:cxn modelId="{1BD187B5-052D-43AD-AEAD-8A25C7811CD6}" type="presParOf" srcId="{6E428871-78AE-4A07-AEB6-EEF9AEE4AD82}" destId="{E7CC83BC-540A-48C1-96AF-0A5A3DAC7A0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8E3F0-3E36-4667-A4C5-A9B20E74A5EE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1. </a:t>
          </a:r>
        </a:p>
      </dsp:txBody>
      <dsp:txXfrm rot="-5400000">
        <a:off x="1" y="679096"/>
        <a:ext cx="1352020" cy="579438"/>
      </dsp:txXfrm>
    </dsp:sp>
    <dsp:sp modelId="{668E8B0D-8DCE-4DA6-B0F0-083E588F0DBE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500" kern="1200" dirty="0" err="1"/>
            <a:t>Extract</a:t>
          </a:r>
          <a:r>
            <a:rPr lang="es-ES" sz="3500" kern="1200" dirty="0"/>
            <a:t> Sensor Data</a:t>
          </a:r>
        </a:p>
        <a:p>
          <a:pPr marL="571500" lvl="2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3500" kern="1200" dirty="0"/>
        </a:p>
      </dsp:txBody>
      <dsp:txXfrm rot="-5400000">
        <a:off x="1352020" y="64373"/>
        <a:ext cx="6714693" cy="1132875"/>
      </dsp:txXfrm>
    </dsp:sp>
    <dsp:sp modelId="{A74F9CE6-7150-4218-80FC-1BBE1EF074C9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2.</a:t>
          </a:r>
        </a:p>
      </dsp:txBody>
      <dsp:txXfrm rot="-5400000">
        <a:off x="1" y="2419614"/>
        <a:ext cx="1352020" cy="579438"/>
      </dsp:txXfrm>
    </dsp:sp>
    <dsp:sp modelId="{4AB6D846-5CFE-4287-B7DF-F4AAF2517D5E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500" kern="1200" dirty="0" err="1"/>
            <a:t>Extract</a:t>
          </a:r>
          <a:r>
            <a:rPr lang="es-ES" sz="3500" kern="1200" dirty="0"/>
            <a:t>	 </a:t>
          </a:r>
          <a:r>
            <a:rPr lang="es-ES" sz="3500" kern="1200" dirty="0" err="1"/>
            <a:t>KPIs</a:t>
          </a:r>
          <a:endParaRPr lang="es-E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3500" kern="1200" dirty="0"/>
        </a:p>
      </dsp:txBody>
      <dsp:txXfrm rot="-5400000">
        <a:off x="1352020" y="1804891"/>
        <a:ext cx="6714693" cy="1132875"/>
      </dsp:txXfrm>
    </dsp:sp>
    <dsp:sp modelId="{7233B12F-5F3B-4772-8FF9-EA66DB089445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3.</a:t>
          </a:r>
        </a:p>
      </dsp:txBody>
      <dsp:txXfrm rot="-5400000">
        <a:off x="1" y="4160131"/>
        <a:ext cx="1352020" cy="579438"/>
      </dsp:txXfrm>
    </dsp:sp>
    <dsp:sp modelId="{E7CC83BC-540A-48C1-96AF-0A5A3DAC7A01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500" kern="1200" dirty="0" err="1"/>
            <a:t>Extract</a:t>
          </a:r>
          <a:r>
            <a:rPr lang="es-ES" sz="3500" kern="1200" dirty="0"/>
            <a:t> </a:t>
          </a:r>
          <a:r>
            <a:rPr lang="es-ES" sz="3500" kern="1200" dirty="0" err="1"/>
            <a:t>Labels</a:t>
          </a:r>
          <a:endParaRPr lang="es-E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3500" kern="1200"/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8E3F0-3E36-4667-A4C5-A9B20E74A5EE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1" y="679096"/>
        <a:ext cx="1352020" cy="579438"/>
      </dsp:txXfrm>
    </dsp:sp>
    <dsp:sp modelId="{668E8B0D-8DCE-4DA6-B0F0-083E588F0DBE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3500" kern="1200"/>
        </a:p>
      </dsp:txBody>
      <dsp:txXfrm rot="-5400000">
        <a:off x="1352020" y="64373"/>
        <a:ext cx="6714693" cy="1132875"/>
      </dsp:txXfrm>
    </dsp:sp>
    <dsp:sp modelId="{A74F9CE6-7150-4218-80FC-1BBE1EF074C9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1" y="2419614"/>
        <a:ext cx="1352020" cy="579438"/>
      </dsp:txXfrm>
    </dsp:sp>
    <dsp:sp modelId="{4AB6D846-5CFE-4287-B7DF-F4AAF2517D5E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3500" kern="1200"/>
        </a:p>
      </dsp:txBody>
      <dsp:txXfrm rot="-5400000">
        <a:off x="1352020" y="1804891"/>
        <a:ext cx="6714693" cy="1132875"/>
      </dsp:txXfrm>
    </dsp:sp>
    <dsp:sp modelId="{7233B12F-5F3B-4772-8FF9-EA66DB089445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1" y="4160131"/>
        <a:ext cx="1352020" cy="579438"/>
      </dsp:txXfrm>
    </dsp:sp>
    <dsp:sp modelId="{E7CC83BC-540A-48C1-96AF-0A5A3DAC7A01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3500" kern="1200"/>
        </a:p>
      </dsp:txBody>
      <dsp:txXfrm rot="-5400000">
        <a:off x="1352020" y="3545408"/>
        <a:ext cx="6714693" cy="1132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8E3F0-3E36-4667-A4C5-A9B20E74A5EE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1" y="679096"/>
        <a:ext cx="1352020" cy="579438"/>
      </dsp:txXfrm>
    </dsp:sp>
    <dsp:sp modelId="{668E8B0D-8DCE-4DA6-B0F0-083E588F0DBE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3500" kern="1200"/>
        </a:p>
      </dsp:txBody>
      <dsp:txXfrm rot="-5400000">
        <a:off x="1352020" y="64373"/>
        <a:ext cx="6714693" cy="1132875"/>
      </dsp:txXfrm>
    </dsp:sp>
    <dsp:sp modelId="{A74F9CE6-7150-4218-80FC-1BBE1EF074C9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1" y="2419614"/>
        <a:ext cx="1352020" cy="579438"/>
      </dsp:txXfrm>
    </dsp:sp>
    <dsp:sp modelId="{4AB6D846-5CFE-4287-B7DF-F4AAF2517D5E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3500" kern="1200"/>
        </a:p>
      </dsp:txBody>
      <dsp:txXfrm rot="-5400000">
        <a:off x="1352020" y="1804891"/>
        <a:ext cx="6714693" cy="1132875"/>
      </dsp:txXfrm>
    </dsp:sp>
    <dsp:sp modelId="{7233B12F-5F3B-4772-8FF9-EA66DB089445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600" kern="1200"/>
        </a:p>
      </dsp:txBody>
      <dsp:txXfrm rot="-5400000">
        <a:off x="1" y="4160131"/>
        <a:ext cx="1352020" cy="579438"/>
      </dsp:txXfrm>
    </dsp:sp>
    <dsp:sp modelId="{E7CC83BC-540A-48C1-96AF-0A5A3DAC7A01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3500" kern="120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6581A-D4E1-7000-CD05-4A1BE0AB5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60A76-8A55-0412-35C2-D71EC14DE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1D569-DA96-F21F-35BF-86549081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327B-C780-4CEA-B417-1C21F47192D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2818C-9D95-1445-6636-AC087456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672221-30B4-ACEE-7A28-D0238704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4AA7-BA58-435E-A4FD-C043C5D092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30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AD51B-FDA8-8551-C3A2-B0C9C4D4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C1EE49-D2D5-7142-7308-B6DFC377D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CB9EFC-A048-6EE4-1E9D-60A7F6C0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327B-C780-4CEA-B417-1C21F47192D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738C2B-3FCF-E38E-0B5A-1AAB1B71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E8B21C-D61D-7117-5BCD-58F6CD4E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4AA7-BA58-435E-A4FD-C043C5D092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98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39CCF3-B344-AD83-F0E2-9BC297912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0300F5-A084-E20C-6FC0-BF2B4A736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58ED7A-FFEF-3F6E-C36C-F70845A0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327B-C780-4CEA-B417-1C21F47192D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DF8E49-A1BB-1154-3C6F-88B743D2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925E3-91E0-2D2F-4059-E842277A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4AA7-BA58-435E-A4FD-C043C5D092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15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22CC0-16C5-6FFD-75F1-B70D709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2206E6-0799-03A8-D261-BCB4A453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BE3FD-BA94-5338-7B77-705F4E01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327B-C780-4CEA-B417-1C21F47192D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9BD47A-4FC2-58C6-E184-2984B710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C5B26A-BC2B-7795-67D1-E9707B96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4AA7-BA58-435E-A4FD-C043C5D092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96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6FDA5-6CD3-6E5D-921C-7C6F42CF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83E351-05DF-7D14-ECFD-FB2AEAC79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CB5F1-8601-2D61-3620-59B53B5A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327B-C780-4CEA-B417-1C21F47192D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60A6E-F39A-1335-936E-D658F491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97560E-2FA0-6D92-9F94-54256A87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4AA7-BA58-435E-A4FD-C043C5D092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455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B75B3-8766-76B3-0B5E-D5D4B32E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E6B436-235E-EF2E-41B5-157D92773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4E5AF1-2A51-3B63-233B-45413DCB1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833E75-68F5-36ED-81DE-11A9A7C3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327B-C780-4CEA-B417-1C21F47192D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B41178-19D6-D561-DB20-A35AC245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AFB350-0D41-D553-85D5-20582CFC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4AA7-BA58-435E-A4FD-C043C5D092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62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912AF-1710-E7F6-79EA-506A12F2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B7D374-387E-AEB2-BBCE-E3114C2A4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0C0239-4F1A-DB10-62B6-3923A46D8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08ED8A-E038-B821-BF48-ADCC149D6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62732F-EBB4-58C8-8C84-ABC214892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BFD4F8-1B6F-9E4E-B8AD-F8C35D83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327B-C780-4CEA-B417-1C21F47192D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C32F64-A596-BA72-38F6-F3E80360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4C8490-C180-739D-A41E-277E69F3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4AA7-BA58-435E-A4FD-C043C5D092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2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97A51-5090-343E-3465-8272CA06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A7DA74-445F-99E1-F574-1C3C6135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327B-C780-4CEA-B417-1C21F47192D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CA5707-16D6-1F0F-FE95-57538879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D8F7DB-EFAB-735F-6A21-F34CC6AD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4AA7-BA58-435E-A4FD-C043C5D092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19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F5B18-11E8-F363-402E-9B20E700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327B-C780-4CEA-B417-1C21F47192D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753C3E-FBFD-F77C-504E-B36E57D4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4A4A36-6A9D-21C4-EFFB-8405EF36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4AA7-BA58-435E-A4FD-C043C5D092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77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6A7E9-D2BB-FA46-8CA9-D34881FB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89A383-B12B-A329-FF98-49FF43C47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64EB24-E062-196D-A278-C150862D4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26F73-09CB-14FB-D64A-4FE711DF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327B-C780-4CEA-B417-1C21F47192D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2DEFE5-9B1F-3F3E-B78F-57B1FFDE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6BCB0E-BB6C-AB1E-EB01-33AFCDD8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4AA7-BA58-435E-A4FD-C043C5D092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59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FC59B-E5B9-F3FD-D8E4-E4BD568F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B80122-87A7-5EA9-F218-B373BFD17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D5A641-B963-01BB-2884-51FEBAAD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A68289-2D7D-C0E4-0B2A-D2B70888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8327B-C780-4CEA-B417-1C21F47192D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FFE39B-C2D8-CAEA-FF2B-7356F958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3EC40C-B4D1-F219-DDCF-9523E7D5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4AA7-BA58-435E-A4FD-C043C5D092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79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A7D652-0BEF-9FD8-8C57-E2A2AAB3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7D134-701C-23BE-ECD5-44B67F83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21C0D8-E875-9073-0ACD-8333AE4F4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8327B-C780-4CEA-B417-1C21F47192D7}" type="datetimeFigureOut">
              <a:rPr lang="es-ES" smtClean="0"/>
              <a:t>04/01/2024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BDB95-CB04-8CE3-C572-5F70CE658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D812C-E767-FE80-C7A9-AB35A096E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44AA7-BA58-435E-A4FD-C043C5D092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0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1F18CCD-6BEB-BF42-DCB5-C66F0EDA4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9981454"/>
              </p:ext>
            </p:extLst>
          </p:nvPr>
        </p:nvGraphicFramePr>
        <p:xfrm>
          <a:off x="2032000" y="78867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36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1F18CCD-6BEB-BF42-DCB5-C66F0EDA4F0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725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1F18CCD-6BEB-BF42-DCB5-C66F0EDA4F0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364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Pablo Zaldivar</dc:creator>
  <cp:lastModifiedBy>Juan Pablo Zaldivar</cp:lastModifiedBy>
  <cp:revision>1</cp:revision>
  <dcterms:created xsi:type="dcterms:W3CDTF">2024-01-04T11:17:46Z</dcterms:created>
  <dcterms:modified xsi:type="dcterms:W3CDTF">2024-01-04T11:26:26Z</dcterms:modified>
</cp:coreProperties>
</file>