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256" r:id="rId2"/>
    <p:sldId id="343" r:id="rId3"/>
    <p:sldId id="355" r:id="rId4"/>
    <p:sldId id="344" r:id="rId5"/>
    <p:sldId id="356" r:id="rId6"/>
    <p:sldId id="347" r:id="rId7"/>
    <p:sldId id="348" r:id="rId8"/>
    <p:sldId id="350" r:id="rId9"/>
    <p:sldId id="351" r:id="rId10"/>
    <p:sldId id="357" r:id="rId11"/>
    <p:sldId id="358" r:id="rId12"/>
    <p:sldId id="352" r:id="rId13"/>
    <p:sldId id="353" r:id="rId14"/>
    <p:sldId id="354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44" autoAdjust="0"/>
  </p:normalViewPr>
  <p:slideViewPr>
    <p:cSldViewPr>
      <p:cViewPr varScale="1">
        <p:scale>
          <a:sx n="72" d="100"/>
          <a:sy n="72" d="100"/>
        </p:scale>
        <p:origin x="72" y="3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F84D9-DFE7-43DE-B68C-668CB32E4D7F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FEA49-B399-4D18-900F-63052A75E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973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0133EAA-6681-4BA9-8461-5A4B07020CF9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626813B-4797-4798-BC8F-483F9493B3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3EAA-6681-4BA9-8461-5A4B07020CF9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813B-4797-4798-BC8F-483F9493B31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3EAA-6681-4BA9-8461-5A4B07020CF9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813B-4797-4798-BC8F-483F9493B3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3EAA-6681-4BA9-8461-5A4B07020CF9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813B-4797-4798-BC8F-483F9493B3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0133EAA-6681-4BA9-8461-5A4B07020CF9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626813B-4797-4798-BC8F-483F9493B3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3EAA-6681-4BA9-8461-5A4B07020CF9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813B-4797-4798-BC8F-483F9493B3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3EAA-6681-4BA9-8461-5A4B07020CF9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813B-4797-4798-BC8F-483F9493B3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3EAA-6681-4BA9-8461-5A4B07020CF9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813B-4797-4798-BC8F-483F9493B3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3EAA-6681-4BA9-8461-5A4B07020CF9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813B-4797-4798-BC8F-483F9493B3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3EAA-6681-4BA9-8461-5A4B07020CF9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813B-4797-4798-BC8F-483F9493B3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3EAA-6681-4BA9-8461-5A4B07020CF9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813B-4797-4798-BC8F-483F9493B3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0133EAA-6681-4BA9-8461-5A4B07020CF9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626813B-4797-4798-BC8F-483F9493B3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과제</a:t>
            </a:r>
            <a:r>
              <a:rPr lang="en-US" altLang="ko-KR" dirty="0" smtClean="0"/>
              <a:t>07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Typing practice program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“Exercise” </a:t>
            </a:r>
            <a:r>
              <a:rPr lang="ko-KR" altLang="en-US" dirty="0" smtClean="0">
                <a:latin typeface="+mn-ea"/>
              </a:rPr>
              <a:t>명령어를 사용 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단어 수 및 최대 너비를 </a:t>
            </a:r>
            <a:r>
              <a:rPr lang="ko-KR" altLang="en-US" dirty="0" err="1" smtClean="0">
                <a:latin typeface="+mn-ea"/>
              </a:rPr>
              <a:t>입력받음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각 </a:t>
            </a:r>
            <a:r>
              <a:rPr lang="ko-KR" altLang="en-US" dirty="0" smtClean="0">
                <a:latin typeface="+mn-ea"/>
              </a:rPr>
              <a:t>단어는 </a:t>
            </a:r>
            <a:r>
              <a:rPr lang="ko-KR" altLang="en-US" dirty="0" smtClean="0">
                <a:latin typeface="+mn-ea"/>
              </a:rPr>
              <a:t>한 줄 당 하나씩 출력되며 출력 위치는 임의로 결정됨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단어 연습을 시작함</a:t>
            </a:r>
            <a:r>
              <a:rPr lang="en-US" altLang="ko-KR" dirty="0" smtClean="0">
                <a:latin typeface="+mn-ea"/>
              </a:rPr>
              <a:t>. </a:t>
            </a:r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18" y="3045271"/>
            <a:ext cx="7243763" cy="32937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629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Typing practice program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단어 연습 내 올바른 단어 입력 시 단어 삭제 및 입력한 단어 수를 출력함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모든 단어가 입력 시 연습 </a:t>
            </a:r>
            <a:r>
              <a:rPr lang="ko-KR" altLang="en-US" dirty="0" smtClean="0">
                <a:latin typeface="+mn-ea"/>
              </a:rPr>
              <a:t>종료</a:t>
            </a:r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497" y="2060848"/>
            <a:ext cx="6517005" cy="45681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482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Typing practice program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“Exit” </a:t>
            </a:r>
            <a:r>
              <a:rPr lang="ko-KR" altLang="en-US" dirty="0" smtClean="0">
                <a:latin typeface="+mn-ea"/>
              </a:rPr>
              <a:t>명령어 입력 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프로그램을 종료함</a:t>
            </a:r>
            <a:r>
              <a:rPr lang="en-US" altLang="ko-KR" dirty="0" smtClean="0">
                <a:latin typeface="+mn-ea"/>
              </a:rPr>
              <a:t>. 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772816"/>
            <a:ext cx="7486650" cy="1200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64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Typing practice program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 smtClean="0">
                <a:latin typeface="+mn-ea"/>
              </a:rPr>
              <a:t>WordManager</a:t>
            </a:r>
            <a:r>
              <a:rPr lang="ko-KR" altLang="en-US" dirty="0" smtClean="0">
                <a:latin typeface="+mn-ea"/>
              </a:rPr>
              <a:t>에서 데이터의 입력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불러오기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바꾸기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삭제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복구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단어연습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출력을 담당함</a:t>
            </a:r>
            <a:r>
              <a:rPr lang="en-US" altLang="ko-KR" dirty="0" smtClean="0">
                <a:latin typeface="+mn-ea"/>
              </a:rPr>
              <a:t>. </a:t>
            </a:r>
          </a:p>
          <a:p>
            <a:r>
              <a:rPr lang="en-US" altLang="ko-KR" dirty="0" err="1" smtClean="0">
                <a:latin typeface="+mn-ea"/>
              </a:rPr>
              <a:t>WordManager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en-US" altLang="ko-KR" dirty="0" err="1" smtClean="0">
                <a:latin typeface="+mn-ea"/>
              </a:rPr>
              <a:t>VisibleWord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객체를 저장하기 위해서 </a:t>
            </a:r>
            <a:r>
              <a:rPr lang="en-US" altLang="ko-KR" dirty="0" smtClean="0">
                <a:latin typeface="+mn-ea"/>
              </a:rPr>
              <a:t>Vector</a:t>
            </a:r>
            <a:r>
              <a:rPr lang="ko-KR" altLang="en-US" dirty="0" smtClean="0">
                <a:latin typeface="+mn-ea"/>
              </a:rPr>
              <a:t>를 사용함</a:t>
            </a:r>
            <a:r>
              <a:rPr lang="en-US" altLang="ko-KR" dirty="0" smtClean="0">
                <a:latin typeface="+mn-ea"/>
              </a:rPr>
              <a:t>. </a:t>
            </a:r>
          </a:p>
          <a:p>
            <a:r>
              <a:rPr lang="en-US" altLang="ko-KR" dirty="0" err="1" smtClean="0">
                <a:latin typeface="+mn-ea"/>
              </a:rPr>
              <a:t>WordManager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en-US" altLang="ko-KR" dirty="0" smtClean="0">
                <a:latin typeface="+mn-ea"/>
              </a:rPr>
              <a:t>Exercise </a:t>
            </a:r>
            <a:r>
              <a:rPr lang="ko-KR" altLang="en-US" dirty="0" smtClean="0">
                <a:latin typeface="+mn-ea"/>
              </a:rPr>
              <a:t>메뉴를 위한 </a:t>
            </a:r>
            <a:r>
              <a:rPr lang="en-US" altLang="ko-KR" dirty="0" smtClean="0">
                <a:latin typeface="+mn-ea"/>
              </a:rPr>
              <a:t>String </a:t>
            </a:r>
            <a:r>
              <a:rPr lang="ko-KR" altLang="en-US" dirty="0" smtClean="0">
                <a:latin typeface="+mn-ea"/>
              </a:rPr>
              <a:t>객체를 저장하기 위해서 </a:t>
            </a:r>
            <a:r>
              <a:rPr lang="en-US" altLang="ko-KR" dirty="0" smtClean="0">
                <a:latin typeface="+mn-ea"/>
              </a:rPr>
              <a:t>Vector</a:t>
            </a:r>
            <a:r>
              <a:rPr lang="ko-KR" altLang="en-US" dirty="0" smtClean="0">
                <a:latin typeface="+mn-ea"/>
              </a:rPr>
              <a:t>를 사용함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r>
              <a:rPr lang="en-US" altLang="ko-KR" dirty="0" smtClean="0">
                <a:latin typeface="+mn-ea"/>
              </a:rPr>
              <a:t>“Insert” </a:t>
            </a:r>
            <a:r>
              <a:rPr lang="ko-KR" altLang="en-US" dirty="0" smtClean="0">
                <a:latin typeface="+mn-ea"/>
              </a:rPr>
              <a:t>명령어는 </a:t>
            </a:r>
            <a:r>
              <a:rPr lang="en-US" altLang="ko-KR" dirty="0" err="1" smtClean="0">
                <a:latin typeface="+mn-ea"/>
              </a:rPr>
              <a:t>WordManager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smtClean="0">
                <a:latin typeface="+mn-ea"/>
              </a:rPr>
              <a:t>insert method</a:t>
            </a:r>
            <a:r>
              <a:rPr lang="ko-KR" altLang="en-US" dirty="0" smtClean="0">
                <a:latin typeface="+mn-ea"/>
              </a:rPr>
              <a:t>를 사용함</a:t>
            </a:r>
            <a:r>
              <a:rPr lang="en-US" altLang="ko-KR" dirty="0" smtClean="0">
                <a:latin typeface="+mn-ea"/>
              </a:rPr>
              <a:t>. </a:t>
            </a:r>
          </a:p>
          <a:p>
            <a:r>
              <a:rPr lang="en-US" altLang="ko-KR" dirty="0" smtClean="0">
                <a:latin typeface="+mn-ea"/>
              </a:rPr>
              <a:t>“Load” </a:t>
            </a:r>
            <a:r>
              <a:rPr lang="ko-KR" altLang="en-US" dirty="0" smtClean="0">
                <a:latin typeface="+mn-ea"/>
              </a:rPr>
              <a:t>명령어는 </a:t>
            </a:r>
            <a:r>
              <a:rPr lang="en-US" altLang="ko-KR" dirty="0" err="1" smtClean="0">
                <a:latin typeface="+mn-ea"/>
              </a:rPr>
              <a:t>WordManager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smtClean="0">
                <a:latin typeface="+mn-ea"/>
              </a:rPr>
              <a:t>load method</a:t>
            </a:r>
            <a:r>
              <a:rPr lang="ko-KR" altLang="en-US" dirty="0" smtClean="0">
                <a:latin typeface="+mn-ea"/>
              </a:rPr>
              <a:t>를 사용함</a:t>
            </a:r>
            <a:r>
              <a:rPr lang="en-US" altLang="ko-KR" dirty="0" smtClean="0">
                <a:latin typeface="+mn-ea"/>
              </a:rPr>
              <a:t>. </a:t>
            </a:r>
          </a:p>
          <a:p>
            <a:r>
              <a:rPr lang="en-US" altLang="ko-KR" dirty="0" smtClean="0">
                <a:latin typeface="+mn-ea"/>
              </a:rPr>
              <a:t>“Replace”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명령어는 </a:t>
            </a:r>
            <a:r>
              <a:rPr lang="en-US" altLang="ko-KR" dirty="0" err="1" smtClean="0">
                <a:latin typeface="+mn-ea"/>
              </a:rPr>
              <a:t>WordManager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smtClean="0">
                <a:latin typeface="+mn-ea"/>
              </a:rPr>
              <a:t>replace method</a:t>
            </a:r>
            <a:r>
              <a:rPr lang="ko-KR" altLang="en-US" dirty="0" smtClean="0">
                <a:latin typeface="+mn-ea"/>
              </a:rPr>
              <a:t>를 사용함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r>
              <a:rPr lang="en-US" altLang="ko-KR" dirty="0" smtClean="0">
                <a:latin typeface="+mn-ea"/>
              </a:rPr>
              <a:t>“Delete” </a:t>
            </a:r>
            <a:r>
              <a:rPr lang="ko-KR" altLang="en-US" dirty="0" smtClean="0">
                <a:latin typeface="+mn-ea"/>
              </a:rPr>
              <a:t>명령어는 </a:t>
            </a:r>
            <a:r>
              <a:rPr lang="en-US" altLang="ko-KR" dirty="0" err="1" smtClean="0">
                <a:latin typeface="+mn-ea"/>
              </a:rPr>
              <a:t>WordManager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smtClean="0">
                <a:latin typeface="+mn-ea"/>
              </a:rPr>
              <a:t>delete method</a:t>
            </a:r>
            <a:r>
              <a:rPr lang="ko-KR" altLang="en-US" dirty="0" smtClean="0">
                <a:latin typeface="+mn-ea"/>
              </a:rPr>
              <a:t>를 사용함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793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Typing practice program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“Restore” </a:t>
            </a:r>
            <a:r>
              <a:rPr lang="ko-KR" altLang="en-US" dirty="0">
                <a:latin typeface="+mn-ea"/>
              </a:rPr>
              <a:t>명령어는 </a:t>
            </a:r>
            <a:r>
              <a:rPr lang="en-US" altLang="ko-KR" dirty="0" err="1">
                <a:latin typeface="+mn-ea"/>
              </a:rPr>
              <a:t>WordManager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restore method</a:t>
            </a:r>
            <a:r>
              <a:rPr lang="ko-KR" altLang="en-US" dirty="0">
                <a:latin typeface="+mn-ea"/>
              </a:rPr>
              <a:t>를 사용함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r>
              <a:rPr lang="en-US" altLang="ko-KR" dirty="0">
                <a:latin typeface="+mn-ea"/>
              </a:rPr>
              <a:t>“Exercise” </a:t>
            </a:r>
            <a:r>
              <a:rPr lang="ko-KR" altLang="en-US" dirty="0">
                <a:latin typeface="+mn-ea"/>
              </a:rPr>
              <a:t>명령어는 </a:t>
            </a:r>
            <a:r>
              <a:rPr lang="en-US" altLang="ko-KR" dirty="0" err="1">
                <a:latin typeface="+mn-ea"/>
              </a:rPr>
              <a:t>WordManager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 err="1" smtClean="0">
                <a:latin typeface="+mn-ea"/>
              </a:rPr>
              <a:t>runExercise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method</a:t>
            </a:r>
            <a:r>
              <a:rPr lang="ko-KR" altLang="en-US" dirty="0">
                <a:latin typeface="+mn-ea"/>
              </a:rPr>
              <a:t>를 사용함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“</a:t>
            </a:r>
            <a:r>
              <a:rPr lang="en-US" altLang="ko-KR" dirty="0">
                <a:latin typeface="+mn-ea"/>
              </a:rPr>
              <a:t>Print” </a:t>
            </a:r>
            <a:r>
              <a:rPr lang="ko-KR" altLang="en-US" dirty="0">
                <a:latin typeface="+mn-ea"/>
              </a:rPr>
              <a:t>명령어는 </a:t>
            </a:r>
            <a:r>
              <a:rPr lang="en-US" altLang="ko-KR" dirty="0" err="1" smtClean="0">
                <a:latin typeface="+mn-ea"/>
              </a:rPr>
              <a:t>WordManager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smtClean="0">
                <a:latin typeface="+mn-ea"/>
              </a:rPr>
              <a:t>print </a:t>
            </a:r>
            <a:r>
              <a:rPr lang="en-US" altLang="ko-KR" dirty="0">
                <a:latin typeface="+mn-ea"/>
              </a:rPr>
              <a:t>method</a:t>
            </a:r>
            <a:r>
              <a:rPr lang="ko-KR" altLang="en-US" dirty="0">
                <a:latin typeface="+mn-ea"/>
              </a:rPr>
              <a:t>를 사용함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public static void main </a:t>
            </a:r>
            <a:r>
              <a:rPr lang="ko-KR" altLang="en-US" dirty="0" smtClean="0">
                <a:latin typeface="+mn-ea"/>
              </a:rPr>
              <a:t>문에서는 </a:t>
            </a:r>
            <a:r>
              <a:rPr lang="en-US" altLang="ko-KR" dirty="0" err="1">
                <a:latin typeface="+mn-ea"/>
              </a:rPr>
              <a:t>WordManager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객체를 생성함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r>
              <a:rPr lang="en-US" altLang="ko-KR" dirty="0" smtClean="0">
                <a:latin typeface="+mn-ea"/>
              </a:rPr>
              <a:t>public </a:t>
            </a:r>
            <a:r>
              <a:rPr lang="en-US" altLang="ko-KR" dirty="0">
                <a:latin typeface="+mn-ea"/>
              </a:rPr>
              <a:t>static void main </a:t>
            </a:r>
            <a:r>
              <a:rPr lang="ko-KR" altLang="en-US" dirty="0">
                <a:latin typeface="+mn-ea"/>
              </a:rPr>
              <a:t>문에서는 </a:t>
            </a:r>
            <a:r>
              <a:rPr lang="ko-KR" altLang="en-US" dirty="0" smtClean="0">
                <a:latin typeface="+mn-ea"/>
              </a:rPr>
              <a:t>사용자로부터 명령을 입력 받음</a:t>
            </a:r>
            <a:r>
              <a:rPr lang="en-US" altLang="ko-KR" dirty="0" smtClean="0">
                <a:latin typeface="+mn-ea"/>
              </a:rPr>
              <a:t>. 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73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Typing practice </a:t>
            </a:r>
            <a:r>
              <a:rPr lang="en-US" altLang="ko-KR" dirty="0" smtClean="0">
                <a:solidFill>
                  <a:schemeClr val="tx1"/>
                </a:solidFill>
              </a:rPr>
              <a:t>program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400" dirty="0">
                <a:latin typeface="+mn-ea"/>
              </a:rPr>
              <a:t>다음의 기능을 하는 프로그램을 작성하시오</a:t>
            </a:r>
            <a:r>
              <a:rPr lang="en-US" altLang="ko-KR" sz="2400" dirty="0">
                <a:latin typeface="+mn-ea"/>
              </a:rPr>
              <a:t>. </a:t>
            </a:r>
          </a:p>
          <a:p>
            <a:pPr lvl="1"/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입력</a:t>
            </a:r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불러오기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바꾸기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삭제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복구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출력</a:t>
            </a:r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연습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종료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프로그램은 항상 </a:t>
            </a:r>
            <a:r>
              <a:rPr lang="ko-KR" altLang="en-US" sz="2400" dirty="0" smtClean="0">
                <a:latin typeface="+mn-ea"/>
              </a:rPr>
              <a:t>기능을 </a:t>
            </a:r>
            <a:r>
              <a:rPr lang="ko-KR" altLang="en-US" sz="2400" dirty="0">
                <a:latin typeface="+mn-ea"/>
              </a:rPr>
              <a:t>입력하라는 메시지를 출력하고 명령어를 기다림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7" y="5583555"/>
            <a:ext cx="7934325" cy="5734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891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Typing practice program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불러오기 기능은 </a:t>
            </a:r>
            <a:r>
              <a:rPr lang="en-US" altLang="ko-KR" dirty="0" smtClean="0">
                <a:latin typeface="+mn-ea"/>
              </a:rPr>
              <a:t>“Load” </a:t>
            </a:r>
            <a:r>
              <a:rPr lang="ko-KR" altLang="en-US" dirty="0" smtClean="0">
                <a:latin typeface="+mn-ea"/>
              </a:rPr>
              <a:t>명령어를 입력 시 실행됨 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파일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명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입력을 요구함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입력 후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“File load is completed!!”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문장을 출력함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sz="500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입력이 완료 된 후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 다시 명령어 입력을 기다림</a:t>
            </a:r>
            <a:r>
              <a:rPr lang="en-US" altLang="ko-KR" dirty="0" smtClean="0">
                <a:latin typeface="+mn-ea"/>
              </a:rPr>
              <a:t>. </a:t>
            </a:r>
          </a:p>
          <a:p>
            <a:endParaRPr lang="en-US" altLang="ko-KR" sz="500" dirty="0" smtClean="0">
              <a:latin typeface="+mn-ea"/>
            </a:endParaRPr>
          </a:p>
          <a:p>
            <a:r>
              <a:rPr lang="ko-KR" altLang="en-US" dirty="0">
                <a:latin typeface="+mn-ea"/>
              </a:rPr>
              <a:t>출력기능은 </a:t>
            </a:r>
            <a:r>
              <a:rPr lang="en-US" altLang="ko-KR" dirty="0">
                <a:latin typeface="+mn-ea"/>
              </a:rPr>
              <a:t>“Print” </a:t>
            </a:r>
            <a:r>
              <a:rPr lang="ko-KR" altLang="en-US" dirty="0">
                <a:latin typeface="+mn-ea"/>
              </a:rPr>
              <a:t>명령어를 입력 시 실행됨 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  <a:latin typeface="+mn-ea"/>
              </a:rPr>
              <a:t>현재까지 입력된 전체 데이터의 출력 단어를 출력함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. </a:t>
            </a:r>
          </a:p>
          <a:p>
            <a:pPr lvl="1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입력된 문장 별 출력됨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4581128"/>
            <a:ext cx="7429500" cy="16916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155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Typing practice program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입력기능은 </a:t>
            </a:r>
            <a:r>
              <a:rPr lang="en-US" altLang="ko-KR" dirty="0" smtClean="0">
                <a:latin typeface="+mn-ea"/>
              </a:rPr>
              <a:t>“Insert” </a:t>
            </a:r>
            <a:r>
              <a:rPr lang="ko-KR" altLang="en-US" dirty="0" smtClean="0">
                <a:latin typeface="+mn-ea"/>
              </a:rPr>
              <a:t>명령어를 입력 시 실행됨 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문장의 입력을 요구하며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입력 문장 별 출력됨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. </a:t>
            </a:r>
          </a:p>
          <a:p>
            <a:pPr lvl="1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입력 후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“Data insertion is completed!!”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문장을 출력함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>
                <a:latin typeface="+mn-ea"/>
              </a:rPr>
              <a:t>“Insert” </a:t>
            </a:r>
            <a:r>
              <a:rPr lang="ko-KR" altLang="en-US" dirty="0">
                <a:latin typeface="+mn-ea"/>
              </a:rPr>
              <a:t>명령어를 사용해 중복 단어의 입력도 가능함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6" y="3149620"/>
            <a:ext cx="6272213" cy="2257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5499735"/>
            <a:ext cx="4000500" cy="733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92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Typing practice program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잘못된 </a:t>
            </a:r>
            <a:r>
              <a:rPr lang="ko-KR" altLang="en-US" dirty="0">
                <a:latin typeface="+mn-ea"/>
              </a:rPr>
              <a:t>명령어 입력 시</a:t>
            </a:r>
            <a:r>
              <a:rPr lang="en-US" altLang="ko-KR" dirty="0">
                <a:latin typeface="+mn-ea"/>
              </a:rPr>
              <a:t>, “wrong command” </a:t>
            </a:r>
            <a:r>
              <a:rPr lang="ko-KR" altLang="en-US" dirty="0">
                <a:latin typeface="+mn-ea"/>
              </a:rPr>
              <a:t>메시지 출력 후 명령어 입력을 기다림</a:t>
            </a:r>
            <a:r>
              <a:rPr lang="en-US" altLang="ko-KR" dirty="0">
                <a:latin typeface="+mn-ea"/>
              </a:rPr>
              <a:t>.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" y="2276872"/>
            <a:ext cx="7787640" cy="11201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25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Typing practice program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“Replace” </a:t>
            </a:r>
            <a:r>
              <a:rPr lang="ko-KR" altLang="en-US" dirty="0" smtClean="0">
                <a:latin typeface="+mn-ea"/>
              </a:rPr>
              <a:t>명령어 입력 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찾을 단어와 변경할 단어의 입력을 요구함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저장된 데이터에서 찾을 단어와 동일한 단어들을 전부 변경할 단어로 변경함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" y="2548890"/>
            <a:ext cx="8519160" cy="22783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19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Typing practice program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“Replace” </a:t>
            </a:r>
            <a:r>
              <a:rPr lang="ko-KR" altLang="en-US" dirty="0" smtClean="0">
                <a:latin typeface="+mn-ea"/>
              </a:rPr>
              <a:t>는 원본 데이터를 기반으로 수행됨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sz="1800" dirty="0" smtClean="0">
              <a:latin typeface="+mn-ea"/>
            </a:endParaRP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“Replace” </a:t>
            </a:r>
            <a:r>
              <a:rPr lang="ko-KR" altLang="en-US" dirty="0" smtClean="0">
                <a:latin typeface="+mn-ea"/>
              </a:rPr>
              <a:t>사용 </a:t>
            </a:r>
            <a:r>
              <a:rPr lang="ko-KR" altLang="en-US" dirty="0">
                <a:latin typeface="+mn-ea"/>
              </a:rPr>
              <a:t>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찾을 단어와 동일한 단어가 없을 경우 </a:t>
            </a:r>
            <a:r>
              <a:rPr lang="en-US" altLang="ko-KR" dirty="0">
                <a:latin typeface="+mn-ea"/>
              </a:rPr>
              <a:t>“Can not find “</a:t>
            </a:r>
            <a:r>
              <a:rPr lang="ko-KR" altLang="en-US" dirty="0">
                <a:latin typeface="+mn-ea"/>
              </a:rPr>
              <a:t>찾을 단어</a:t>
            </a:r>
            <a:r>
              <a:rPr lang="en-US" altLang="ko-KR" dirty="0">
                <a:latin typeface="+mn-ea"/>
              </a:rPr>
              <a:t>““ </a:t>
            </a:r>
            <a:r>
              <a:rPr lang="ko-KR" altLang="en-US" dirty="0">
                <a:latin typeface="+mn-ea"/>
              </a:rPr>
              <a:t>문장을 출력함</a:t>
            </a:r>
            <a:r>
              <a:rPr lang="en-US" altLang="ko-KR" dirty="0">
                <a:latin typeface="+mn-ea"/>
              </a:rPr>
              <a:t>.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34" y="1705830"/>
            <a:ext cx="7212330" cy="19088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926" y="4581128"/>
            <a:ext cx="7256145" cy="15354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641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Typing practice program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“Delete” </a:t>
            </a:r>
            <a:r>
              <a:rPr lang="ko-KR" altLang="en-US" dirty="0" smtClean="0">
                <a:latin typeface="+mn-ea"/>
              </a:rPr>
              <a:t>명령어는 지정한 단어를 모두 삭제함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r>
              <a:rPr lang="en-US" altLang="ko-KR" dirty="0" smtClean="0">
                <a:latin typeface="+mn-ea"/>
              </a:rPr>
              <a:t>“Delete” </a:t>
            </a:r>
            <a:r>
              <a:rPr lang="ko-KR" altLang="en-US" dirty="0" smtClean="0">
                <a:latin typeface="+mn-ea"/>
              </a:rPr>
              <a:t>명령어는 원본 데이터를 기반으로 수행됨</a:t>
            </a:r>
            <a:r>
              <a:rPr lang="en-US" altLang="ko-KR" dirty="0" smtClean="0">
                <a:latin typeface="+mn-ea"/>
              </a:rPr>
              <a:t>. </a:t>
            </a: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05" y="2492896"/>
            <a:ext cx="8073390" cy="21050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0934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Typing practice program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“Restore” </a:t>
            </a:r>
            <a:r>
              <a:rPr lang="ko-KR" altLang="en-US" dirty="0" smtClean="0">
                <a:latin typeface="+mn-ea"/>
              </a:rPr>
              <a:t>명령어는 출력단어들을 원본 단어들로 복구함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7" y="2204864"/>
            <a:ext cx="8048625" cy="36776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571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1647</TotalTime>
  <Words>461</Words>
  <Application>Microsoft Office PowerPoint</Application>
  <PresentationFormat>화면 슬라이드 쇼(4:3)</PresentationFormat>
  <Paragraphs>73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돋움</vt:lpstr>
      <vt:lpstr>맑은 고딕</vt:lpstr>
      <vt:lpstr>Bookman Old Style</vt:lpstr>
      <vt:lpstr>Gill Sans MT</vt:lpstr>
      <vt:lpstr>Wingdings</vt:lpstr>
      <vt:lpstr>Wingdings 3</vt:lpstr>
      <vt:lpstr>원본</vt:lpstr>
      <vt:lpstr>과제07</vt:lpstr>
      <vt:lpstr>Typing practice program v4</vt:lpstr>
      <vt:lpstr>Typing practice program v4</vt:lpstr>
      <vt:lpstr>Typing practice program v4</vt:lpstr>
      <vt:lpstr>Typing practice program v4</vt:lpstr>
      <vt:lpstr>Typing practice program v4</vt:lpstr>
      <vt:lpstr>Typing practice program v4</vt:lpstr>
      <vt:lpstr>Typing practice program v4</vt:lpstr>
      <vt:lpstr>Typing practice program v4</vt:lpstr>
      <vt:lpstr>Typing practice program v4</vt:lpstr>
      <vt:lpstr>Typing practice program v4</vt:lpstr>
      <vt:lpstr>Typing practice program v4</vt:lpstr>
      <vt:lpstr>Typing practice program v4</vt:lpstr>
      <vt:lpstr>Typing practice program v4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설치</dc:title>
  <dc:creator>jegal</dc:creator>
  <cp:lastModifiedBy>Admin</cp:lastModifiedBy>
  <cp:revision>198</cp:revision>
  <dcterms:created xsi:type="dcterms:W3CDTF">2015-01-15T14:29:06Z</dcterms:created>
  <dcterms:modified xsi:type="dcterms:W3CDTF">2021-05-03T16:05:43Z</dcterms:modified>
</cp:coreProperties>
</file>