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343" r:id="rId3"/>
    <p:sldId id="355" r:id="rId4"/>
    <p:sldId id="344" r:id="rId5"/>
    <p:sldId id="356" r:id="rId6"/>
    <p:sldId id="358" r:id="rId7"/>
    <p:sldId id="361" r:id="rId8"/>
    <p:sldId id="362" r:id="rId9"/>
    <p:sldId id="363" r:id="rId10"/>
    <p:sldId id="364" r:id="rId11"/>
    <p:sldId id="352" r:id="rId12"/>
    <p:sldId id="353" r:id="rId13"/>
    <p:sldId id="354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4" autoAdjust="0"/>
  </p:normalViewPr>
  <p:slideViewPr>
    <p:cSldViewPr>
      <p:cViewPr varScale="1">
        <p:scale>
          <a:sx n="105" d="100"/>
          <a:sy n="105" d="100"/>
        </p:scale>
        <p:origin x="82" y="1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F84D9-DFE7-43DE-B68C-668CB32E4D7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EA49-B399-4D18-900F-63052A75E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7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133EAA-6681-4BA9-8461-5A4B07020CF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26813B-4797-4798-BC8F-483F9493B3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Reset </a:t>
            </a:r>
            <a:r>
              <a:rPr lang="ko-KR" altLang="en-US" dirty="0" smtClean="0">
                <a:latin typeface="+mn-ea"/>
              </a:rPr>
              <a:t>버튼 클릭 시 연습 문제들이 </a:t>
            </a:r>
            <a:r>
              <a:rPr lang="ko-KR" altLang="en-US" dirty="0" err="1" smtClean="0">
                <a:latin typeface="+mn-ea"/>
              </a:rPr>
              <a:t>초기화됨</a:t>
            </a:r>
            <a:endParaRPr lang="en-US" altLang="ko-KR" sz="5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95535" y="3823542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9" y="2420888"/>
            <a:ext cx="3640455" cy="3280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25" y="1701750"/>
            <a:ext cx="2193608" cy="1006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001" y="2876550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Exit </a:t>
            </a:r>
            <a:r>
              <a:rPr lang="ko-KR" altLang="en-US" dirty="0" smtClean="0">
                <a:latin typeface="+mn-ea"/>
              </a:rPr>
              <a:t>버튼 클릭 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프로그램을 종료함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우측 상단 </a:t>
            </a:r>
            <a:r>
              <a:rPr lang="en-US" altLang="ko-KR" dirty="0">
                <a:latin typeface="+mn-ea"/>
              </a:rPr>
              <a:t>X </a:t>
            </a:r>
            <a:r>
              <a:rPr lang="ko-KR" altLang="en-US" dirty="0">
                <a:latin typeface="+mn-ea"/>
              </a:rPr>
              <a:t>버튼 클릭 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프로그램을 종료함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72" y="2308830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에서 제공하는 </a:t>
            </a:r>
            <a:r>
              <a:rPr lang="en-US" altLang="ko-KR" dirty="0" err="1" smtClean="0">
                <a:latin typeface="+mn-ea"/>
              </a:rPr>
              <a:t>mothod</a:t>
            </a:r>
            <a:r>
              <a:rPr lang="ko-KR" altLang="en-US" dirty="0" smtClean="0">
                <a:latin typeface="+mn-ea"/>
              </a:rPr>
              <a:t>들을 최대한 활용함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err="1" smtClean="0">
                <a:latin typeface="+mn-ea"/>
              </a:rPr>
              <a:t>VisibleWord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저장하기 위해서 </a:t>
            </a:r>
            <a:r>
              <a:rPr lang="en-US" altLang="ko-KR" dirty="0" smtClean="0">
                <a:latin typeface="+mn-ea"/>
              </a:rPr>
              <a:t>Vector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r>
              <a:rPr lang="en-US" altLang="ko-KR" dirty="0" err="1">
                <a:latin typeface="+mn-ea"/>
              </a:rPr>
              <a:t>WordManager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Exercise </a:t>
            </a:r>
            <a:r>
              <a:rPr lang="ko-KR" altLang="en-US" dirty="0">
                <a:latin typeface="+mn-ea"/>
              </a:rPr>
              <a:t>메뉴를 </a:t>
            </a:r>
            <a:r>
              <a:rPr lang="ko-KR" altLang="en-US" dirty="0" smtClean="0">
                <a:latin typeface="+mn-ea"/>
              </a:rPr>
              <a:t>위해 </a:t>
            </a:r>
            <a:r>
              <a:rPr lang="en-US" altLang="ko-KR" dirty="0" err="1" smtClean="0">
                <a:latin typeface="+mn-ea"/>
              </a:rPr>
              <a:t>VisibleWord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저장하기 위해서 </a:t>
            </a:r>
            <a:r>
              <a:rPr lang="en-US" altLang="ko-KR" dirty="0">
                <a:latin typeface="+mn-ea"/>
              </a:rPr>
              <a:t>Vector</a:t>
            </a:r>
            <a:r>
              <a:rPr lang="ko-KR" altLang="en-US" dirty="0">
                <a:latin typeface="+mn-ea"/>
              </a:rPr>
              <a:t>를 사용함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“Load” </a:t>
            </a:r>
            <a:r>
              <a:rPr lang="ko-KR" altLang="en-US" dirty="0" smtClean="0">
                <a:latin typeface="+mn-ea"/>
              </a:rPr>
              <a:t>명령은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load method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r>
              <a:rPr lang="en-US" altLang="ko-KR" dirty="0" smtClean="0">
                <a:latin typeface="+mn-ea"/>
              </a:rPr>
              <a:t>“Delete” </a:t>
            </a:r>
            <a:r>
              <a:rPr lang="ko-KR" altLang="en-US" dirty="0" smtClean="0">
                <a:latin typeface="+mn-ea"/>
              </a:rPr>
              <a:t>명령은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delete method</a:t>
            </a:r>
            <a:r>
              <a:rPr lang="ko-KR" altLang="en-US" dirty="0" smtClean="0">
                <a:latin typeface="+mn-ea"/>
              </a:rPr>
              <a:t>를 사용함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79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“Make” </a:t>
            </a:r>
            <a:r>
              <a:rPr lang="ko-KR" altLang="en-US" dirty="0" smtClean="0">
                <a:latin typeface="+mn-ea"/>
              </a:rPr>
              <a:t>명령은 </a:t>
            </a:r>
            <a:r>
              <a:rPr lang="en-US" altLang="ko-KR" dirty="0" err="1">
                <a:latin typeface="+mn-ea"/>
              </a:rPr>
              <a:t>WordManager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makeExercise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err="1" smtClean="0">
                <a:latin typeface="+mn-ea"/>
              </a:rPr>
              <a:t>displayExercise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metho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>
                <a:latin typeface="+mn-ea"/>
              </a:rPr>
              <a:t>사용함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sz="2800" dirty="0" err="1" smtClean="0">
                <a:latin typeface="+mn-ea"/>
              </a:rPr>
              <a:t>JTextArea</a:t>
            </a:r>
            <a:r>
              <a:rPr lang="ko-KR" altLang="en-US" sz="2800" dirty="0" smtClean="0">
                <a:latin typeface="+mn-ea"/>
              </a:rPr>
              <a:t>의 출력은 </a:t>
            </a:r>
            <a:r>
              <a:rPr lang="en-US" altLang="ko-KR" dirty="0" err="1" smtClean="0">
                <a:latin typeface="+mn-ea"/>
              </a:rPr>
              <a:t>WordManager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print </a:t>
            </a:r>
            <a:r>
              <a:rPr lang="en-US" altLang="ko-KR" dirty="0" err="1" smtClean="0">
                <a:latin typeface="+mn-ea"/>
              </a:rPr>
              <a:t>metho</a:t>
            </a:r>
            <a:r>
              <a:rPr lang="ko-KR" altLang="en-US" dirty="0" smtClean="0">
                <a:latin typeface="+mn-ea"/>
              </a:rPr>
              <a:t>를 추가로 작성해 사용함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TypingPracticeProgramGUI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내에 </a:t>
            </a:r>
            <a:r>
              <a:rPr lang="en-US" altLang="ko-KR" dirty="0">
                <a:latin typeface="+mn-ea"/>
              </a:rPr>
              <a:t>public static void main </a:t>
            </a:r>
            <a:r>
              <a:rPr lang="ko-KR" altLang="en-US" dirty="0">
                <a:latin typeface="+mn-ea"/>
              </a:rPr>
              <a:t>문을 포함시킴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파일 로드 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파일 선택 창 코드는 아래와 같음 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700808"/>
            <a:ext cx="8810625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7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519" y="3140968"/>
            <a:ext cx="3900488" cy="3514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</a:t>
            </a:r>
            <a:r>
              <a:rPr lang="en-US" altLang="ko-KR" dirty="0" smtClean="0">
                <a:solidFill>
                  <a:schemeClr val="tx1"/>
                </a:solidFill>
              </a:rPr>
              <a:t>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n-ea"/>
              </a:rPr>
              <a:t>다음의 기능을 하는 프로그램을 작성하시오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총 </a:t>
            </a:r>
            <a:r>
              <a:rPr lang="ko-KR" altLang="en-US" dirty="0" smtClean="0">
                <a:latin typeface="+mn-ea"/>
              </a:rPr>
              <a:t>다섯 </a:t>
            </a:r>
            <a:r>
              <a:rPr lang="ko-KR" altLang="en-US" dirty="0">
                <a:latin typeface="+mn-ea"/>
              </a:rPr>
              <a:t>가지의 기능을 제공함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불러오기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연습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초기화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종료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아래의 화면은 프로그램 첫 실행 화면임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전체 창 크기는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450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x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400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임 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BorderLayout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붉은 색으로 표시된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Panel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은 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274320" lvl="1" indent="0"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각각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FlowLayout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파란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색으로 표시된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Panel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은 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74320" lvl="1" indent="0">
              <a:buNone/>
            </a:pP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GridLayout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JTextField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14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자와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5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자 크기임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JTextArea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는 스크롤 기능을 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274320" lvl="1" indent="0"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제공하지 않음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274320" lvl="1" indent="0">
              <a:buNone/>
            </a:pP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1517" y="6381328"/>
            <a:ext cx="4060507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19518" y="3972971"/>
            <a:ext cx="3900489" cy="4278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1517" y="4437112"/>
            <a:ext cx="4060507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19517" y="3581400"/>
            <a:ext cx="3900489" cy="351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9507" y="3501008"/>
            <a:ext cx="4060507" cy="94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59855" y="3568712"/>
            <a:ext cx="14401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delete panel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71052" y="3984012"/>
            <a:ext cx="1512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exercise panel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1399" y="6322159"/>
            <a:ext cx="17782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word panel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5261" y="3636138"/>
            <a:ext cx="12126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ommand</a:t>
            </a:r>
          </a:p>
          <a:p>
            <a:r>
              <a:rPr lang="en-US" altLang="ko-KR" dirty="0" smtClean="0"/>
              <a:t> panel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불러오기 기능은 </a:t>
            </a:r>
            <a:r>
              <a:rPr lang="en-US" altLang="ko-KR" dirty="0">
                <a:latin typeface="+mn-ea"/>
              </a:rPr>
              <a:t>File – Load </a:t>
            </a:r>
            <a:r>
              <a:rPr lang="ko-KR" altLang="en-US" dirty="0">
                <a:latin typeface="+mn-ea"/>
              </a:rPr>
              <a:t>메뉴를 통해 실행됨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Load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메뉴 실행 시 파일 선택창을 통해 읽어드릴 파일을 선택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5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80007" y="3999515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96862"/>
            <a:ext cx="3640455" cy="3280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83" y="2750214"/>
            <a:ext cx="4173855" cy="29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n-ea"/>
              </a:rPr>
              <a:t>불러오기 성공 시 </a:t>
            </a:r>
            <a:r>
              <a:rPr lang="en-US" altLang="ko-KR" dirty="0">
                <a:latin typeface="+mn-ea"/>
              </a:rPr>
              <a:t>“File load is completed!!”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팝업 </a:t>
            </a:r>
            <a:r>
              <a:rPr lang="ko-KR" altLang="en-US" dirty="0" err="1">
                <a:latin typeface="+mn-ea"/>
              </a:rPr>
              <a:t>알림창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 및 내용 출력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Load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실패 </a:t>
            </a:r>
            <a:r>
              <a:rPr lang="ko-KR" altLang="en-US" dirty="0">
                <a:latin typeface="+mn-ea"/>
              </a:rPr>
              <a:t>시 </a:t>
            </a:r>
            <a:r>
              <a:rPr lang="en-US" altLang="ko-KR" dirty="0">
                <a:latin typeface="+mn-ea"/>
              </a:rPr>
              <a:t>“File load is </a:t>
            </a:r>
            <a:r>
              <a:rPr lang="en-US" altLang="ko-KR" dirty="0" smtClean="0">
                <a:latin typeface="+mn-ea"/>
              </a:rPr>
              <a:t>failed!!”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팝업 </a:t>
            </a:r>
            <a:r>
              <a:rPr lang="ko-KR" altLang="en-US" dirty="0" err="1">
                <a:latin typeface="+mn-ea"/>
              </a:rPr>
              <a:t>알림창</a:t>
            </a:r>
            <a:r>
              <a:rPr lang="ko-KR" altLang="en-US" dirty="0">
                <a:latin typeface="+mn-ea"/>
              </a:rPr>
              <a:t> 출력함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07904" y="2924944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48" y="5352882"/>
            <a:ext cx="2193608" cy="1006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31" y="2649758"/>
            <a:ext cx="2193608" cy="1006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70" y="1700808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Make</a:t>
            </a:r>
            <a:r>
              <a:rPr lang="ko-KR" altLang="en-US" dirty="0" smtClean="0">
                <a:latin typeface="+mn-ea"/>
              </a:rPr>
              <a:t> 버튼 클릭 시 </a:t>
            </a:r>
            <a:r>
              <a:rPr lang="en-US" altLang="ko-KR" dirty="0" smtClean="0">
                <a:latin typeface="+mn-ea"/>
              </a:rPr>
              <a:t>“Words”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“Width”</a:t>
            </a:r>
            <a:r>
              <a:rPr lang="ko-KR" altLang="en-US" dirty="0" smtClean="0">
                <a:latin typeface="+mn-ea"/>
              </a:rPr>
              <a:t> 내용</a:t>
            </a:r>
            <a:r>
              <a:rPr lang="ko-KR" altLang="en-US" dirty="0">
                <a:latin typeface="+mn-ea"/>
              </a:rPr>
              <a:t>이</a:t>
            </a:r>
            <a:r>
              <a:rPr lang="ko-KR" altLang="en-US" dirty="0" smtClean="0">
                <a:latin typeface="+mn-ea"/>
              </a:rPr>
              <a:t> 없으면 아래의 팝업 </a:t>
            </a:r>
            <a:r>
              <a:rPr lang="ko-KR" altLang="en-US" dirty="0" err="1">
                <a:latin typeface="+mn-ea"/>
              </a:rPr>
              <a:t>알림창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출력함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Delete </a:t>
            </a:r>
            <a:r>
              <a:rPr lang="ko-KR" altLang="en-US" dirty="0" smtClean="0">
                <a:latin typeface="+mn-ea"/>
              </a:rPr>
              <a:t>버튼 클릭 시 </a:t>
            </a:r>
            <a:r>
              <a:rPr lang="en-US" altLang="ko-KR" dirty="0" smtClean="0">
                <a:latin typeface="+mn-ea"/>
              </a:rPr>
              <a:t>“Delete what”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내용 없으면 아래의 팝업 </a:t>
            </a:r>
            <a:r>
              <a:rPr lang="ko-KR" altLang="en-US" dirty="0" err="1" smtClean="0">
                <a:latin typeface="+mn-ea"/>
              </a:rPr>
              <a:t>알림창</a:t>
            </a:r>
            <a:r>
              <a:rPr lang="ko-KR" altLang="en-US" dirty="0" smtClean="0">
                <a:latin typeface="+mn-ea"/>
              </a:rPr>
              <a:t> 출력함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23" y="4525105"/>
            <a:ext cx="2824353" cy="1208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4" y="2204864"/>
            <a:ext cx="4293870" cy="10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Delete</a:t>
            </a:r>
            <a:r>
              <a:rPr lang="ko-KR" altLang="en-US" dirty="0" smtClean="0">
                <a:latin typeface="+mn-ea"/>
              </a:rPr>
              <a:t> 버튼 클릭 시 </a:t>
            </a:r>
            <a:r>
              <a:rPr lang="en-US" altLang="ko-KR" dirty="0">
                <a:latin typeface="+mn-ea"/>
              </a:rPr>
              <a:t>“Delete what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의 내용을 삭제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“Delete what”</a:t>
            </a:r>
            <a:r>
              <a:rPr lang="ko-KR" altLang="en-US" dirty="0" smtClean="0">
                <a:latin typeface="+mn-ea"/>
              </a:rPr>
              <a:t>을 초기화함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788024" y="2522418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710712" y="2931991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" y="2310137"/>
            <a:ext cx="3640455" cy="32804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77" y="1806741"/>
            <a:ext cx="2193608" cy="10067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345" y="3466347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Make </a:t>
            </a:r>
            <a:r>
              <a:rPr lang="ko-KR" altLang="en-US" dirty="0" smtClean="0">
                <a:latin typeface="+mn-ea"/>
              </a:rPr>
              <a:t>버튼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클릭 시 </a:t>
            </a:r>
            <a:r>
              <a:rPr lang="en-US" altLang="ko-KR" dirty="0">
                <a:latin typeface="+mn-ea"/>
              </a:rPr>
              <a:t>“Words”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“Width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 값을 기반으로 연습 문제를 생성하고 출력함</a:t>
            </a:r>
            <a:endParaRPr lang="en-US" altLang="ko-KR" sz="5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95535" y="3823542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3640455" cy="32804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11" y="2420888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“Enter a word:”</a:t>
            </a:r>
            <a:r>
              <a:rPr lang="ko-KR" altLang="en-US" dirty="0" smtClean="0">
                <a:latin typeface="+mn-ea"/>
              </a:rPr>
              <a:t>에 단어 입력 후 </a:t>
            </a:r>
            <a:r>
              <a:rPr lang="ko-KR" altLang="en-US" dirty="0" err="1" smtClean="0">
                <a:latin typeface="+mn-ea"/>
              </a:rPr>
              <a:t>엔터가</a:t>
            </a:r>
            <a:r>
              <a:rPr lang="ko-KR" altLang="en-US" dirty="0" smtClean="0">
                <a:latin typeface="+mn-ea"/>
              </a:rPr>
              <a:t> 입력되면 매칭되는 단어는 삭제함 </a:t>
            </a:r>
            <a:endParaRPr lang="en-US" altLang="ko-KR" sz="5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95535" y="3823542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0" y="2420888"/>
            <a:ext cx="3640455" cy="3280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74" y="2420888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Typing practice program V5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모든 단어 매칭 시 </a:t>
            </a:r>
            <a:r>
              <a:rPr lang="en-US" altLang="ko-KR" dirty="0" smtClean="0">
                <a:latin typeface="+mn-ea"/>
              </a:rPr>
              <a:t>“Stage clear. Congratulation” </a:t>
            </a:r>
            <a:r>
              <a:rPr lang="ko-KR" altLang="en-US" dirty="0" smtClean="0">
                <a:latin typeface="+mn-ea"/>
              </a:rPr>
              <a:t>팝업 </a:t>
            </a:r>
            <a:r>
              <a:rPr lang="ko-KR" altLang="en-US" dirty="0" err="1" smtClean="0">
                <a:latin typeface="+mn-ea"/>
              </a:rPr>
              <a:t>알림창</a:t>
            </a:r>
            <a:r>
              <a:rPr lang="ko-KR" altLang="en-US" dirty="0" smtClean="0">
                <a:latin typeface="+mn-ea"/>
              </a:rPr>
              <a:t> 출력 후 초기화함</a:t>
            </a:r>
            <a:endParaRPr lang="en-US" altLang="ko-KR" sz="5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95535" y="3823542"/>
            <a:ext cx="432048" cy="47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3640455" cy="32804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30" y="2024068"/>
            <a:ext cx="2193608" cy="1006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907" y="3068960"/>
            <a:ext cx="364045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3007</TotalTime>
  <Words>388</Words>
  <Application>Microsoft Office PowerPoint</Application>
  <PresentationFormat>화면 슬라이드 쇼(4:3)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과제08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  <vt:lpstr>Typing practice program V5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설치</dc:title>
  <dc:creator>jegal</dc:creator>
  <cp:lastModifiedBy>Admin</cp:lastModifiedBy>
  <cp:revision>216</cp:revision>
  <dcterms:created xsi:type="dcterms:W3CDTF">2015-01-15T14:29:06Z</dcterms:created>
  <dcterms:modified xsi:type="dcterms:W3CDTF">2021-05-18T07:43:50Z</dcterms:modified>
</cp:coreProperties>
</file>