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016-4A17-471F-A66A-8571952BE80D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D9A-2F48-42DF-9D89-245A463D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6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016-4A17-471F-A66A-8571952BE80D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D9A-2F48-42DF-9D89-245A463D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68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016-4A17-471F-A66A-8571952BE80D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D9A-2F48-42DF-9D89-245A463D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642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016-4A17-471F-A66A-8571952BE80D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D9A-2F48-42DF-9D89-245A463DCC5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664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016-4A17-471F-A66A-8571952BE80D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D9A-2F48-42DF-9D89-245A463D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016-4A17-471F-A66A-8571952BE80D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D9A-2F48-42DF-9D89-245A463D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191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016-4A17-471F-A66A-8571952BE80D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D9A-2F48-42DF-9D89-245A463D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095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016-4A17-471F-A66A-8571952BE80D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D9A-2F48-42DF-9D89-245A463D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33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016-4A17-471F-A66A-8571952BE80D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D9A-2F48-42DF-9D89-245A463D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41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016-4A17-471F-A66A-8571952BE80D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D9A-2F48-42DF-9D89-245A463D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18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016-4A17-471F-A66A-8571952BE80D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D9A-2F48-42DF-9D89-245A463D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23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016-4A17-471F-A66A-8571952BE80D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D9A-2F48-42DF-9D89-245A463D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29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016-4A17-471F-A66A-8571952BE80D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D9A-2F48-42DF-9D89-245A463D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69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016-4A17-471F-A66A-8571952BE80D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D9A-2F48-42DF-9D89-245A463D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56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016-4A17-471F-A66A-8571952BE80D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D9A-2F48-42DF-9D89-245A463D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72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016-4A17-471F-A66A-8571952BE80D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D9A-2F48-42DF-9D89-245A463D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7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016-4A17-471F-A66A-8571952BE80D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D9A-2F48-42DF-9D89-245A463D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4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B23016-4A17-471F-A66A-8571952BE80D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5D9A-2F48-42DF-9D89-245A463D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943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CCChat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Oliver Schneider &amp; Leonid Immel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14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dirty="0" smtClean="0"/>
              <a:t> Modules (</a:t>
            </a:r>
            <a:r>
              <a:rPr lang="de-DE" dirty="0" err="1" smtClean="0"/>
              <a:t>Serverside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57435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Vendor</a:t>
            </a:r>
            <a:r>
              <a:rPr lang="de-DE" dirty="0" smtClean="0"/>
              <a:t> Libraries (</a:t>
            </a:r>
            <a:r>
              <a:rPr lang="de-DE" dirty="0" err="1" smtClean="0"/>
              <a:t>Clientside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7"/>
            <a:ext cx="8004795" cy="20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60442" cy="4195481"/>
          </a:xfrm>
        </p:spPr>
        <p:txBody>
          <a:bodyPr>
            <a:normAutofit fontScale="92500" lnSpcReduction="20000"/>
          </a:bodyPr>
          <a:lstStyle/>
          <a:p>
            <a:r>
              <a:rPr lang="de-DE" sz="1300" dirty="0" smtClean="0"/>
              <a:t>App</a:t>
            </a:r>
          </a:p>
          <a:p>
            <a:pPr lvl="1"/>
            <a:r>
              <a:rPr lang="de-DE" sz="1300" dirty="0" smtClean="0"/>
              <a:t>Public (all </a:t>
            </a:r>
            <a:r>
              <a:rPr lang="de-DE" sz="1300" dirty="0" err="1" smtClean="0"/>
              <a:t>static</a:t>
            </a:r>
            <a:r>
              <a:rPr lang="de-DE" sz="1300" dirty="0" smtClean="0"/>
              <a:t> </a:t>
            </a:r>
            <a:r>
              <a:rPr lang="de-DE" sz="1300" dirty="0" err="1" smtClean="0"/>
              <a:t>served</a:t>
            </a:r>
            <a:r>
              <a:rPr lang="de-DE" sz="1300" dirty="0" smtClean="0"/>
              <a:t> </a:t>
            </a:r>
            <a:r>
              <a:rPr lang="de-DE" sz="1300" dirty="0" err="1" smtClean="0"/>
              <a:t>files</a:t>
            </a:r>
            <a:r>
              <a:rPr lang="de-DE" sz="1300" dirty="0" smtClean="0"/>
              <a:t>)</a:t>
            </a:r>
          </a:p>
          <a:p>
            <a:pPr lvl="2"/>
            <a:r>
              <a:rPr lang="de-DE" sz="1300" dirty="0" err="1" smtClean="0"/>
              <a:t>Js</a:t>
            </a:r>
            <a:endParaRPr lang="de-DE" sz="1300" dirty="0" smtClean="0"/>
          </a:p>
          <a:p>
            <a:pPr lvl="2"/>
            <a:r>
              <a:rPr lang="de-DE" sz="1300" dirty="0" err="1" smtClean="0"/>
              <a:t>Css</a:t>
            </a:r>
            <a:endParaRPr lang="de-DE" sz="1300" dirty="0" smtClean="0"/>
          </a:p>
          <a:p>
            <a:pPr lvl="2"/>
            <a:r>
              <a:rPr lang="de-DE" sz="1300" dirty="0" err="1" smtClean="0"/>
              <a:t>Vendor</a:t>
            </a:r>
            <a:endParaRPr lang="de-DE" sz="1300" dirty="0"/>
          </a:p>
          <a:p>
            <a:pPr lvl="1"/>
            <a:r>
              <a:rPr lang="de-DE" sz="1300" dirty="0" smtClean="0"/>
              <a:t>Services (All </a:t>
            </a:r>
            <a:r>
              <a:rPr lang="de-DE" sz="1300" dirty="0" err="1" smtClean="0"/>
              <a:t>services</a:t>
            </a:r>
            <a:r>
              <a:rPr lang="de-DE" sz="1300" dirty="0" smtClean="0"/>
              <a:t> </a:t>
            </a:r>
            <a:r>
              <a:rPr lang="de-DE" sz="1300" dirty="0" err="1" smtClean="0"/>
              <a:t>for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app</a:t>
            </a:r>
            <a:r>
              <a:rPr lang="de-DE" sz="1300" dirty="0" smtClean="0"/>
              <a:t> (</a:t>
            </a:r>
            <a:r>
              <a:rPr lang="de-DE" sz="1300" dirty="0" err="1" smtClean="0"/>
              <a:t>for</a:t>
            </a:r>
            <a:r>
              <a:rPr lang="de-DE" sz="1300" dirty="0" smtClean="0"/>
              <a:t> </a:t>
            </a:r>
            <a:r>
              <a:rPr lang="de-DE" sz="1300" dirty="0" err="1" smtClean="0"/>
              <a:t>example</a:t>
            </a:r>
            <a:r>
              <a:rPr lang="de-DE" sz="1300" dirty="0" smtClean="0"/>
              <a:t> </a:t>
            </a:r>
            <a:r>
              <a:rPr lang="de-DE" sz="1300" dirty="0" err="1" smtClean="0"/>
              <a:t>login</a:t>
            </a:r>
            <a:r>
              <a:rPr lang="de-DE" sz="1300" dirty="0" smtClean="0"/>
              <a:t> Service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chat</a:t>
            </a:r>
            <a:r>
              <a:rPr lang="de-DE" sz="1300" dirty="0" smtClean="0"/>
              <a:t> Service)</a:t>
            </a:r>
          </a:p>
          <a:p>
            <a:pPr lvl="2"/>
            <a:r>
              <a:rPr lang="de-DE" sz="1300" dirty="0" smtClean="0"/>
              <a:t>Index</a:t>
            </a:r>
          </a:p>
          <a:p>
            <a:pPr lvl="2"/>
            <a:r>
              <a:rPr lang="de-DE" sz="1300" dirty="0" smtClean="0"/>
              <a:t>Login</a:t>
            </a:r>
          </a:p>
          <a:p>
            <a:pPr lvl="2"/>
            <a:r>
              <a:rPr lang="de-DE" sz="1300" dirty="0" smtClean="0"/>
              <a:t>Chat</a:t>
            </a:r>
          </a:p>
          <a:p>
            <a:pPr lvl="3"/>
            <a:r>
              <a:rPr lang="de-DE" sz="1100" dirty="0" err="1" smtClean="0"/>
              <a:t>Microservices</a:t>
            </a:r>
            <a:r>
              <a:rPr lang="de-DE" sz="1100" dirty="0" smtClean="0"/>
              <a:t> (</a:t>
            </a:r>
            <a:r>
              <a:rPr lang="de-DE" sz="1100" dirty="0" err="1" smtClean="0"/>
              <a:t>contains</a:t>
            </a:r>
            <a:r>
              <a:rPr lang="de-DE" sz="1100" dirty="0" smtClean="0"/>
              <a:t> all </a:t>
            </a:r>
            <a:r>
              <a:rPr lang="de-DE" sz="1100" dirty="0" err="1" smtClean="0"/>
              <a:t>microservices</a:t>
            </a:r>
            <a:r>
              <a:rPr lang="de-DE" sz="1100" dirty="0" smtClean="0"/>
              <a:t> </a:t>
            </a:r>
            <a:r>
              <a:rPr lang="de-DE" sz="1100" dirty="0" err="1" smtClean="0"/>
              <a:t>for</a:t>
            </a:r>
            <a:r>
              <a:rPr lang="de-DE" sz="1100" dirty="0" smtClean="0"/>
              <a:t> </a:t>
            </a:r>
            <a:r>
              <a:rPr lang="de-DE" sz="1100" dirty="0" err="1" smtClean="0"/>
              <a:t>chat</a:t>
            </a:r>
            <a:r>
              <a:rPr lang="de-DE" sz="1100" dirty="0" smtClean="0"/>
              <a:t> </a:t>
            </a:r>
            <a:r>
              <a:rPr lang="de-DE" sz="1100" dirty="0" err="1" smtClean="0"/>
              <a:t>module</a:t>
            </a:r>
            <a:r>
              <a:rPr lang="de-DE" sz="1100" dirty="0" smtClean="0"/>
              <a:t>)</a:t>
            </a:r>
            <a:endParaRPr lang="de-DE" sz="1100" dirty="0" smtClean="0"/>
          </a:p>
          <a:p>
            <a:pPr lvl="1"/>
            <a:r>
              <a:rPr lang="de-DE" sz="1300" dirty="0" smtClean="0"/>
              <a:t>Modules</a:t>
            </a:r>
            <a:r>
              <a:rPr lang="de-DE" sz="1300" dirty="0" smtClean="0"/>
              <a:t> </a:t>
            </a:r>
            <a:r>
              <a:rPr lang="de-DE" sz="1300" dirty="0" smtClean="0"/>
              <a:t>(</a:t>
            </a:r>
            <a:r>
              <a:rPr lang="de-DE" sz="1300" dirty="0" err="1" smtClean="0"/>
              <a:t>functionality</a:t>
            </a:r>
            <a:r>
              <a:rPr lang="de-DE" sz="1300" dirty="0" smtClean="0"/>
              <a:t>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code</a:t>
            </a:r>
            <a:r>
              <a:rPr lang="de-DE" sz="1300" dirty="0" smtClean="0"/>
              <a:t> </a:t>
            </a:r>
            <a:r>
              <a:rPr lang="de-DE" sz="1300" dirty="0" err="1" smtClean="0"/>
              <a:t>shared</a:t>
            </a:r>
            <a:r>
              <a:rPr lang="de-DE" sz="1300" dirty="0" smtClean="0"/>
              <a:t> in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whole</a:t>
            </a:r>
            <a:r>
              <a:rPr lang="de-DE" sz="1300" dirty="0" smtClean="0"/>
              <a:t> </a:t>
            </a:r>
            <a:r>
              <a:rPr lang="de-DE" sz="1300" dirty="0" err="1" smtClean="0"/>
              <a:t>app</a:t>
            </a:r>
            <a:r>
              <a:rPr lang="de-DE" sz="1300" dirty="0" smtClean="0"/>
              <a:t> </a:t>
            </a:r>
            <a:r>
              <a:rPr lang="de-DE" sz="1300" dirty="0" smtClean="0"/>
              <a:t>(</a:t>
            </a:r>
            <a:r>
              <a:rPr lang="de-DE" sz="1300" dirty="0" err="1" smtClean="0"/>
              <a:t>database</a:t>
            </a:r>
            <a:r>
              <a:rPr lang="de-DE" sz="1300" dirty="0" smtClean="0"/>
              <a:t>, </a:t>
            </a:r>
            <a:r>
              <a:rPr lang="de-DE" sz="1300" dirty="0" err="1" smtClean="0"/>
              <a:t>logger</a:t>
            </a:r>
            <a:r>
              <a:rPr lang="de-DE" sz="1300" dirty="0" smtClean="0"/>
              <a:t>, </a:t>
            </a:r>
            <a:r>
              <a:rPr lang="de-DE" sz="1300" dirty="0" err="1" smtClean="0"/>
              <a:t>sockets</a:t>
            </a:r>
            <a:r>
              <a:rPr lang="de-DE" sz="1300" dirty="0" smtClean="0"/>
              <a:t>,…))</a:t>
            </a:r>
            <a:endParaRPr lang="de-DE" sz="1300" dirty="0" smtClean="0"/>
          </a:p>
          <a:p>
            <a:pPr lvl="1"/>
            <a:r>
              <a:rPr lang="de-DE" sz="1300" dirty="0" smtClean="0"/>
              <a:t>Tests (</a:t>
            </a:r>
            <a:r>
              <a:rPr lang="de-DE" sz="1300" dirty="0" err="1" smtClean="0"/>
              <a:t>applicationtests</a:t>
            </a:r>
            <a:r>
              <a:rPr lang="de-DE" sz="1300" dirty="0" smtClean="0"/>
              <a:t>)</a:t>
            </a:r>
          </a:p>
          <a:p>
            <a:pPr lvl="1"/>
            <a:r>
              <a:rPr lang="de-DE" sz="1300" dirty="0" smtClean="0"/>
              <a:t>Layouts (Layouts </a:t>
            </a:r>
            <a:r>
              <a:rPr lang="de-DE" sz="1300" dirty="0" err="1" smtClean="0"/>
              <a:t>for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handlebars</a:t>
            </a:r>
            <a:r>
              <a:rPr lang="de-DE" sz="1300" dirty="0" smtClean="0"/>
              <a:t>)</a:t>
            </a:r>
          </a:p>
          <a:p>
            <a:pPr lvl="1"/>
            <a:r>
              <a:rPr lang="de-DE" sz="1300" dirty="0" err="1" smtClean="0"/>
              <a:t>Certs</a:t>
            </a:r>
            <a:r>
              <a:rPr lang="de-DE" sz="1300" dirty="0" smtClean="0"/>
              <a:t> (</a:t>
            </a:r>
            <a:r>
              <a:rPr lang="de-DE" sz="1300" dirty="0" err="1" smtClean="0"/>
              <a:t>Certification</a:t>
            </a:r>
            <a:r>
              <a:rPr lang="de-DE" sz="1300" dirty="0" smtClean="0"/>
              <a:t> </a:t>
            </a:r>
            <a:r>
              <a:rPr lang="de-DE" sz="1300" dirty="0" err="1" smtClean="0"/>
              <a:t>files</a:t>
            </a:r>
            <a:r>
              <a:rPr lang="de-DE" sz="1300" dirty="0" smtClean="0"/>
              <a:t> </a:t>
            </a:r>
            <a:r>
              <a:rPr lang="de-DE" sz="1300" dirty="0" err="1" smtClean="0"/>
              <a:t>for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https)</a:t>
            </a:r>
            <a:endParaRPr lang="de-DE" sz="1300" dirty="0" smtClean="0"/>
          </a:p>
          <a:p>
            <a:pPr lvl="1"/>
            <a:r>
              <a:rPr lang="de-DE" sz="1300" dirty="0" err="1" smtClean="0"/>
              <a:t>Tmp</a:t>
            </a:r>
            <a:r>
              <a:rPr lang="de-DE" sz="1300" dirty="0" smtClean="0"/>
              <a:t> (all </a:t>
            </a:r>
            <a:r>
              <a:rPr lang="de-DE" sz="1300" dirty="0" err="1" smtClean="0"/>
              <a:t>tmp</a:t>
            </a:r>
            <a:r>
              <a:rPr lang="de-DE" sz="1300" dirty="0"/>
              <a:t> </a:t>
            </a:r>
            <a:r>
              <a:rPr lang="de-DE" sz="1300" dirty="0" err="1" smtClean="0"/>
              <a:t>files</a:t>
            </a:r>
            <a:r>
              <a:rPr lang="de-DE" sz="1300" dirty="0" smtClean="0"/>
              <a:t>: </a:t>
            </a:r>
            <a:r>
              <a:rPr lang="de-DE" sz="1300" dirty="0" err="1" smtClean="0"/>
              <a:t>logs</a:t>
            </a:r>
            <a:r>
              <a:rPr lang="de-DE" sz="1300" dirty="0" smtClean="0"/>
              <a:t>, </a:t>
            </a:r>
            <a:r>
              <a:rPr lang="de-DE" sz="1300" dirty="0" err="1" smtClean="0"/>
              <a:t>modules</a:t>
            </a:r>
            <a:r>
              <a:rPr lang="de-DE" sz="1300" dirty="0" smtClean="0"/>
              <a:t> </a:t>
            </a:r>
            <a:r>
              <a:rPr lang="de-DE" sz="1300" dirty="0" err="1" smtClean="0"/>
              <a:t>for</a:t>
            </a:r>
            <a:r>
              <a:rPr lang="de-DE" sz="1300" dirty="0" smtClean="0"/>
              <a:t> </a:t>
            </a:r>
            <a:r>
              <a:rPr lang="de-DE" sz="1300" dirty="0" err="1" smtClean="0"/>
              <a:t>handlebars</a:t>
            </a:r>
            <a:r>
              <a:rPr lang="de-DE" sz="1300" dirty="0" smtClean="0"/>
              <a:t>,…)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0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Components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587" y="2052637"/>
            <a:ext cx="3829864" cy="448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7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9330" y="2052638"/>
            <a:ext cx="385511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5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Implemented</a:t>
            </a:r>
            <a:r>
              <a:rPr lang="de-DE" dirty="0" smtClean="0"/>
              <a:t> extra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Bruteforce</a:t>
            </a:r>
            <a:r>
              <a:rPr lang="en-GB" dirty="0" smtClean="0"/>
              <a:t> prevention</a:t>
            </a:r>
          </a:p>
          <a:p>
            <a:r>
              <a:rPr lang="en-GB" dirty="0" err="1" smtClean="0"/>
              <a:t>Bcrypt</a:t>
            </a:r>
            <a:r>
              <a:rPr lang="en-GB" dirty="0" smtClean="0"/>
              <a:t> encrypted passwords</a:t>
            </a:r>
          </a:p>
          <a:p>
            <a:r>
              <a:rPr lang="en-GB" dirty="0" smtClean="0"/>
              <a:t>Session with cookies</a:t>
            </a:r>
          </a:p>
          <a:p>
            <a:r>
              <a:rPr lang="en-GB" dirty="0" smtClean="0"/>
              <a:t>Logging</a:t>
            </a:r>
          </a:p>
          <a:p>
            <a:r>
              <a:rPr lang="en-GB" dirty="0" smtClean="0"/>
              <a:t>Unique chat ids</a:t>
            </a:r>
          </a:p>
        </p:txBody>
      </p:sp>
    </p:spTree>
    <p:extLst>
      <p:ext uri="{BB962C8B-B14F-4D97-AF65-F5344CB8AC3E}">
        <p14:creationId xmlns:p14="http://schemas.microsoft.com/office/powerpoint/2010/main" val="376029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</a:t>
            </a:r>
            <a:r>
              <a:rPr lang="de-DE" dirty="0" smtClean="0"/>
              <a:t> </a:t>
            </a:r>
            <a:r>
              <a:rPr lang="en-GB" dirty="0" smtClean="0"/>
              <a:t>learned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Never reuse a socket within a </a:t>
            </a:r>
            <a:r>
              <a:rPr lang="en-GB" dirty="0" err="1" smtClean="0"/>
              <a:t>socket.on</a:t>
            </a:r>
            <a:r>
              <a:rPr lang="en-GB" dirty="0" smtClean="0"/>
              <a:t>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Use </a:t>
            </a:r>
            <a:r>
              <a:rPr lang="en-GB" dirty="0" err="1" smtClean="0"/>
              <a:t>node_modules</a:t>
            </a:r>
            <a:r>
              <a:rPr lang="en-GB" dirty="0" smtClean="0"/>
              <a:t> whenever possible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Handlebars needs all views in one folder (-&gt; annoying!)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969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148</Words>
  <Application>Microsoft Office PowerPoint</Application>
  <PresentationFormat>Breitbild</PresentationFormat>
  <Paragraphs>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CCChat</vt:lpstr>
      <vt:lpstr>Node Modules (Serverside)</vt:lpstr>
      <vt:lpstr>Vendor Libraries (Clientside)</vt:lpstr>
      <vt:lpstr>Project Structure</vt:lpstr>
      <vt:lpstr>Components</vt:lpstr>
      <vt:lpstr>Sequence diagram</vt:lpstr>
      <vt:lpstr>Implemented extra features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Chatroom</dc:title>
  <dc:creator>Leonid Immel</dc:creator>
  <cp:lastModifiedBy>Leonid Immel</cp:lastModifiedBy>
  <cp:revision>11</cp:revision>
  <dcterms:created xsi:type="dcterms:W3CDTF">2018-04-11T14:25:25Z</dcterms:created>
  <dcterms:modified xsi:type="dcterms:W3CDTF">2018-04-12T07:35:39Z</dcterms:modified>
</cp:coreProperties>
</file>