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4th point: assumptions only on f and 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8415268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178415268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78415268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78415268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8415268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8415268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78415268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78415268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eb.stanford.edu/~boyd/papers/pdf/admm_distr_stats.pdf" TargetMode="External"/><Relationship Id="rId4" Type="http://schemas.openxmlformats.org/officeDocument/2006/relationships/hyperlink" Target="https://web.stanford.edu/~boyd/papers/pdf/admm_slide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ADMM in PyTorch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1048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Alternating Direction Method of Multipliers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Bittu Sharma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Kushagra Jain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Milan Parmar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Shibashish Behra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800" y="2867525"/>
            <a:ext cx="1851550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81900" y="615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24850" y="13747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Compared the results for Lasso with sklearn implementation on Diabetes Dataset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MSE:  2559.32      								2799.13                                                             </a:t>
            </a:r>
            <a:endParaRPr sz="1600"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00" y="2298900"/>
            <a:ext cx="4017024" cy="27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250" y="2298890"/>
            <a:ext cx="4017024" cy="2783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526800" y="633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http://web.stanford.edu/~boyd/papers/pdf/admm_distr_stats.pdf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https://web.stanford.edu/~boyd/papers/pdf/admm_slides.pdf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65400" y="662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93500" y="2087125"/>
            <a:ext cx="8030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Decentralized optimizations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Superfast when run in parallel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Minimal assumptions on objective function and constraints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Loss function doesn’t need to be differentiable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77050" y="652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ADMM Algorithm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0" y="1541425"/>
            <a:ext cx="7384451" cy="32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0" y="889525"/>
            <a:ext cx="6095154" cy="425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56250" y="424525"/>
            <a:ext cx="2380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ADMM Algorithm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297275" y="588675"/>
            <a:ext cx="2380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ADMM Algorithm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1972150"/>
            <a:ext cx="8839201" cy="209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650363"/>
            <a:ext cx="8996725" cy="38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598175" y="662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ADMM for Lasso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48450" y="13930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Lasso Problem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Distributed ADMM Form: 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600"/>
              <a:t>Update Rules: </a:t>
            </a:r>
            <a:endParaRPr sz="16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075" y="1543738"/>
            <a:ext cx="240136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738" y="2283400"/>
            <a:ext cx="3083825" cy="10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1275" y="3492548"/>
            <a:ext cx="6381650" cy="12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81900" y="615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24850" y="13747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Compared the results for Lasso with sklearn implementation on Diabetes Dataset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MSE:       2553.13                                                                                           2769.15                       </a:t>
            </a:r>
            <a:endParaRPr sz="160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225" y="2284237"/>
            <a:ext cx="4075875" cy="28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8450" y="2249075"/>
            <a:ext cx="4177375" cy="28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14650" y="6264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2. ADMM for Ridge Regression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00850" y="12406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 Ridge Regression : 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ADMM Form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Update Rules: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600"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43299" l="-638100" r="638100" t="-43300"/>
          <a:stretch/>
        </p:blipFill>
        <p:spPr>
          <a:xfrm>
            <a:off x="5305425" y="2109325"/>
            <a:ext cx="154870" cy="4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780625" y="4284850"/>
            <a:ext cx="6873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0625" y="2238000"/>
            <a:ext cx="3083825" cy="10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4025" y="2289675"/>
            <a:ext cx="154875" cy="5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5075" y="3573423"/>
            <a:ext cx="6381650" cy="12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0000" y="4343400"/>
            <a:ext cx="2534025" cy="58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663" y="1413263"/>
            <a:ext cx="154875" cy="4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1775" y="1362022"/>
            <a:ext cx="2474750" cy="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