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4" r:id="rId3"/>
    <p:sldId id="340" r:id="rId4"/>
    <p:sldId id="341" r:id="rId5"/>
    <p:sldId id="345" r:id="rId6"/>
    <p:sldId id="339" r:id="rId7"/>
    <p:sldId id="346" r:id="rId8"/>
    <p:sldId id="347" r:id="rId9"/>
    <p:sldId id="348" r:id="rId10"/>
  </p:sldIdLst>
  <p:sldSz cx="12192000" cy="6858000"/>
  <p:notesSz cx="6858000" cy="9144000"/>
  <p:embeddedFontLst>
    <p:embeddedFont>
      <p:font typeface="나눔스퀘어" panose="020B0600000101010101" pitchFamily="50" charset="-127"/>
      <p:regular r:id="rId13"/>
    </p:embeddedFon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0C0C"/>
    <a:srgbClr val="FF0000"/>
    <a:srgbClr val="FFC79B"/>
    <a:srgbClr val="A2C1FA"/>
    <a:srgbClr val="A6C4FB"/>
    <a:srgbClr val="A4C3FB"/>
    <a:srgbClr val="A8C6FB"/>
    <a:srgbClr val="A3C2F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321" autoAdjust="0"/>
  </p:normalViewPr>
  <p:slideViewPr>
    <p:cSldViewPr snapToGrid="0">
      <p:cViewPr>
        <p:scale>
          <a:sx n="75" d="100"/>
          <a:sy n="75" d="100"/>
        </p:scale>
        <p:origin x="196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0EA5EBC-7F37-4A6C-B806-9627B7AF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E6917-B9A9-4454-BB4F-9EE57DC66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C13-85E8-4253-B844-2B9B2AB2A624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3232F-A49E-4938-9FC4-C80FC7B7F3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6388F-67B1-4E44-94AF-0A36C0AF9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45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9AE7-B88E-4327-822E-9F535C79CB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F4DE4-F0F6-450A-AC5B-587401CDE6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6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1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3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7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4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F4DE4-F0F6-450A-AC5B-587401CDE6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55E1-D571-413F-8159-4B68479D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D4285-6615-4068-9D53-0A21B08E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82B2-9EDF-468D-ADBD-B9CDC27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5DE67-4801-4CC2-B5F2-22F23EBC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9F13F5-DB48-430C-912D-8D0F93D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E4CE-80F6-440D-AB68-56FBCC9AF9C8}"/>
              </a:ext>
            </a:extLst>
          </p:cNvPr>
          <p:cNvSpPr txBox="1"/>
          <p:nvPr userDrawn="1"/>
        </p:nvSpPr>
        <p:spPr>
          <a:xfrm>
            <a:off x="30323" y="45522"/>
            <a:ext cx="425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[MECH439] Introduction to Robotics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E224A2-F3A2-4228-A883-C4791964BE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579" y="94037"/>
            <a:ext cx="1771650" cy="2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25ED-21B9-452D-9E1B-36D37A08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97149-49B4-4074-9C6F-64794F4C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72FE9-0185-40A3-8F2C-1683076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F5A34-0D7C-4F6D-8CF1-016DC73C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2600-21FC-4AB7-ADE0-028715EE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FF9F9A-AB08-4038-95F0-7EDE028A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BE001-3D6B-4E40-AB53-A0FE5C393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05CA4-4C2A-4110-9A95-4D9F246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99216-D71A-4656-BF90-4B7E431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95CC3-F4F0-47C5-B704-DA451A3D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B2EE-709D-4537-A2B2-3F793E8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B518-B10A-449E-A8B5-A48A3841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9A67D-7001-4E31-9C9E-C419B50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F2194-E158-4C79-B5B8-1589D1D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C50AB-F83D-40F8-AC1D-B51990B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7AF70-FE19-4272-B8EE-23CE1810E2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90" y="103967"/>
            <a:ext cx="1495956" cy="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6086-2965-4255-9C64-65BA0234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EF582-B8F2-4895-992B-37CD8E0C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5BE75-5748-41EA-9DD5-AE79AEC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CB61-4248-4920-9283-A3E51A03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64BF7-B579-4605-B9E8-F1815DF0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EA99-F271-4BF9-8FD6-05B493A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FA1BA-3547-4ED3-BE74-07466DBAF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C37E6-625D-48A3-BD17-CE6A8E8B5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9D6A7-CD70-462A-A61F-D71EE9B9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4D869-F21F-4AE6-A58E-9102936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CB9EC-4962-4053-A8E4-7D54161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6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798F-B9DF-4012-A44C-C624827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96417-A716-4BF4-8D43-D95A3534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00141F-B408-4C4B-9E13-0F347488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654FE-8E93-4A3A-9D0A-2F4DA7AB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9E369-FA6A-4F79-9E10-A048EC177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1464C-4486-42B2-AF1D-4366BF5F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EDD0-7A9B-4115-808B-A092B4A1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ED570-7CA5-4A4D-BA57-6D74C58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9B99-5974-44C4-8FB4-31D96E41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BB6D-7882-4F9E-90A2-1BE0BB7F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F8AB4F-54F2-427F-8CBD-68494825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F7F6-5BE2-48C7-BC2B-842D621A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878E2-D910-49D0-8C90-0E48239D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A51498-5726-4E38-8BD3-E35431B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C96C0-E3C6-4F89-AE74-4F5C54E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1D66-B8B1-434A-B725-76E6E9A5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D10EA-AEFB-4705-BD82-00DB8A9F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8640D-FA95-4732-8328-A7F43F8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33C4C-8CFB-420D-9BD0-EE8BCE6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4030B-79DF-46A1-8247-C56E3E10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92D4-0BE3-4610-9F98-1DAC2C95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DAC2-588D-4D26-97D1-83C792E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F5A5F-E962-48E1-AC75-ECC28B57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CA031-936E-4944-89F7-8EA2B416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31BDA-A935-41FD-A45A-DD75B1E9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3F28D-8950-41DE-9BD2-165065DC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9D5F0-2B6E-417C-A46E-87FB8FB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0D549-C5A9-48D4-8C31-D4CA43E3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CD9A-FBB8-4090-A4B4-FBAE705B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BCFC9-0612-4E22-92D8-86C5E5FA8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F624-6A04-429E-A666-C96C4A4F4840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94AE-7BF1-4477-B5F7-8B94F260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219BA-B8C1-4C25-BB6A-44C841874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9B68-2EBA-4F56-BCD7-8D251B55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5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dydtjr2000@pos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sjung02@postech.ac.k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A21C7A-135F-4774-B843-288B9DBD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67" y="1122363"/>
            <a:ext cx="10312866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Neuromeka</a:t>
            </a:r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Indy7 Manual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166A953-2DEE-46AD-9B35-888303BF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Yongseok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Jung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Hyunseo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dldydtjr2000@postech.ac.kr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hsjung02@postech.ac.kr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1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anaconda from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https://www.anaconda.com/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3BE2B-9970-47C7-AA70-C411D894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255" y="2226577"/>
            <a:ext cx="7131769" cy="37501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5961888" y="4032504"/>
            <a:ext cx="1581912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543800" y="417702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7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E32FEC-6B1D-46CA-B1D2-52991EAC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6" y="2472018"/>
            <a:ext cx="5668049" cy="2386991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Open anaconda prompt, and create new environment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0C5AD-9271-4A87-B06D-595D646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19" y="2584495"/>
            <a:ext cx="3277057" cy="28578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726719" y="2565292"/>
            <a:ext cx="3277056" cy="658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4003775" y="270981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FAD82-BE57-4CD3-94D8-BFCE8C77967E}"/>
              </a:ext>
            </a:extLst>
          </p:cNvPr>
          <p:cNvSpPr/>
          <p:nvPr/>
        </p:nvSpPr>
        <p:spPr>
          <a:xfrm>
            <a:off x="5497966" y="2759600"/>
            <a:ext cx="4414130" cy="34985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94067-297C-4BF3-9F21-359FDAA5FC21}"/>
              </a:ext>
            </a:extLst>
          </p:cNvPr>
          <p:cNvSpPr/>
          <p:nvPr/>
        </p:nvSpPr>
        <p:spPr>
          <a:xfrm>
            <a:off x="9912096" y="274477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5497966" y="5286639"/>
            <a:ext cx="5380518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-n [env name] python=3.8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A11044-FC0A-48DB-B624-CD14AAB82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37"/>
          <a:stretch/>
        </p:blipFill>
        <p:spPr>
          <a:xfrm>
            <a:off x="3917693" y="2299671"/>
            <a:ext cx="4356614" cy="269557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Anaconda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C04EDA-1DB0-4D5E-B028-1DED9423823D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Activate new environment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56DD9-9F6D-4896-B199-30FF64015D9E}"/>
              </a:ext>
            </a:extLst>
          </p:cNvPr>
          <p:cNvSpPr/>
          <p:nvPr/>
        </p:nvSpPr>
        <p:spPr>
          <a:xfrm>
            <a:off x="3917693" y="4316284"/>
            <a:ext cx="416074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3BD03-681F-436D-B3D8-B5373522018E}"/>
              </a:ext>
            </a:extLst>
          </p:cNvPr>
          <p:cNvSpPr/>
          <p:nvPr/>
        </p:nvSpPr>
        <p:spPr>
          <a:xfrm>
            <a:off x="7791273" y="3870998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B03E41-0BBE-4E16-A34E-669132FF0BB6}"/>
              </a:ext>
            </a:extLst>
          </p:cNvPr>
          <p:cNvSpPr/>
          <p:nvPr/>
        </p:nvSpPr>
        <p:spPr>
          <a:xfrm>
            <a:off x="3917693" y="5286639"/>
            <a:ext cx="416074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conda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create activate [env name]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43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9E407-957A-4A1B-9D85-66A67B24E77E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Install required packages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F195E29-1599-4A50-A753-5ECE3B95B235}"/>
              </a:ext>
            </a:extLst>
          </p:cNvPr>
          <p:cNvSpPr/>
          <p:nvPr/>
        </p:nvSpPr>
        <p:spPr>
          <a:xfrm>
            <a:off x="794763" y="5541767"/>
            <a:ext cx="631590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cd [YOUR PATH]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pip install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matplotlib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neuromeka</a:t>
            </a:r>
            <a:endParaRPr lang="en-US" altLang="ko-KR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0FC06E-9357-4E33-9DDD-4FA5B266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63" y="2189721"/>
            <a:ext cx="7146079" cy="247855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0AE60-161C-4A4A-B746-5831C6EA4E10}"/>
              </a:ext>
            </a:extLst>
          </p:cNvPr>
          <p:cNvSpPr/>
          <p:nvPr/>
        </p:nvSpPr>
        <p:spPr>
          <a:xfrm>
            <a:off x="794762" y="3080569"/>
            <a:ext cx="4399537" cy="268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C67818-48A8-4F76-B766-B537DFB857E2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Install the required dependencies via “pip install’’.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8E4216-54D4-41E4-89B2-F3E7C9D33DB3}"/>
              </a:ext>
            </a:extLst>
          </p:cNvPr>
          <p:cNvSpPr/>
          <p:nvPr/>
        </p:nvSpPr>
        <p:spPr>
          <a:xfrm>
            <a:off x="5996355" y="3080569"/>
            <a:ext cx="1477108" cy="26864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53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Run example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Jupyter</a:t>
            </a: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notebook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ExampleNRMK_IndyDCP3.ipynb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B74B7C-3338-4DDD-A2AF-C7A0BDA2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8" y="2449365"/>
            <a:ext cx="7991475" cy="27717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4ADD81-8B69-4252-ABAB-2B5F60B63F97}"/>
              </a:ext>
            </a:extLst>
          </p:cNvPr>
          <p:cNvSpPr/>
          <p:nvPr/>
        </p:nvSpPr>
        <p:spPr>
          <a:xfrm>
            <a:off x="383828" y="3456355"/>
            <a:ext cx="6230197" cy="2686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A41A80-3780-4B14-8C5F-17E9366F4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391" y="2764062"/>
            <a:ext cx="2172003" cy="23434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9306791" y="4063425"/>
            <a:ext cx="1557726" cy="298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7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6B3ABA-2B06-4806-ADC2-717C0CBD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71" y="2105379"/>
            <a:ext cx="7991475" cy="2771775"/>
          </a:xfrm>
          <a:prstGeom prst="rect">
            <a:avLst/>
          </a:prstGeom>
        </p:spPr>
      </p:pic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Source Code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Build docs (.html) file via sphinx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Open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in project directory, and open </a:t>
            </a:r>
            <a:r>
              <a:rPr lang="en-US" altLang="ko-KR" sz="1400" i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ExampleCode.ipynb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4D22D7-020E-4D6B-89A6-0CA3DA3B2608}"/>
              </a:ext>
            </a:extLst>
          </p:cNvPr>
          <p:cNvSpPr/>
          <p:nvPr/>
        </p:nvSpPr>
        <p:spPr>
          <a:xfrm>
            <a:off x="671671" y="2346717"/>
            <a:ext cx="6124783" cy="616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BC6427-BA39-4D95-8209-D757C3735FC6}"/>
              </a:ext>
            </a:extLst>
          </p:cNvPr>
          <p:cNvSpPr/>
          <p:nvPr/>
        </p:nvSpPr>
        <p:spPr>
          <a:xfrm>
            <a:off x="794763" y="5541767"/>
            <a:ext cx="6315900" cy="7943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cd docs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make html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34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308BD0A2-55C4-4B35-BD52-0CFE1A5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946D8A4-261D-4F24-BBEA-490A8FB4DFB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68C0275-0DEB-4547-9809-C3379B27B83F}"/>
              </a:ext>
            </a:extLst>
          </p:cNvPr>
          <p:cNvSpPr txBox="1">
            <a:spLocks/>
          </p:cNvSpPr>
          <p:nvPr/>
        </p:nvSpPr>
        <p:spPr>
          <a:xfrm>
            <a:off x="383828" y="347238"/>
            <a:ext cx="11560522" cy="8303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Source Code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B6C-4EAD-4AC7-A3C1-FA39152BDFDC}"/>
              </a:ext>
            </a:extLst>
          </p:cNvPr>
          <p:cNvSpPr txBox="1"/>
          <p:nvPr/>
        </p:nvSpPr>
        <p:spPr>
          <a:xfrm>
            <a:off x="383828" y="1183885"/>
            <a:ext cx="11022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Build docs (.html) file via sphinx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5F183-D635-412A-B602-EAC388CBD16C}"/>
              </a:ext>
            </a:extLst>
          </p:cNvPr>
          <p:cNvSpPr/>
          <p:nvPr/>
        </p:nvSpPr>
        <p:spPr>
          <a:xfrm>
            <a:off x="383828" y="1596446"/>
            <a:ext cx="10782187" cy="384401"/>
          </a:xfrm>
          <a:prstGeom prst="rect">
            <a:avLst/>
          </a:prstGeom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Then, you can open the source code manual in “docs/build/html/index.html”</a:t>
            </a:r>
            <a:endParaRPr lang="en-US" altLang="ko-KR" sz="1400" i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FE1F48-E1B5-4CB4-BCCF-EEA4CFBF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28" y="2118945"/>
            <a:ext cx="4273419" cy="45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0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41353</TotalTime>
  <Words>224</Words>
  <Application>Microsoft Office PowerPoint</Application>
  <PresentationFormat>와이드스크린</PresentationFormat>
  <Paragraphs>50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</vt:lpstr>
      <vt:lpstr>Arial</vt:lpstr>
      <vt:lpstr>나눔스퀘어 Bold</vt:lpstr>
      <vt:lpstr>나눔스퀘어 ExtraBold</vt:lpstr>
      <vt:lpstr>맑은 고딕</vt:lpstr>
      <vt:lpstr>Office 테마</vt:lpstr>
      <vt:lpstr>Neuromeka Indy7 Manual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YongSeok Lee</dc:creator>
  <cp:lastModifiedBy>YongSeok Lee</cp:lastModifiedBy>
  <cp:revision>1201</cp:revision>
  <dcterms:created xsi:type="dcterms:W3CDTF">2022-08-03T13:43:05Z</dcterms:created>
  <dcterms:modified xsi:type="dcterms:W3CDTF">2024-05-20T06:00:48Z</dcterms:modified>
</cp:coreProperties>
</file>