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0" r:id="rId4"/>
    <p:sldId id="341" r:id="rId5"/>
    <p:sldId id="342" r:id="rId6"/>
    <p:sldId id="343" r:id="rId7"/>
    <p:sldId id="344" r:id="rId8"/>
    <p:sldId id="345" r:id="rId9"/>
    <p:sldId id="339" r:id="rId10"/>
    <p:sldId id="346" r:id="rId11"/>
    <p:sldId id="347" r:id="rId12"/>
    <p:sldId id="349" r:id="rId13"/>
    <p:sldId id="350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0403" autoAdjust="0"/>
  </p:normalViewPr>
  <p:slideViewPr>
    <p:cSldViewPr snapToGrid="0">
      <p:cViewPr varScale="1">
        <p:scale>
          <a:sx n="80" d="100"/>
          <a:sy n="80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가상환경 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/>
              <a:t>또는 </a:t>
            </a:r>
            <a:r>
              <a:rPr lang="en-US" altLang="ko-KR"/>
              <a:t>pycharm </a:t>
            </a:r>
            <a:r>
              <a:rPr lang="ko-KR" altLang="en-US"/>
              <a:t>설치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0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0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[MECH639] Advanced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RLab/ModernRobot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lletphysics/bullet3/tree/master/examples/pybullet/examples" TargetMode="External"/><Relationship Id="rId4" Type="http://schemas.openxmlformats.org/officeDocument/2006/relationships/hyperlink" Target="https://docs.google.com/document/d/10sXEhzFRSnvFcl3XxNGhnD4N2SedqwdAvK3dsihxVUA/edit" TargetMode="Externa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8.png"/><Relationship Id="rId21" Type="http://schemas.openxmlformats.org/officeDocument/2006/relationships/image" Target="../media/image47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9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LYS0/mech639_pybull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Simulator Manual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02892-F690-4830-ACA7-DA973124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1701131"/>
            <a:ext cx="11793596" cy="47917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09D893-CA48-4CDA-80F6-E2CFFEA0B452}"/>
              </a:ext>
            </a:extLst>
          </p:cNvPr>
          <p:cNvSpPr/>
          <p:nvPr/>
        </p:nvSpPr>
        <p:spPr>
          <a:xfrm>
            <a:off x="7140401" y="2076718"/>
            <a:ext cx="154974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libraries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9667F-1776-47A8-890F-DAADF398DFC3}"/>
              </a:ext>
            </a:extLst>
          </p:cNvPr>
          <p:cNvSpPr/>
          <p:nvPr/>
        </p:nvSpPr>
        <p:spPr>
          <a:xfrm>
            <a:off x="7140401" y="3610243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instance and start simulation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9991E-1742-41BD-B88C-A9A6F5A00F7B}"/>
              </a:ext>
            </a:extLst>
          </p:cNvPr>
          <p:cNvSpPr/>
          <p:nvPr/>
        </p:nvSpPr>
        <p:spPr>
          <a:xfrm>
            <a:off x="7140401" y="48593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 robot with random joint states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B8FF1-39B8-4B23-9F9A-24BA0EB3DBB0}"/>
              </a:ext>
            </a:extLst>
          </p:cNvPr>
          <p:cNvSpPr/>
          <p:nvPr/>
        </p:nvSpPr>
        <p:spPr>
          <a:xfrm>
            <a:off x="7140401" y="59648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Some base codes are defined in PybulletCore.py.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BFB43-91E8-4CAF-A3C0-7F3EB504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2436912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'IndyRP2'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joint_limit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3FEDB47-F08B-4058-B740-78695DEC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3491005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41ED86E-67CA-444A-9CDC-3F746124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4545098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SetRobotJoint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9BED13E-B527-4E31-AEDC-2FC43524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5599191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MoveRobot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verbose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390FF4-34BF-4A15-A947-564C5881A0D6}"/>
              </a:ext>
            </a:extLst>
          </p:cNvPr>
          <p:cNvSpPr/>
          <p:nvPr/>
        </p:nvSpPr>
        <p:spPr>
          <a:xfrm>
            <a:off x="383828" y="2770529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and load robot.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 simulation thread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21FB-D07B-4386-94EC-4A5CEB06F774}"/>
              </a:ext>
            </a:extLst>
          </p:cNvPr>
          <p:cNvSpPr/>
          <p:nvPr/>
        </p:nvSpPr>
        <p:spPr>
          <a:xfrm>
            <a:off x="383828" y="3806432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Close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CD4B55-89CC-4CFE-826C-3A2BE18779BD}"/>
              </a:ext>
            </a:extLst>
          </p:cNvPr>
          <p:cNvSpPr/>
          <p:nvPr/>
        </p:nvSpPr>
        <p:spPr>
          <a:xfrm>
            <a:off x="383828" y="4842335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function is run in thread.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position controller makes the robot the desired joint angle.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5AF3BA-3241-475A-AF00-28D25A4330D4}"/>
              </a:ext>
            </a:extLst>
          </p:cNvPr>
          <p:cNvSpPr/>
          <p:nvPr/>
        </p:nvSpPr>
        <p:spPr>
          <a:xfrm>
            <a:off x="383828" y="5925159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 the desired joint angle.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4E9000-ECD4-412A-9F4B-77930420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0" y="2489529"/>
            <a:ext cx="4088860" cy="31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To do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760121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a term project, you need to implement a basic robotics tools such as [Adjoint], [Jacobian], [Forward Kinematics] and etc.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Maybe this material will help you to implement them.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https://github.com/NxRLab/ModernRobotics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F55DA-F628-4A19-B796-6EDF10FC1CF5}"/>
              </a:ext>
            </a:extLst>
          </p:cNvPr>
          <p:cNvSpPr/>
          <p:nvPr/>
        </p:nvSpPr>
        <p:spPr>
          <a:xfrm>
            <a:off x="383828" y="3879538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Additionally, the following manual provides example code and functions for simulating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https://docs.google.com/document/d/10sXEhzFRSnvFcl3XxNGhnD4N2SedqwdAvK3dsihxVUA/edit#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https://github.com/bulletphysics/bullet3/tree/master/examples/pybullet/examples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IndyRP2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DDD1F7-23D4-44E5-A104-6B8403E867E7}"/>
              </a:ext>
            </a:extLst>
          </p:cNvPr>
          <p:cNvSpPr/>
          <p:nvPr/>
        </p:nvSpPr>
        <p:spPr>
          <a:xfrm>
            <a:off x="3240895" y="5801569"/>
            <a:ext cx="5710209" cy="707566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define screw of each joints, the robot’s parameters are needed. This information can be obtained using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p.getLinkStates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function.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EE815B-13B9-475E-BFA7-706216A01BF3}"/>
              </a:ext>
            </a:extLst>
          </p:cNvPr>
          <p:cNvGrpSpPr/>
          <p:nvPr/>
        </p:nvGrpSpPr>
        <p:grpSpPr>
          <a:xfrm>
            <a:off x="6338372" y="804438"/>
            <a:ext cx="2718425" cy="4703698"/>
            <a:chOff x="999905" y="852108"/>
            <a:chExt cx="3143689" cy="54395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887FB6-011F-42E2-9801-8D6E3B0B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905" y="852108"/>
              <a:ext cx="3143689" cy="5439534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F0E9E4-30A3-41DC-B168-6130B166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4924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55903C7-0F8A-4A5C-88FD-A7985AD46C1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3429000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8BE436-DC81-4879-99E2-EB976FD28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2257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1FF950-8E86-43CF-B52F-273DE729B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7425" y="1764520"/>
              <a:ext cx="1162051" cy="5067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DD0B957-E53F-44CF-AD84-D1B2C5BB12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1509713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DC9D01-6FBF-466F-BB2F-B552DB136E78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5" y="2575368"/>
              <a:ext cx="647700" cy="282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D0603C-D703-425F-B308-7F97EB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25" y="3643772"/>
              <a:ext cx="1162050" cy="50677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CAB1F3-59CD-4D6D-812F-1E2CB5A7F2C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01" y="5695703"/>
              <a:ext cx="423874" cy="1848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6BFD228-28E4-400C-89D3-25843DB8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546682"/>
              <a:ext cx="0" cy="2685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70E92F-6C77-4DF5-8473-DE1A8685FA68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789859"/>
              <a:ext cx="0" cy="5045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0C1C7EA-DBC3-44E3-905B-09BAA8084054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275909"/>
              <a:ext cx="0" cy="3277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335699-EE5D-4443-823F-A65345CD70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603614"/>
              <a:ext cx="0" cy="86235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5E315F6-0F59-4EA7-AB38-8020F15E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465969"/>
              <a:ext cx="0" cy="2284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5987513-9FE6-4EAD-88E8-D07D143E8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694449"/>
              <a:ext cx="0" cy="12669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DE07AC-6D34-402C-A1D1-56024431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4961394"/>
              <a:ext cx="0" cy="75279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FDFB90-97AE-4868-ABCE-9AEFF708783E}"/>
                    </a:ext>
                  </a:extLst>
                </p:cNvPr>
                <p:cNvSpPr txBox="1"/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236B7B-BDDE-4B5D-ACA4-9A3B247A2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3E9EAA-C0CB-4BB2-B30D-57E174645612}"/>
                    </a:ext>
                  </a:extLst>
                </p:cNvPr>
                <p:cNvSpPr txBox="1"/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6CEBC0-5B7A-4F05-BF0D-3E89A4630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ADF1A4E-4B91-422F-9C7E-3354793386EC}"/>
                    </a:ext>
                  </a:extLst>
                </p:cNvPr>
                <p:cNvSpPr txBox="1"/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618BE0-FCE8-41E2-865C-DC7F7D813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40B9AA-D756-49BC-A43F-2C9EC02F8000}"/>
                    </a:ext>
                  </a:extLst>
                </p:cNvPr>
                <p:cNvSpPr txBox="1"/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073A65-644D-42FC-A8B6-7CB292344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C7B85A-23FE-4029-A786-0C44E215666F}"/>
                    </a:ext>
                  </a:extLst>
                </p:cNvPr>
                <p:cNvSpPr txBox="1"/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EE5E239-9C5A-4F90-8409-8AF6D2136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304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E7C1-B179-4137-AEA9-884D600FF581}"/>
                    </a:ext>
                  </a:extLst>
                </p:cNvPr>
                <p:cNvSpPr txBox="1"/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5658861-4395-4CE2-98A8-4DC4BB9DD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0B6A83-9876-4F55-9258-8021676B76FD}"/>
                    </a:ext>
                  </a:extLst>
                </p:cNvPr>
                <p:cNvSpPr txBox="1"/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EA42C4A-60F9-466A-BA21-195D937A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EB5AAC3-D7BC-4140-A915-EC33AEBC3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302" y="4490809"/>
              <a:ext cx="0" cy="1190199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69174BD-5F5A-42FA-862B-234FF9BD0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4127" y="3473037"/>
              <a:ext cx="0" cy="977994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B44AD-DC1F-4CA9-948D-7B713E91E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2777" y="2603614"/>
              <a:ext cx="4762" cy="13584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BBDFC8-1693-4071-8CF0-FA32D8AB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45" y="1764520"/>
              <a:ext cx="0" cy="96309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5694BCE-D1C0-4473-B95D-DF2D60A0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0352" y="4490809"/>
              <a:ext cx="0" cy="846982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858634-FCE1-4FAE-A6E4-5DE9DA912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118" y="3429000"/>
              <a:ext cx="2492" cy="533035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799DF3D-CBEE-41AE-A6AF-C66F9BF79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054" y="2242689"/>
              <a:ext cx="0" cy="4849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6D32AC6-A984-40B6-8DF0-4B40D29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450352" y="4473884"/>
              <a:ext cx="388098" cy="16925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99E3E52-09DB-473E-AE76-9ED69D3F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174127" y="4473156"/>
              <a:ext cx="276225" cy="1204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8583C4-1B35-4796-B013-190931D569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3178" y="3941974"/>
              <a:ext cx="355973" cy="1552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D7C71A7-8C32-4304-B598-B8748DAC1DF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11" y="3961024"/>
              <a:ext cx="292739" cy="1276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16303FE-0A32-49A7-83AF-A8B6E92327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24" y="2712433"/>
              <a:ext cx="452337" cy="1972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325E9A4-18ED-43B8-9B81-CCFCC276C8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96" y="2691668"/>
              <a:ext cx="265490" cy="1157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3FB819-4975-49AD-A646-38B2A130DD10}"/>
                    </a:ext>
                  </a:extLst>
                </p:cNvPr>
                <p:cNvSpPr txBox="1"/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D938DE-36D8-4E2E-BF3B-2A44ADF3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A1DD22-EDD6-42C0-9BD3-C6B0C9B4354B}"/>
                    </a:ext>
                  </a:extLst>
                </p:cNvPr>
                <p:cNvSpPr txBox="1"/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DB2DF0-5E3A-4D0D-A6E7-A0819BE4A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8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7505006-BF57-434B-BCA1-C1FB2B0258B1}"/>
                    </a:ext>
                  </a:extLst>
                </p:cNvPr>
                <p:cNvSpPr txBox="1"/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3BA7ECD-8693-4917-85D2-9ABAD5379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blipFill>
                  <a:blip r:embed="rId26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C1C46C-BE03-49D8-B02D-A8D603B4A02F}"/>
                    </a:ext>
                  </a:extLst>
                </p:cNvPr>
                <p:cNvSpPr txBox="1"/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774987-30E3-40FA-8EAA-4BA509E4F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91B3F0A-E73E-4823-8D2B-EAA73BFC78A9}"/>
                    </a:ext>
                  </a:extLst>
                </p:cNvPr>
                <p:cNvSpPr txBox="1"/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85C1B7-380A-4966-B419-B8226C47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92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F7523A-6889-435A-AB17-B62A1BC9C257}"/>
                    </a:ext>
                  </a:extLst>
                </p:cNvPr>
                <p:cNvSpPr txBox="1"/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D424CE-DBF3-45AE-B106-8EC437D98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90696B8-1B70-4A7A-A5AB-746E52DE3E77}"/>
              </a:ext>
            </a:extLst>
          </p:cNvPr>
          <p:cNvGrpSpPr/>
          <p:nvPr/>
        </p:nvGrpSpPr>
        <p:grpSpPr>
          <a:xfrm>
            <a:off x="3100863" y="828821"/>
            <a:ext cx="2162722" cy="4373499"/>
            <a:chOff x="3487627" y="828821"/>
            <a:chExt cx="2162722" cy="43734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942665-1A7E-4E85-AD8D-80A47DD8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37950" t="3335" r="37000" b="8739"/>
            <a:stretch/>
          </p:blipFill>
          <p:spPr>
            <a:xfrm>
              <a:off x="3487627" y="1090392"/>
              <a:ext cx="2162722" cy="4111928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6F21FB8-0177-4D60-B7A8-BF4746A7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565" y="4357838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820E293-BDB0-49FA-BC88-B50C90513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329" y="290339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BAC3C93-F292-4544-88CB-A6376611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915" y="180298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CF59E4C-E2FD-480E-B0BB-2ABDE7F2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980" y="828821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9A6CA78-A3F6-4AEE-BFF9-F21E775AB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4312058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8325D66-C6E6-4AC0-ABEB-B552E99D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3196329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10D931C-7133-4854-8D48-3C5EFA8C3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2119816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0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7224BD-26E9-41C3-A805-57D44549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7" y="2471778"/>
            <a:ext cx="5380518" cy="23513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python=[python version]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6C0AD-0A0E-489A-859D-6B63F2047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65"/>
          <a:stretch/>
        </p:blipFill>
        <p:spPr>
          <a:xfrm>
            <a:off x="6363928" y="2272136"/>
            <a:ext cx="4160740" cy="267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0269FA-5344-45E0-9568-59CA30533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65"/>
          <a:stretch/>
        </p:blipFill>
        <p:spPr>
          <a:xfrm>
            <a:off x="383829" y="2272137"/>
            <a:ext cx="4160740" cy="267652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83828" y="3409527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149908" y="302061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6363928" y="3673188"/>
            <a:ext cx="3942828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0109426" y="405219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838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1D8A2-B2DE-472E-8C42-491DD831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4" y="2392502"/>
            <a:ext cx="7110314" cy="389920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(or any python IDE)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https://www.jetbrains.com/ko-kr/pycharm/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047268" y="4892222"/>
            <a:ext cx="1134076" cy="5758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652608" y="4847411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5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https://github.com/0LYS0/mech639_pybullet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F5476C-276E-4E69-9092-692769B47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37" y="2526753"/>
            <a:ext cx="8664568" cy="37515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1442636" y="2526753"/>
            <a:ext cx="2315547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DFF18-909F-49EF-9976-2344753D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61"/>
          <a:stretch/>
        </p:blipFill>
        <p:spPr>
          <a:xfrm>
            <a:off x="491843" y="2529699"/>
            <a:ext cx="1739294" cy="1771897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set Python Interpreter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528419" y="3776471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756C-6477-4001-92C5-23EDAAFA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62" y="2579173"/>
            <a:ext cx="4421860" cy="3143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07AF9-2FD7-4DCD-9A55-92AEB7CA5B31}"/>
              </a:ext>
            </a:extLst>
          </p:cNvPr>
          <p:cNvSpPr/>
          <p:nvPr/>
        </p:nvSpPr>
        <p:spPr>
          <a:xfrm>
            <a:off x="6623050" y="2698369"/>
            <a:ext cx="168275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4BFEE-BAF8-4476-87E8-0CE7E4AB49C1}"/>
              </a:ext>
            </a:extLst>
          </p:cNvPr>
          <p:cNvSpPr/>
          <p:nvPr/>
        </p:nvSpPr>
        <p:spPr>
          <a:xfrm>
            <a:off x="6312527" y="28139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C5AA6-AB79-4633-A3E9-6CFB85C0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44" y="2579173"/>
            <a:ext cx="4334607" cy="3143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23BC8-219B-4C21-85A3-D3311183E426}"/>
              </a:ext>
            </a:extLst>
          </p:cNvPr>
          <p:cNvSpPr/>
          <p:nvPr/>
        </p:nvSpPr>
        <p:spPr>
          <a:xfrm>
            <a:off x="11296932" y="2914488"/>
            <a:ext cx="190218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E6030-40ED-498D-878A-815E41D43EAC}"/>
              </a:ext>
            </a:extLst>
          </p:cNvPr>
          <p:cNvSpPr/>
          <p:nvPr/>
        </p:nvSpPr>
        <p:spPr>
          <a:xfrm>
            <a:off x="7334250" y="3546468"/>
            <a:ext cx="609600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FB660A-EDE6-472C-B8AC-845B0D3CFBA9}"/>
              </a:ext>
            </a:extLst>
          </p:cNvPr>
          <p:cNvSpPr/>
          <p:nvPr/>
        </p:nvSpPr>
        <p:spPr>
          <a:xfrm>
            <a:off x="7943850" y="3423909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EBFB0-12F8-49AA-ACAD-A3CEC1FCB5E7}"/>
              </a:ext>
            </a:extLst>
          </p:cNvPr>
          <p:cNvSpPr/>
          <p:nvPr/>
        </p:nvSpPr>
        <p:spPr>
          <a:xfrm>
            <a:off x="11149591" y="31013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set Python Interpreter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719504-02FB-4911-AC96-17770A21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90" y="2252614"/>
            <a:ext cx="6986462" cy="40233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98CCD-A878-4DF5-AE36-99E1B3B4B8F5}"/>
              </a:ext>
            </a:extLst>
          </p:cNvPr>
          <p:cNvSpPr/>
          <p:nvPr/>
        </p:nvSpPr>
        <p:spPr>
          <a:xfrm>
            <a:off x="2353662" y="2671272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420A-294A-4720-AF15-B3538B317308}"/>
              </a:ext>
            </a:extLst>
          </p:cNvPr>
          <p:cNvSpPr/>
          <p:nvPr/>
        </p:nvSpPr>
        <p:spPr>
          <a:xfrm>
            <a:off x="3379723" y="26054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56190-2101-492B-BC1B-D5B40465E229}"/>
              </a:ext>
            </a:extLst>
          </p:cNvPr>
          <p:cNvSpPr/>
          <p:nvPr/>
        </p:nvSpPr>
        <p:spPr>
          <a:xfrm>
            <a:off x="3587472" y="3645446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5D48F7-27F7-4633-9E6D-0AFB54863964}"/>
              </a:ext>
            </a:extLst>
          </p:cNvPr>
          <p:cNvSpPr/>
          <p:nvPr/>
        </p:nvSpPr>
        <p:spPr>
          <a:xfrm>
            <a:off x="4613533" y="3579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1316A4-31D8-4544-A2F9-7EFFC7F1F92B}"/>
              </a:ext>
            </a:extLst>
          </p:cNvPr>
          <p:cNvSpPr/>
          <p:nvPr/>
        </p:nvSpPr>
        <p:spPr>
          <a:xfrm>
            <a:off x="4516000" y="4101878"/>
            <a:ext cx="2768720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46C03-6C00-48CB-8EF7-68C95A63E506}"/>
              </a:ext>
            </a:extLst>
          </p:cNvPr>
          <p:cNvSpPr/>
          <p:nvPr/>
        </p:nvSpPr>
        <p:spPr>
          <a:xfrm>
            <a:off x="7284720" y="4036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8204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256C2-5DEC-44BA-8BCF-1B576D27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5" b="31632"/>
          <a:stretch/>
        </p:blipFill>
        <p:spPr>
          <a:xfrm>
            <a:off x="687501" y="2767444"/>
            <a:ext cx="7424738" cy="2494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79B5E-480E-49CD-8F6F-8E56287B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02" y="2985655"/>
            <a:ext cx="2400635" cy="2057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448800" y="3685881"/>
            <a:ext cx="1628775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39915</TotalTime>
  <Words>509</Words>
  <Application>Microsoft Office PowerPoint</Application>
  <PresentationFormat>와이드스크린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Cambria Math</vt:lpstr>
      <vt:lpstr>나눔스퀘어 ExtraBold</vt:lpstr>
      <vt:lpstr>Arial</vt:lpstr>
      <vt:lpstr>나눔스퀘어</vt:lpstr>
      <vt:lpstr>맑은 고딕</vt:lpstr>
      <vt:lpstr>나눔스퀘어 Bold</vt:lpstr>
      <vt:lpstr>Office 테마</vt:lpstr>
      <vt:lpstr>Pybullet Simulator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1174</cp:revision>
  <dcterms:created xsi:type="dcterms:W3CDTF">2022-08-03T13:43:05Z</dcterms:created>
  <dcterms:modified xsi:type="dcterms:W3CDTF">2024-03-28T12:07:54Z</dcterms:modified>
</cp:coreProperties>
</file>