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34" r:id="rId3"/>
    <p:sldId id="344" r:id="rId4"/>
    <p:sldId id="340" r:id="rId5"/>
    <p:sldId id="341" r:id="rId6"/>
    <p:sldId id="343" r:id="rId7"/>
    <p:sldId id="345" r:id="rId8"/>
    <p:sldId id="339" r:id="rId9"/>
    <p:sldId id="346" r:id="rId10"/>
    <p:sldId id="347" r:id="rId11"/>
  </p:sldIdLst>
  <p:sldSz cx="12192000" cy="6858000"/>
  <p:notesSz cx="6858000" cy="9144000"/>
  <p:embeddedFontLst>
    <p:embeddedFont>
      <p:font typeface="나눔스퀘어" panose="020B0600000101010101" pitchFamily="50" charset="-127"/>
      <p:regular r:id="rId14"/>
    </p:embeddedFont>
    <p:embeddedFont>
      <p:font typeface="나눔스퀘어 Bold" panose="020B0600000101010101" pitchFamily="50" charset="-127"/>
      <p:bold r:id="rId15"/>
    </p:embeddedFont>
    <p:embeddedFont>
      <p:font typeface="나눔스퀘어 ExtraBold" panose="020B0600000101010101" pitchFamily="50" charset="-127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79B"/>
    <a:srgbClr val="A2C1FA"/>
    <a:srgbClr val="A6C4FB"/>
    <a:srgbClr val="A4C3FB"/>
    <a:srgbClr val="A8C6FB"/>
    <a:srgbClr val="A3C2FA"/>
    <a:srgbClr val="00B0F0"/>
    <a:srgbClr val="92D05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5321" autoAdjust="0"/>
  </p:normalViewPr>
  <p:slideViewPr>
    <p:cSldViewPr snapToGrid="0">
      <p:cViewPr varScale="1">
        <p:scale>
          <a:sx n="109" d="100"/>
          <a:sy n="109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0EA5EBC-7F37-4A6C-B806-9627B7AFB3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1E6917-B9A9-4454-BB4F-9EE57DC66A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05C13-85E8-4253-B844-2B9B2AB2A624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53232F-A49E-4938-9FC4-C80FC7B7F3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6388F-67B1-4E44-94AF-0A36C0AF9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145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49AE7-B88E-4327-822E-9F535C79CB92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F4DE4-F0F6-450A-AC5B-587401CDE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43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366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488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63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893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195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219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834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939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473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247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B55E1-D571-413F-8159-4B68479D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8D4285-6615-4068-9D53-0A21B08E2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582B2-9EDF-468D-ADBD-B9CDC279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5DE67-4801-4CC2-B5F2-22F23EBC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9F13F5-DB48-430C-912D-8D0F93DF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0E4CE-80F6-440D-AB68-56FBCC9AF9C8}"/>
              </a:ext>
            </a:extLst>
          </p:cNvPr>
          <p:cNvSpPr txBox="1"/>
          <p:nvPr userDrawn="1"/>
        </p:nvSpPr>
        <p:spPr>
          <a:xfrm>
            <a:off x="30323" y="45522"/>
            <a:ext cx="425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[MECH439] Introduction to Robotics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E224A2-F3A2-4228-A883-C4791964BE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579" y="94037"/>
            <a:ext cx="1771650" cy="24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525ED-21B9-452D-9E1B-36D37A08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697149-49B4-4074-9C6F-64794F4CD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772FE9-0185-40A3-8F2C-1683076E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F5A34-0D7C-4F6D-8CF1-016DC73C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82600-21FC-4AB7-ADE0-028715EE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8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FF9F9A-AB08-4038-95F0-7EDE028A4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0BE001-3D6B-4E40-AB53-A0FE5C393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05CA4-4C2A-4110-9A95-4D9F2466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899216-D71A-4656-BF90-4B7E431C1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95CC3-F4F0-47C5-B704-DA451A3D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46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8B2EE-709D-4537-A2B2-3F793E8F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BB518-B10A-449E-A8B5-A48A38414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9A67D-7001-4E31-9C9E-C419B503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9F2194-E158-4C79-B5B8-1589D1D6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C50AB-F83D-40F8-AC1D-B51990B5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087AF70-FE19-4272-B8EE-23CE1810E2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290" y="103967"/>
            <a:ext cx="1495956" cy="25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2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96086-2965-4255-9C64-65BA02345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AEF582-B8F2-4895-992B-37CD8E0CE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F5BE75-5748-41EA-9DD5-AE79AEC8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2CB61-4248-4920-9283-A3E51A03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264BF7-B579-4605-B9E8-F1815DF0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96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1EA99-F271-4BF9-8FD6-05B493AC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FA1BA-3547-4ED3-BE74-07466DBAF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7C37E6-625D-48A3-BD17-CE6A8E8B5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29D6A7-CD70-462A-A61F-D71EE9B9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D4D869-F21F-4AE6-A58E-91029365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CCB9EC-4962-4053-A8E4-7D541612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86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6798F-B9DF-4012-A44C-C6248277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C96417-A716-4BF4-8D43-D95A35347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00141F-B408-4C4B-9E13-0F3474884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7654FE-8E93-4A3A-9D0A-2F4DA7AB7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A9E369-FA6A-4F79-9E10-A048EC177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D1464C-4486-42B2-AF1D-4366BF5F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77EDD0-7A9B-4115-808B-A092B4A1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AED570-7CA5-4A4D-BA57-6D74C58D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65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29B99-5974-44C4-8FB4-31D96E41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CCBB6D-7882-4F9E-90A2-1BE0BB7F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F8AB4F-54F2-427F-8CBD-68494825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55F7F6-5BE2-48C7-BC2B-842D621A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89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8878E2-D910-49D0-8C90-0E48239D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A51498-5726-4E38-8BD3-E35431BD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AC96C0-E3C6-4F89-AE74-4F5C54E6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19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B1D66-B8B1-434A-B725-76E6E9A5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5D10EA-AEFB-4705-BD82-00DB8A9FA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68640D-FA95-4732-8328-A7F43F84E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C33C4C-8CFB-420D-9BD0-EE8BCE6AE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E4030B-79DF-46A1-8247-C56E3E10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0492D4-0BE3-4610-9F98-1DAC2C95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1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FDAC2-588D-4D26-97D1-83C792EB5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6F5A5F-E962-48E1-AC75-ECC28B57D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ACA031-936E-4944-89F7-8EA2B4167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731BDA-A935-41FD-A45A-DD75B1E9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23F28D-8950-41DE-9BD2-165065DC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29D5F0-2B6E-417C-A46E-87FB8FBA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85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F0D549-C5A9-48D4-8C31-D4CA43E3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27CD9A-FBB8-4090-A4B4-FBAE705BB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BCFC9-0612-4E22-92D8-86C5E5FA8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0F624-6A04-429E-A666-C96C4A4F4840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9E94AE-7BF1-4477-B5F7-8B94F260C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1219BA-B8C1-4C25-BB6A-44C841874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25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ldydtjr2000@postech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hsjung02@postech.ac.k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vs/17/release/vs_BuildTools.ex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0LYS0/mech439_pybullet_framework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8A21C7A-135F-4774-B843-288B9DBDB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567" y="1122363"/>
            <a:ext cx="10312866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4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PyBullet</a:t>
            </a:r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Framework Guide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A166A953-2DEE-46AD-9B35-888303BFC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Lee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Yongseok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Jung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Hyunseo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0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dldydtjr2000@postech.ac.kr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0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hsjung02@postech.ac.kr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5179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Source Code Manual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65B6C-4EAD-4AC7-A3C1-FA39152BDFDC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Build docs (.html) file via sphinx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05F183-D635-412A-B602-EAC388CBD16C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② Then, you can open the source code manual in “docs/build/html/index.html”</a:t>
            </a:r>
            <a:endParaRPr lang="en-US" altLang="ko-KR" sz="1400" i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FE1F48-E1B5-4CB4-BCCF-EEA4CFBFB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28" y="2118945"/>
            <a:ext cx="4273419" cy="459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8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Installation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E407-957A-4A1B-9D85-66A67B24E77E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Visual Studio C++ Build Tools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C04EDA-1DB0-4D5E-B028-1DED9423823D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① Install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buildtools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from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https://aka.ms/vs/17/release/vs_BuildTools.exe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A29280-8105-4954-97F0-36C94B16E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321" y="2305886"/>
            <a:ext cx="7443536" cy="418698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5345CD-32B2-4F62-9069-C59B32A2907B}"/>
              </a:ext>
            </a:extLst>
          </p:cNvPr>
          <p:cNvSpPr/>
          <p:nvPr/>
        </p:nvSpPr>
        <p:spPr>
          <a:xfrm>
            <a:off x="2665235" y="3099815"/>
            <a:ext cx="2448186" cy="71419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034173-C16C-471D-B887-99B70B33BD71}"/>
              </a:ext>
            </a:extLst>
          </p:cNvPr>
          <p:cNvSpPr/>
          <p:nvPr/>
        </p:nvSpPr>
        <p:spPr>
          <a:xfrm>
            <a:off x="7786678" y="2951753"/>
            <a:ext cx="1963001" cy="257074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86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Installation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E407-957A-4A1B-9D85-66A67B24E77E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Anaconda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C04EDA-1DB0-4D5E-B028-1DED9423823D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① Install anaconda from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https://www.anaconda.com/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E3BE2B-9970-47C7-AA70-C411D8943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4255" y="2226577"/>
            <a:ext cx="7131769" cy="375018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0756DD9-9F6D-4896-B199-30FF64015D9E}"/>
              </a:ext>
            </a:extLst>
          </p:cNvPr>
          <p:cNvSpPr/>
          <p:nvPr/>
        </p:nvSpPr>
        <p:spPr>
          <a:xfrm>
            <a:off x="5961888" y="4032504"/>
            <a:ext cx="1581912" cy="65836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43BD03-681F-436D-B3D8-B5373522018E}"/>
              </a:ext>
            </a:extLst>
          </p:cNvPr>
          <p:cNvSpPr/>
          <p:nvPr/>
        </p:nvSpPr>
        <p:spPr>
          <a:xfrm>
            <a:off x="7543800" y="4177022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27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DE32FEC-6B1D-46CA-B1D2-52991EAC9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966" y="2472018"/>
            <a:ext cx="5668049" cy="2386991"/>
          </a:xfrm>
          <a:prstGeom prst="rect">
            <a:avLst/>
          </a:prstGeom>
        </p:spPr>
      </p:pic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Installation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E407-957A-4A1B-9D85-66A67B24E77E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Anaconda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C04EDA-1DB0-4D5E-B028-1DED9423823D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② Open anaconda prompt, and create new environment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10C5AD-9271-4A87-B06D-595D64615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719" y="2584495"/>
            <a:ext cx="3277057" cy="285789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0756DD9-9F6D-4896-B199-30FF64015D9E}"/>
              </a:ext>
            </a:extLst>
          </p:cNvPr>
          <p:cNvSpPr/>
          <p:nvPr/>
        </p:nvSpPr>
        <p:spPr>
          <a:xfrm>
            <a:off x="726719" y="2565292"/>
            <a:ext cx="3277056" cy="65836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43BD03-681F-436D-B3D8-B5373522018E}"/>
              </a:ext>
            </a:extLst>
          </p:cNvPr>
          <p:cNvSpPr/>
          <p:nvPr/>
        </p:nvSpPr>
        <p:spPr>
          <a:xfrm>
            <a:off x="4003775" y="2709810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6FAD82-BE57-4CD3-94D8-BFCE8C77967E}"/>
              </a:ext>
            </a:extLst>
          </p:cNvPr>
          <p:cNvSpPr/>
          <p:nvPr/>
        </p:nvSpPr>
        <p:spPr>
          <a:xfrm>
            <a:off x="5497966" y="2759600"/>
            <a:ext cx="4414130" cy="34985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194067-297C-4BF3-9F21-359FDAA5FC21}"/>
              </a:ext>
            </a:extLst>
          </p:cNvPr>
          <p:cNvSpPr/>
          <p:nvPr/>
        </p:nvSpPr>
        <p:spPr>
          <a:xfrm>
            <a:off x="9912096" y="2744770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AB03E41-0BBE-4E16-A34E-669132FF0BB6}"/>
              </a:ext>
            </a:extLst>
          </p:cNvPr>
          <p:cNvSpPr/>
          <p:nvPr/>
        </p:nvSpPr>
        <p:spPr>
          <a:xfrm>
            <a:off x="5497966" y="5286639"/>
            <a:ext cx="5380518" cy="7943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conda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create -n [env name] python=3.8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110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1A11044-FC0A-48DB-B624-CD14AAB820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937"/>
          <a:stretch/>
        </p:blipFill>
        <p:spPr>
          <a:xfrm>
            <a:off x="3917693" y="2299671"/>
            <a:ext cx="4356614" cy="2695575"/>
          </a:xfrm>
          <a:prstGeom prst="rect">
            <a:avLst/>
          </a:prstGeom>
        </p:spPr>
      </p:pic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Installation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E407-957A-4A1B-9D85-66A67B24E77E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Anaconda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C04EDA-1DB0-4D5E-B028-1DED9423823D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② Activate new environment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756DD9-9F6D-4896-B199-30FF64015D9E}"/>
              </a:ext>
            </a:extLst>
          </p:cNvPr>
          <p:cNvSpPr/>
          <p:nvPr/>
        </p:nvSpPr>
        <p:spPr>
          <a:xfrm>
            <a:off x="3917693" y="4316284"/>
            <a:ext cx="4160740" cy="3693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43BD03-681F-436D-B3D8-B5373522018E}"/>
              </a:ext>
            </a:extLst>
          </p:cNvPr>
          <p:cNvSpPr/>
          <p:nvPr/>
        </p:nvSpPr>
        <p:spPr>
          <a:xfrm>
            <a:off x="7791273" y="3870998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AB03E41-0BBE-4E16-A34E-669132FF0BB6}"/>
              </a:ext>
            </a:extLst>
          </p:cNvPr>
          <p:cNvSpPr/>
          <p:nvPr/>
        </p:nvSpPr>
        <p:spPr>
          <a:xfrm>
            <a:off x="3917693" y="5286639"/>
            <a:ext cx="4160740" cy="7943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conda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create activate [env name]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430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B71EB5-1502-4CFF-99C7-8F1BE447B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425" y="2484351"/>
            <a:ext cx="7225328" cy="4108520"/>
          </a:xfrm>
          <a:prstGeom prst="rect">
            <a:avLst/>
          </a:prstGeom>
        </p:spPr>
      </p:pic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Installation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E407-957A-4A1B-9D85-66A67B24E77E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3) Source Code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C04EDA-1DB0-4D5E-B028-1DED9423823D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① Download source code from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https://github.com/0LYS0/mech439_pybullet_framework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78B213-C817-483F-94A4-A38746AA4CE5}"/>
              </a:ext>
            </a:extLst>
          </p:cNvPr>
          <p:cNvSpPr/>
          <p:nvPr/>
        </p:nvSpPr>
        <p:spPr>
          <a:xfrm>
            <a:off x="2834534" y="2484351"/>
            <a:ext cx="2254824" cy="3693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1C49BA-A178-41C6-BC2B-D3E7E7A955AB}"/>
              </a:ext>
            </a:extLst>
          </p:cNvPr>
          <p:cNvSpPr/>
          <p:nvPr/>
        </p:nvSpPr>
        <p:spPr>
          <a:xfrm>
            <a:off x="6536249" y="4433908"/>
            <a:ext cx="3104326" cy="3693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D6F2C5-D8C9-4B53-8659-0D3706EFB13D}"/>
              </a:ext>
            </a:extLst>
          </p:cNvPr>
          <p:cNvSpPr/>
          <p:nvPr/>
        </p:nvSpPr>
        <p:spPr>
          <a:xfrm>
            <a:off x="6536249" y="5549708"/>
            <a:ext cx="3104326" cy="3693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C8B08F-0296-492A-BCAA-BF595A3050ED}"/>
              </a:ext>
            </a:extLst>
          </p:cNvPr>
          <p:cNvSpPr/>
          <p:nvPr/>
        </p:nvSpPr>
        <p:spPr>
          <a:xfrm>
            <a:off x="7868653" y="4947955"/>
            <a:ext cx="3860019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* download ZIP or clone repository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EBE7E3-D016-4900-A92D-A9BEEBB3CEB6}"/>
              </a:ext>
            </a:extLst>
          </p:cNvPr>
          <p:cNvSpPr/>
          <p:nvPr/>
        </p:nvSpPr>
        <p:spPr>
          <a:xfrm>
            <a:off x="780869" y="1934989"/>
            <a:ext cx="7087784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* Place the folder in a path without special characters (ex. Korean).</a:t>
            </a:r>
          </a:p>
        </p:txBody>
      </p:sp>
    </p:spTree>
    <p:extLst>
      <p:ext uri="{BB962C8B-B14F-4D97-AF65-F5344CB8AC3E}">
        <p14:creationId xmlns:p14="http://schemas.microsoft.com/office/powerpoint/2010/main" val="3078985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Installation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E407-957A-4A1B-9D85-66A67B24E77E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4) Install python packages (dependencies)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F195E29-1599-4A50-A753-5ECE3B95B235}"/>
              </a:ext>
            </a:extLst>
          </p:cNvPr>
          <p:cNvSpPr/>
          <p:nvPr/>
        </p:nvSpPr>
        <p:spPr>
          <a:xfrm>
            <a:off x="794763" y="5541767"/>
            <a:ext cx="6315900" cy="7943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cd [YOUR PATH]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pip install –r requirements.txt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conda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install Pinocchio –c </a:t>
            </a:r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conda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-forge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E0FC06E-9357-4E33-9DDD-4FA5B266F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63" y="2189721"/>
            <a:ext cx="7146079" cy="247855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E0AE60-161C-4A4A-B746-5831C6EA4E10}"/>
              </a:ext>
            </a:extLst>
          </p:cNvPr>
          <p:cNvSpPr/>
          <p:nvPr/>
        </p:nvSpPr>
        <p:spPr>
          <a:xfrm>
            <a:off x="794762" y="3080569"/>
            <a:ext cx="4399537" cy="26864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C67818-48A8-4F76-B766-B537DFB857E2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① Install the required dependencies via “pip install” and “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conda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install”. </a:t>
            </a:r>
          </a:p>
        </p:txBody>
      </p:sp>
    </p:spTree>
    <p:extLst>
      <p:ext uri="{BB962C8B-B14F-4D97-AF65-F5344CB8AC3E}">
        <p14:creationId xmlns:p14="http://schemas.microsoft.com/office/powerpoint/2010/main" val="2335530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Run example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65B6C-4EAD-4AC7-A3C1-FA39152BDFDC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Jupyter</a:t>
            </a: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notebook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05F183-D635-412A-B602-EAC388CBD16C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① Open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jupyter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notebook in project directory, and open </a:t>
            </a:r>
            <a:r>
              <a:rPr lang="en-US" altLang="ko-KR" sz="1400" i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ExampleCode.ipynb</a:t>
            </a:r>
            <a:endParaRPr lang="en-US" altLang="ko-KR" sz="1400" i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1B74B7C-3338-4DDD-A2AF-C7A0BDA23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28" y="2449365"/>
            <a:ext cx="7991475" cy="27717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4ADD81-8B69-4252-ABAB-2B5F60B63F97}"/>
              </a:ext>
            </a:extLst>
          </p:cNvPr>
          <p:cNvSpPr/>
          <p:nvPr/>
        </p:nvSpPr>
        <p:spPr>
          <a:xfrm>
            <a:off x="383828" y="3456355"/>
            <a:ext cx="6230197" cy="26864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2A41A80-3780-4B14-8C5F-17E9366F4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0391" y="2764062"/>
            <a:ext cx="2172003" cy="234347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4D22D7-020E-4D6B-89A6-0CA3DA3B2608}"/>
              </a:ext>
            </a:extLst>
          </p:cNvPr>
          <p:cNvSpPr/>
          <p:nvPr/>
        </p:nvSpPr>
        <p:spPr>
          <a:xfrm>
            <a:off x="9306791" y="4063425"/>
            <a:ext cx="1557726" cy="2987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171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86B3ABA-2B06-4806-ADC2-717C0CBDB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71" y="2105379"/>
            <a:ext cx="7991475" cy="2771775"/>
          </a:xfrm>
          <a:prstGeom prst="rect">
            <a:avLst/>
          </a:prstGeom>
        </p:spPr>
      </p:pic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Source Code Manual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65B6C-4EAD-4AC7-A3C1-FA39152BDFDC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Build docs (.html) file via sphinx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05F183-D635-412A-B602-EAC388CBD16C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① Open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jupyter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notebook in project directory, and open </a:t>
            </a:r>
            <a:r>
              <a:rPr lang="en-US" altLang="ko-KR" sz="1400" i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ExampleCode.ipynb</a:t>
            </a:r>
            <a:endParaRPr lang="en-US" altLang="ko-KR" sz="1400" i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4D22D7-020E-4D6B-89A6-0CA3DA3B2608}"/>
              </a:ext>
            </a:extLst>
          </p:cNvPr>
          <p:cNvSpPr/>
          <p:nvPr/>
        </p:nvSpPr>
        <p:spPr>
          <a:xfrm>
            <a:off x="671671" y="2346717"/>
            <a:ext cx="6124783" cy="61629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4BC6427-BA39-4D95-8209-D757C3735FC6}"/>
              </a:ext>
            </a:extLst>
          </p:cNvPr>
          <p:cNvSpPr/>
          <p:nvPr/>
        </p:nvSpPr>
        <p:spPr>
          <a:xfrm>
            <a:off x="794763" y="5541767"/>
            <a:ext cx="6315900" cy="7943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cd docs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make html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9346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41117</TotalTime>
  <Words>320</Words>
  <Application>Microsoft Office PowerPoint</Application>
  <PresentationFormat>와이드스크린</PresentationFormat>
  <Paragraphs>63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Arial</vt:lpstr>
      <vt:lpstr>나눔스퀘어</vt:lpstr>
      <vt:lpstr>나눔스퀘어 Bold</vt:lpstr>
      <vt:lpstr>맑은 고딕</vt:lpstr>
      <vt:lpstr>나눔스퀘어 ExtraBold</vt:lpstr>
      <vt:lpstr>Office 테마</vt:lpstr>
      <vt:lpstr>PyBullet Framework Guide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YongSeok Lee</dc:creator>
  <cp:lastModifiedBy>YongSeok Lee</cp:lastModifiedBy>
  <cp:revision>1194</cp:revision>
  <dcterms:created xsi:type="dcterms:W3CDTF">2022-08-03T13:43:05Z</dcterms:created>
  <dcterms:modified xsi:type="dcterms:W3CDTF">2024-05-08T12:15:54Z</dcterms:modified>
</cp:coreProperties>
</file>