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334" r:id="rId3"/>
    <p:sldId id="344" r:id="rId4"/>
    <p:sldId id="340" r:id="rId5"/>
    <p:sldId id="343" r:id="rId6"/>
    <p:sldId id="346" r:id="rId7"/>
    <p:sldId id="339" r:id="rId8"/>
  </p:sldIdLst>
  <p:sldSz cx="12192000" cy="6858000"/>
  <p:notesSz cx="6858000" cy="9144000"/>
  <p:embeddedFontLst>
    <p:embeddedFont>
      <p:font typeface="나눔스퀘어" panose="020B0600000101010101" pitchFamily="50" charset="-127"/>
      <p:regular r:id="rId11"/>
    </p:embeddedFont>
    <p:embeddedFont>
      <p:font typeface="나눔스퀘어 Bold" panose="020B0600000101010101" pitchFamily="50" charset="-127"/>
      <p:bold r:id="rId12"/>
    </p:embeddedFont>
    <p:embeddedFont>
      <p:font typeface="나눔스퀘어 ExtraBold" panose="020B0600000101010101" pitchFamily="50" charset="-127"/>
      <p:bold r:id="rId13"/>
    </p:embeddedFont>
    <p:embeddedFont>
      <p:font typeface="맑은 고딕" panose="020B0503020000020004" pitchFamily="50" charset="-127"/>
      <p:regular r:id="rId14"/>
      <p:bold r:id="rId1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C0C0C"/>
    <a:srgbClr val="FF0000"/>
    <a:srgbClr val="FFC79B"/>
    <a:srgbClr val="A2C1FA"/>
    <a:srgbClr val="A6C4FB"/>
    <a:srgbClr val="A4C3FB"/>
    <a:srgbClr val="A8C6FB"/>
    <a:srgbClr val="A3C2FA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95321" autoAdjust="0"/>
  </p:normalViewPr>
  <p:slideViewPr>
    <p:cSldViewPr snapToGrid="0">
      <p:cViewPr varScale="1">
        <p:scale>
          <a:sx n="109" d="100"/>
          <a:sy n="109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handoutMaster" Target="handoutMasters/handoutMaster1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4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90EA5EBC-7F37-4A6C-B806-9627B7AFB33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71E6917-B9A9-4454-BB4F-9EE57DC66A2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305C13-85E8-4253-B844-2B9B2AB2A624}" type="datetimeFigureOut">
              <a:rPr lang="ko-KR" altLang="en-US" smtClean="0"/>
              <a:t>2024-05-21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853232F-A49E-4938-9FC4-C80FC7B7F3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86388F-67B1-4E44-94AF-0A36C0AF9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1458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649AE7-B88E-4327-822E-9F535C79CB92}" type="datetimeFigureOut">
              <a:rPr lang="ko-KR" altLang="en-US" smtClean="0"/>
              <a:t>2024-05-21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7F4DE4-F0F6-450A-AC5B-587401CDE6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343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F4DE4-F0F6-450A-AC5B-587401CDE67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366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F4DE4-F0F6-450A-AC5B-587401CDE67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633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F4DE4-F0F6-450A-AC5B-587401CDE67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28934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F4DE4-F0F6-450A-AC5B-587401CDE67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01959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F4DE4-F0F6-450A-AC5B-587401CDE67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8343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F4DE4-F0F6-450A-AC5B-587401CDE67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9390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F4DE4-F0F6-450A-AC5B-587401CDE67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473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BB55E1-D571-413F-8159-4B68479D1A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68D4285-6615-4068-9D53-0A21B08E25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6582B2-9EDF-468D-ADBD-B9CDC2796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0F624-6A04-429E-A666-C96C4A4F4840}" type="datetimeFigureOut">
              <a:rPr lang="ko-KR" altLang="en-US" smtClean="0"/>
              <a:t>2024-05-21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F5DE67-4801-4CC2-B5F2-22F23EBCE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9F13F5-DB48-430C-912D-8D0F93DF9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29B68-2EBA-4F56-BCD7-8D251B55271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20E4CE-80F6-440D-AB68-56FBCC9AF9C8}"/>
              </a:ext>
            </a:extLst>
          </p:cNvPr>
          <p:cNvSpPr txBox="1"/>
          <p:nvPr userDrawn="1"/>
        </p:nvSpPr>
        <p:spPr>
          <a:xfrm>
            <a:off x="30323" y="45522"/>
            <a:ext cx="4250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[MECH439] Introduction to Robotics</a:t>
            </a:r>
            <a:endParaRPr lang="ko-KR" altLang="en-US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FE224A2-F3A2-4228-A883-C4791964BED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7579" y="94037"/>
            <a:ext cx="1771650" cy="24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763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5525ED-21B9-452D-9E1B-36D37A08E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697149-49B4-4074-9C6F-64794F4CD4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772FE9-0185-40A3-8F2C-1683076E0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0F624-6A04-429E-A666-C96C4A4F4840}" type="datetimeFigureOut">
              <a:rPr lang="ko-KR" altLang="en-US" smtClean="0"/>
              <a:t>2024-05-21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FF5A34-0D7C-4F6D-8CF1-016DC73C2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D82600-21FC-4AB7-ADE0-028715EEE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29B68-2EBA-4F56-BCD7-8D251B5527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286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5FF9F9A-AB08-4038-95F0-7EDE028A48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0BE001-3D6B-4E40-AB53-A0FE5C3935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B05CA4-4C2A-4110-9A95-4D9F2466A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0F624-6A04-429E-A666-C96C4A4F4840}" type="datetimeFigureOut">
              <a:rPr lang="ko-KR" altLang="en-US" smtClean="0"/>
              <a:t>2024-05-21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899216-D71A-4656-BF90-4B7E431C1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995CC3-F4F0-47C5-B704-DA451A3DD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29B68-2EBA-4F56-BCD7-8D251B5527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469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A8B2EE-709D-4537-A2B2-3F793E8FE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0BB518-B10A-449E-A8B5-A48A38414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E9A67D-7001-4E31-9C9E-C419B503D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0F624-6A04-429E-A666-C96C4A4F4840}" type="datetimeFigureOut">
              <a:rPr lang="ko-KR" altLang="en-US" smtClean="0"/>
              <a:t>2024-05-21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9F2194-E158-4C79-B5B8-1589D1D61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EC50AB-F83D-40F8-AC1D-B51990B54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A629B68-2EBA-4F56-BCD7-8D251B552715}" type="slidenum">
              <a:rPr lang="ko-KR" altLang="en-US" smtClean="0"/>
              <a:t>‹#›</a:t>
            </a:fld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087AF70-FE19-4272-B8EE-23CE1810E2B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9290" y="103967"/>
            <a:ext cx="1495956" cy="252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722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B96086-2965-4255-9C64-65BA02345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AEF582-B8F2-4895-992B-37CD8E0CE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F5BE75-5748-41EA-9DD5-AE79AEC84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0F624-6A04-429E-A666-C96C4A4F4840}" type="datetimeFigureOut">
              <a:rPr lang="ko-KR" altLang="en-US" smtClean="0"/>
              <a:t>2024-05-21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F2CB61-4248-4920-9283-A3E51A03C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264BF7-B579-4605-B9E8-F1815DF06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29B68-2EBA-4F56-BCD7-8D251B5527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962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51EA99-F271-4BF9-8FD6-05B493AC3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0FA1BA-3547-4ED3-BE74-07466DBAF2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67C37E6-625D-48A3-BD17-CE6A8E8B5D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29D6A7-CD70-462A-A61F-D71EE9B9F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0F624-6A04-429E-A666-C96C4A4F4840}" type="datetimeFigureOut">
              <a:rPr lang="ko-KR" altLang="en-US" smtClean="0"/>
              <a:t>2024-05-21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D4D869-F21F-4AE6-A58E-91029365B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CCB9EC-4962-4053-A8E4-7D5416120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29B68-2EBA-4F56-BCD7-8D251B5527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2863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B6798F-B9DF-4012-A44C-C6248277E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C96417-A716-4BF4-8D43-D95A35347F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00141F-B408-4C4B-9E13-0F3474884F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07654FE-8E93-4A3A-9D0A-2F4DA7AB72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8A9E369-FA6A-4F79-9E10-A048EC1773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8D1464C-4486-42B2-AF1D-4366BF5F5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0F624-6A04-429E-A666-C96C4A4F4840}" type="datetimeFigureOut">
              <a:rPr lang="ko-KR" altLang="en-US" smtClean="0"/>
              <a:t>2024-05-21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877EDD0-7A9B-4115-808B-A092B4A17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1AED570-7CA5-4A4D-BA57-6D74C58D9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29B68-2EBA-4F56-BCD7-8D251B5527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650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F29B99-5974-44C4-8FB4-31D96E416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1CCBB6D-7882-4F9E-90A2-1BE0BB7F0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0F624-6A04-429E-A666-C96C4A4F4840}" type="datetimeFigureOut">
              <a:rPr lang="ko-KR" altLang="en-US" smtClean="0"/>
              <a:t>2024-05-21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4F8AB4F-54F2-427F-8CBD-68494825D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A55F7F6-5BE2-48C7-BC2B-842D621AF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29B68-2EBA-4F56-BCD7-8D251B5527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0895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E8878E2-D910-49D0-8C90-0E48239D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0F624-6A04-429E-A666-C96C4A4F4840}" type="datetimeFigureOut">
              <a:rPr lang="ko-KR" altLang="en-US" smtClean="0"/>
              <a:t>2024-05-21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1A51498-5726-4E38-8BD3-E35431BDF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AC96C0-E3C6-4F89-AE74-4F5C54E6A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29B68-2EBA-4F56-BCD7-8D251B5527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191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FB1D66-B8B1-434A-B725-76E6E9A54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5D10EA-AEFB-4705-BD82-00DB8A9FA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68640D-FA95-4732-8328-A7F43F84EA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C33C4C-8CFB-420D-9BD0-EE8BCE6AE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0F624-6A04-429E-A666-C96C4A4F4840}" type="datetimeFigureOut">
              <a:rPr lang="ko-KR" altLang="en-US" smtClean="0"/>
              <a:t>2024-05-21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E4030B-79DF-46A1-8247-C56E3E105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0492D4-0BE3-4610-9F98-1DAC2C958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29B68-2EBA-4F56-BCD7-8D251B5527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12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AFDAC2-588D-4D26-97D1-83C792EB5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E6F5A5F-E962-48E1-AC75-ECC28B57D7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ACA031-936E-4944-89F7-8EA2B41676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731BDA-A935-41FD-A45A-DD75B1E91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0F624-6A04-429E-A666-C96C4A4F4840}" type="datetimeFigureOut">
              <a:rPr lang="ko-KR" altLang="en-US" smtClean="0"/>
              <a:t>2024-05-21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23F28D-8950-41DE-9BD2-165065DCE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29D5F0-2B6E-417C-A46E-87FB8FBAD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29B68-2EBA-4F56-BCD7-8D251B5527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856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AF0D549-C5A9-48D4-8C31-D4CA43E3F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27CD9A-FBB8-4090-A4B4-FBAE705BB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CBCFC9-0612-4E22-92D8-86C5E5FA85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0F624-6A04-429E-A666-C96C4A4F4840}" type="datetimeFigureOut">
              <a:rPr lang="ko-KR" altLang="en-US" smtClean="0"/>
              <a:t>2024-05-21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9E94AE-7BF1-4477-B5F7-8B94F260C7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1219BA-B8C1-4C25-BB6A-44C841874E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29B68-2EBA-4F56-BCD7-8D251B5527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252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dldydtjr2000@postech.ac.k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hsjung02@postech.ac.kr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ka.ms/vs/17/release/vs_BuildTools.ex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conda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0LYS0/mech439_pybullet_framework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A8A21C7A-135F-4774-B843-288B9DBDBA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9567" y="1122363"/>
            <a:ext cx="10312866" cy="23876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48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Neuromeka</a:t>
            </a:r>
            <a:r>
              <a:rPr lang="ko-KR" altLang="en-US" sz="4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4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Indy7 Manual</a:t>
            </a:r>
            <a:endParaRPr lang="ko-KR" altLang="en-US" sz="4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A166A953-2DEE-46AD-9B35-888303BFC2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 anchor="ctr">
            <a:normAutofit/>
          </a:bodyPr>
          <a:lstStyle/>
          <a:p>
            <a:pPr algn="r">
              <a:lnSpc>
                <a:spcPct val="100000"/>
              </a:lnSpc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Lee </a:t>
            </a:r>
            <a:r>
              <a:rPr lang="en-US" altLang="ko-KR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Yongseok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Jung </a:t>
            </a:r>
            <a:r>
              <a:rPr lang="en-US" altLang="ko-KR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Hyunseo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>
              <a:lnSpc>
                <a:spcPct val="100000"/>
              </a:lnSpc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  <a:hlinkClick r:id="rId3"/>
              </a:rPr>
              <a:t>dldydtjr2000@postech.ac.kr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>
              <a:lnSpc>
                <a:spcPct val="100000"/>
              </a:lnSpc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  <a:hlinkClick r:id="rId4"/>
              </a:rPr>
              <a:t>hsjung02@postech.ac.kr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55179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1">
            <a:extLst>
              <a:ext uri="{FF2B5EF4-FFF2-40B4-BE49-F238E27FC236}">
                <a16:creationId xmlns:a16="http://schemas.microsoft.com/office/drawing/2014/main" id="{308BD0A2-55C4-4B35-BD52-0CFE1A5CE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9946D8A4-261D-4F24-BBEA-490A8FB4DFB9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F68C0275-0DEB-4547-9809-C3379B27B83F}"/>
              </a:ext>
            </a:extLst>
          </p:cNvPr>
          <p:cNvSpPr txBox="1">
            <a:spLocks/>
          </p:cNvSpPr>
          <p:nvPr/>
        </p:nvSpPr>
        <p:spPr>
          <a:xfrm>
            <a:off x="383828" y="347238"/>
            <a:ext cx="11560522" cy="83039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altLang="ko-KR" dirty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Installation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09E407-957A-4A1B-9D85-66A67B24E77E}"/>
              </a:ext>
            </a:extLst>
          </p:cNvPr>
          <p:cNvSpPr txBox="1"/>
          <p:nvPr/>
        </p:nvSpPr>
        <p:spPr>
          <a:xfrm>
            <a:off x="383828" y="1183885"/>
            <a:ext cx="110229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1) Visual Studio C++ Build Tools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6C04EDA-1DB0-4D5E-B028-1DED9423823D}"/>
              </a:ext>
            </a:extLst>
          </p:cNvPr>
          <p:cNvSpPr/>
          <p:nvPr/>
        </p:nvSpPr>
        <p:spPr>
          <a:xfrm>
            <a:off x="383828" y="1596446"/>
            <a:ext cx="10782187" cy="384401"/>
          </a:xfrm>
          <a:prstGeom prst="rect">
            <a:avLst/>
          </a:prstGeom>
          <a:ln w="38100">
            <a:noFill/>
            <a:prstDash val="sysDash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① Install </a:t>
            </a:r>
            <a:r>
              <a:rPr lang="en-US" altLang="ko-KR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buildtools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from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  <a:hlinkClick r:id="rId3"/>
              </a:rPr>
              <a:t>https://aka.ms/vs/17/release/vs_BuildTools.exe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9A29280-8105-4954-97F0-36C94B16EF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2321" y="2305886"/>
            <a:ext cx="7443536" cy="4186989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5345CD-32B2-4F62-9069-C59B32A2907B}"/>
              </a:ext>
            </a:extLst>
          </p:cNvPr>
          <p:cNvSpPr/>
          <p:nvPr/>
        </p:nvSpPr>
        <p:spPr>
          <a:xfrm>
            <a:off x="2665235" y="3099815"/>
            <a:ext cx="2448186" cy="714195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B034173-C16C-471D-B887-99B70B33BD71}"/>
              </a:ext>
            </a:extLst>
          </p:cNvPr>
          <p:cNvSpPr/>
          <p:nvPr/>
        </p:nvSpPr>
        <p:spPr>
          <a:xfrm>
            <a:off x="7786678" y="2951753"/>
            <a:ext cx="1963001" cy="2570742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868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1">
            <a:extLst>
              <a:ext uri="{FF2B5EF4-FFF2-40B4-BE49-F238E27FC236}">
                <a16:creationId xmlns:a16="http://schemas.microsoft.com/office/drawing/2014/main" id="{308BD0A2-55C4-4B35-BD52-0CFE1A5CE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9946D8A4-261D-4F24-BBEA-490A8FB4DFB9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F68C0275-0DEB-4547-9809-C3379B27B83F}"/>
              </a:ext>
            </a:extLst>
          </p:cNvPr>
          <p:cNvSpPr txBox="1">
            <a:spLocks/>
          </p:cNvSpPr>
          <p:nvPr/>
        </p:nvSpPr>
        <p:spPr>
          <a:xfrm>
            <a:off x="383828" y="347238"/>
            <a:ext cx="11560522" cy="83039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altLang="ko-KR" dirty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Installation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09E407-957A-4A1B-9D85-66A67B24E77E}"/>
              </a:ext>
            </a:extLst>
          </p:cNvPr>
          <p:cNvSpPr txBox="1"/>
          <p:nvPr/>
        </p:nvSpPr>
        <p:spPr>
          <a:xfrm>
            <a:off x="383828" y="1183885"/>
            <a:ext cx="110229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2) Anaconda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6C04EDA-1DB0-4D5E-B028-1DED9423823D}"/>
              </a:ext>
            </a:extLst>
          </p:cNvPr>
          <p:cNvSpPr/>
          <p:nvPr/>
        </p:nvSpPr>
        <p:spPr>
          <a:xfrm>
            <a:off x="383828" y="1596446"/>
            <a:ext cx="10782187" cy="384401"/>
          </a:xfrm>
          <a:prstGeom prst="rect">
            <a:avLst/>
          </a:prstGeom>
          <a:ln w="38100">
            <a:noFill/>
            <a:prstDash val="sysDash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① Install anaconda from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  <a:hlinkClick r:id="rId3"/>
              </a:rPr>
              <a:t>https://www.anaconda.com/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4E3BE2B-9970-47C7-AA70-C411D8943B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4255" y="2226577"/>
            <a:ext cx="7131769" cy="3750189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A0756DD9-9F6D-4896-B199-30FF64015D9E}"/>
              </a:ext>
            </a:extLst>
          </p:cNvPr>
          <p:cNvSpPr/>
          <p:nvPr/>
        </p:nvSpPr>
        <p:spPr>
          <a:xfrm>
            <a:off x="5961888" y="4032504"/>
            <a:ext cx="1581912" cy="658368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643BD03-681F-436D-B3D8-B5373522018E}"/>
              </a:ext>
            </a:extLst>
          </p:cNvPr>
          <p:cNvSpPr/>
          <p:nvPr/>
        </p:nvSpPr>
        <p:spPr>
          <a:xfrm>
            <a:off x="7543800" y="4177022"/>
            <a:ext cx="394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①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8276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DE32FEC-6B1D-46CA-B1D2-52991EAC9C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7966" y="2472018"/>
            <a:ext cx="5668049" cy="2386991"/>
          </a:xfrm>
          <a:prstGeom prst="rect">
            <a:avLst/>
          </a:prstGeom>
        </p:spPr>
      </p:pic>
      <p:sp>
        <p:nvSpPr>
          <p:cNvPr id="4" name="슬라이드 번호 개체 틀 1">
            <a:extLst>
              <a:ext uri="{FF2B5EF4-FFF2-40B4-BE49-F238E27FC236}">
                <a16:creationId xmlns:a16="http://schemas.microsoft.com/office/drawing/2014/main" id="{308BD0A2-55C4-4B35-BD52-0CFE1A5CE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9946D8A4-261D-4F24-BBEA-490A8FB4DFB9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F68C0275-0DEB-4547-9809-C3379B27B83F}"/>
              </a:ext>
            </a:extLst>
          </p:cNvPr>
          <p:cNvSpPr txBox="1">
            <a:spLocks/>
          </p:cNvSpPr>
          <p:nvPr/>
        </p:nvSpPr>
        <p:spPr>
          <a:xfrm>
            <a:off x="383828" y="347238"/>
            <a:ext cx="11560522" cy="83039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altLang="ko-KR" dirty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Installation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09E407-957A-4A1B-9D85-66A67B24E77E}"/>
              </a:ext>
            </a:extLst>
          </p:cNvPr>
          <p:cNvSpPr txBox="1"/>
          <p:nvPr/>
        </p:nvSpPr>
        <p:spPr>
          <a:xfrm>
            <a:off x="383828" y="1183885"/>
            <a:ext cx="110229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2) Anaconda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6C04EDA-1DB0-4D5E-B028-1DED9423823D}"/>
              </a:ext>
            </a:extLst>
          </p:cNvPr>
          <p:cNvSpPr/>
          <p:nvPr/>
        </p:nvSpPr>
        <p:spPr>
          <a:xfrm>
            <a:off x="383828" y="1596446"/>
            <a:ext cx="10782187" cy="384401"/>
          </a:xfrm>
          <a:prstGeom prst="rect">
            <a:avLst/>
          </a:prstGeom>
          <a:ln w="38100">
            <a:noFill/>
            <a:prstDash val="sysDash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② Open anaconda prompt, and create new environment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D10C5AD-9271-4A87-B06D-595D64615E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719" y="2584495"/>
            <a:ext cx="3277057" cy="2857899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A0756DD9-9F6D-4896-B199-30FF64015D9E}"/>
              </a:ext>
            </a:extLst>
          </p:cNvPr>
          <p:cNvSpPr/>
          <p:nvPr/>
        </p:nvSpPr>
        <p:spPr>
          <a:xfrm>
            <a:off x="726719" y="2565292"/>
            <a:ext cx="3277056" cy="658368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643BD03-681F-436D-B3D8-B5373522018E}"/>
              </a:ext>
            </a:extLst>
          </p:cNvPr>
          <p:cNvSpPr/>
          <p:nvPr/>
        </p:nvSpPr>
        <p:spPr>
          <a:xfrm>
            <a:off x="4003775" y="2709810"/>
            <a:ext cx="394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①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46FAD82-BE57-4CD3-94D8-BFCE8C77967E}"/>
              </a:ext>
            </a:extLst>
          </p:cNvPr>
          <p:cNvSpPr/>
          <p:nvPr/>
        </p:nvSpPr>
        <p:spPr>
          <a:xfrm>
            <a:off x="5497966" y="2759600"/>
            <a:ext cx="4414130" cy="349858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1194067-297C-4BF3-9F21-359FDAA5FC21}"/>
              </a:ext>
            </a:extLst>
          </p:cNvPr>
          <p:cNvSpPr/>
          <p:nvPr/>
        </p:nvSpPr>
        <p:spPr>
          <a:xfrm>
            <a:off x="9912096" y="2744770"/>
            <a:ext cx="394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②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3AB03E41-0BBE-4E16-A34E-669132FF0BB6}"/>
              </a:ext>
            </a:extLst>
          </p:cNvPr>
          <p:cNvSpPr/>
          <p:nvPr/>
        </p:nvSpPr>
        <p:spPr>
          <a:xfrm>
            <a:off x="5497966" y="5286639"/>
            <a:ext cx="5380518" cy="79433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&gt;</a:t>
            </a:r>
            <a:r>
              <a:rPr lang="en-US" altLang="ko-KR" sz="140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conda</a:t>
            </a:r>
            <a:r>
              <a:rPr lang="en-US" altLang="ko-KR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create -n [env name] python=3.8</a:t>
            </a:r>
            <a:endParaRPr lang="ko-KR" altLang="en-US" sz="14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1100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3B71EB5-1502-4CFF-99C7-8F1BE447B1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1425" y="2484351"/>
            <a:ext cx="7225328" cy="4108520"/>
          </a:xfrm>
          <a:prstGeom prst="rect">
            <a:avLst/>
          </a:prstGeom>
        </p:spPr>
      </p:pic>
      <p:sp>
        <p:nvSpPr>
          <p:cNvPr id="4" name="슬라이드 번호 개체 틀 1">
            <a:extLst>
              <a:ext uri="{FF2B5EF4-FFF2-40B4-BE49-F238E27FC236}">
                <a16:creationId xmlns:a16="http://schemas.microsoft.com/office/drawing/2014/main" id="{308BD0A2-55C4-4B35-BD52-0CFE1A5CE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9946D8A4-261D-4F24-BBEA-490A8FB4DFB9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F68C0275-0DEB-4547-9809-C3379B27B83F}"/>
              </a:ext>
            </a:extLst>
          </p:cNvPr>
          <p:cNvSpPr txBox="1">
            <a:spLocks/>
          </p:cNvSpPr>
          <p:nvPr/>
        </p:nvSpPr>
        <p:spPr>
          <a:xfrm>
            <a:off x="383828" y="347238"/>
            <a:ext cx="11560522" cy="83039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altLang="ko-KR" dirty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Installation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09E407-957A-4A1B-9D85-66A67B24E77E}"/>
              </a:ext>
            </a:extLst>
          </p:cNvPr>
          <p:cNvSpPr txBox="1"/>
          <p:nvPr/>
        </p:nvSpPr>
        <p:spPr>
          <a:xfrm>
            <a:off x="383828" y="1183885"/>
            <a:ext cx="110229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3) Source Code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6C04EDA-1DB0-4D5E-B028-1DED9423823D}"/>
              </a:ext>
            </a:extLst>
          </p:cNvPr>
          <p:cNvSpPr/>
          <p:nvPr/>
        </p:nvSpPr>
        <p:spPr>
          <a:xfrm>
            <a:off x="383828" y="1596446"/>
            <a:ext cx="10782187" cy="384401"/>
          </a:xfrm>
          <a:prstGeom prst="rect">
            <a:avLst/>
          </a:prstGeom>
          <a:ln w="38100">
            <a:noFill/>
            <a:prstDash val="sysDash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① Download source code from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  <a:hlinkClick r:id="rId4"/>
              </a:rPr>
              <a:t>https://github.com/0LYS0/mech439_pybullet_framework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578B213-C817-483F-94A4-A38746AA4CE5}"/>
              </a:ext>
            </a:extLst>
          </p:cNvPr>
          <p:cNvSpPr/>
          <p:nvPr/>
        </p:nvSpPr>
        <p:spPr>
          <a:xfrm>
            <a:off x="2834534" y="2484351"/>
            <a:ext cx="2254824" cy="369332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81C49BA-A178-41C6-BC2B-D3E7E7A955AB}"/>
              </a:ext>
            </a:extLst>
          </p:cNvPr>
          <p:cNvSpPr/>
          <p:nvPr/>
        </p:nvSpPr>
        <p:spPr>
          <a:xfrm>
            <a:off x="6536249" y="4433908"/>
            <a:ext cx="3104326" cy="369332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2D6F2C5-D8C9-4B53-8659-0D3706EFB13D}"/>
              </a:ext>
            </a:extLst>
          </p:cNvPr>
          <p:cNvSpPr/>
          <p:nvPr/>
        </p:nvSpPr>
        <p:spPr>
          <a:xfrm>
            <a:off x="6536249" y="5549708"/>
            <a:ext cx="3104326" cy="369332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5C8B08F-0296-492A-BCAA-BF595A3050ED}"/>
              </a:ext>
            </a:extLst>
          </p:cNvPr>
          <p:cNvSpPr/>
          <p:nvPr/>
        </p:nvSpPr>
        <p:spPr>
          <a:xfrm>
            <a:off x="7868653" y="4947955"/>
            <a:ext cx="3860019" cy="384401"/>
          </a:xfrm>
          <a:prstGeom prst="rect">
            <a:avLst/>
          </a:prstGeom>
          <a:ln w="38100">
            <a:noFill/>
            <a:prstDash val="sysDash"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* download ZIP or clone repository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5EBE7E3-D016-4900-A92D-A9BEEBB3CEB6}"/>
              </a:ext>
            </a:extLst>
          </p:cNvPr>
          <p:cNvSpPr/>
          <p:nvPr/>
        </p:nvSpPr>
        <p:spPr>
          <a:xfrm>
            <a:off x="780869" y="1934989"/>
            <a:ext cx="7087784" cy="384401"/>
          </a:xfrm>
          <a:prstGeom prst="rect">
            <a:avLst/>
          </a:prstGeom>
          <a:ln w="38100">
            <a:noFill/>
            <a:prstDash val="sysDash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* Place the folder in a path without special characters (ex. Korean).</a:t>
            </a:r>
          </a:p>
        </p:txBody>
      </p:sp>
    </p:spTree>
    <p:extLst>
      <p:ext uri="{BB962C8B-B14F-4D97-AF65-F5344CB8AC3E}">
        <p14:creationId xmlns:p14="http://schemas.microsoft.com/office/powerpoint/2010/main" val="3078985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1">
            <a:extLst>
              <a:ext uri="{FF2B5EF4-FFF2-40B4-BE49-F238E27FC236}">
                <a16:creationId xmlns:a16="http://schemas.microsoft.com/office/drawing/2014/main" id="{308BD0A2-55C4-4B35-BD52-0CFE1A5CE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9946D8A4-261D-4F24-BBEA-490A8FB4DFB9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F68C0275-0DEB-4547-9809-C3379B27B83F}"/>
              </a:ext>
            </a:extLst>
          </p:cNvPr>
          <p:cNvSpPr txBox="1">
            <a:spLocks/>
          </p:cNvSpPr>
          <p:nvPr/>
        </p:nvSpPr>
        <p:spPr>
          <a:xfrm>
            <a:off x="383828" y="347238"/>
            <a:ext cx="11560522" cy="83039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altLang="ko-KR" dirty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Installation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09E407-957A-4A1B-9D85-66A67B24E77E}"/>
              </a:ext>
            </a:extLst>
          </p:cNvPr>
          <p:cNvSpPr txBox="1"/>
          <p:nvPr/>
        </p:nvSpPr>
        <p:spPr>
          <a:xfrm>
            <a:off x="383828" y="1183885"/>
            <a:ext cx="110229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4) Install python packages (dependencies)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2F195E29-1599-4A50-A753-5ECE3B95B235}"/>
              </a:ext>
            </a:extLst>
          </p:cNvPr>
          <p:cNvSpPr/>
          <p:nvPr/>
        </p:nvSpPr>
        <p:spPr>
          <a:xfrm>
            <a:off x="794763" y="5541767"/>
            <a:ext cx="6315900" cy="79433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&gt; cd [YOUR PATH]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&gt; pip install –r requirements.txt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&gt; </a:t>
            </a:r>
            <a:r>
              <a:rPr lang="en-US" altLang="ko-KR" sz="140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conda</a:t>
            </a:r>
            <a:r>
              <a:rPr lang="en-US" altLang="ko-KR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install Pinocchio –c </a:t>
            </a:r>
            <a:r>
              <a:rPr lang="en-US" altLang="ko-KR" sz="140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conda</a:t>
            </a:r>
            <a:r>
              <a:rPr lang="en-US" altLang="ko-KR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-forge</a:t>
            </a:r>
            <a:endParaRPr lang="ko-KR" altLang="en-US" sz="14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E0FC06E-9357-4E33-9DDD-4FA5B266FC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763" y="2189721"/>
            <a:ext cx="7146079" cy="2478557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71E0AE60-161C-4A4A-B746-5831C6EA4E10}"/>
              </a:ext>
            </a:extLst>
          </p:cNvPr>
          <p:cNvSpPr/>
          <p:nvPr/>
        </p:nvSpPr>
        <p:spPr>
          <a:xfrm>
            <a:off x="794762" y="3080569"/>
            <a:ext cx="4399537" cy="268641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9C67818-48A8-4F76-B766-B537DFB857E2}"/>
              </a:ext>
            </a:extLst>
          </p:cNvPr>
          <p:cNvSpPr/>
          <p:nvPr/>
        </p:nvSpPr>
        <p:spPr>
          <a:xfrm>
            <a:off x="383828" y="1596446"/>
            <a:ext cx="10782187" cy="384401"/>
          </a:xfrm>
          <a:prstGeom prst="rect">
            <a:avLst/>
          </a:prstGeom>
          <a:ln w="38100">
            <a:noFill/>
            <a:prstDash val="sysDash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① Install the required dependencies via “pip install” and “</a:t>
            </a:r>
            <a:r>
              <a:rPr lang="en-US" altLang="ko-KR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conda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install”. </a:t>
            </a:r>
          </a:p>
        </p:txBody>
      </p:sp>
    </p:spTree>
    <p:extLst>
      <p:ext uri="{BB962C8B-B14F-4D97-AF65-F5344CB8AC3E}">
        <p14:creationId xmlns:p14="http://schemas.microsoft.com/office/powerpoint/2010/main" val="3334624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C9E78B9-CB97-45C4-8595-010310CACC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8880"/>
          <a:stretch/>
        </p:blipFill>
        <p:spPr>
          <a:xfrm>
            <a:off x="8649331" y="3063265"/>
            <a:ext cx="2872645" cy="1733792"/>
          </a:xfrm>
          <a:prstGeom prst="rect">
            <a:avLst/>
          </a:prstGeom>
        </p:spPr>
      </p:pic>
      <p:sp>
        <p:nvSpPr>
          <p:cNvPr id="4" name="슬라이드 번호 개체 틀 1">
            <a:extLst>
              <a:ext uri="{FF2B5EF4-FFF2-40B4-BE49-F238E27FC236}">
                <a16:creationId xmlns:a16="http://schemas.microsoft.com/office/drawing/2014/main" id="{308BD0A2-55C4-4B35-BD52-0CFE1A5CE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9946D8A4-261D-4F24-BBEA-490A8FB4DFB9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F68C0275-0DEB-4547-9809-C3379B27B83F}"/>
              </a:ext>
            </a:extLst>
          </p:cNvPr>
          <p:cNvSpPr txBox="1">
            <a:spLocks/>
          </p:cNvSpPr>
          <p:nvPr/>
        </p:nvSpPr>
        <p:spPr>
          <a:xfrm>
            <a:off x="383828" y="347238"/>
            <a:ext cx="11560522" cy="83039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altLang="ko-KR" dirty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Run example code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965B6C-4EAD-4AC7-A3C1-FA39152BDFDC}"/>
              </a:ext>
            </a:extLst>
          </p:cNvPr>
          <p:cNvSpPr txBox="1"/>
          <p:nvPr/>
        </p:nvSpPr>
        <p:spPr>
          <a:xfrm>
            <a:off x="383828" y="1183885"/>
            <a:ext cx="110229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Jupyter</a:t>
            </a:r>
            <a:r>
              <a:rPr lang="en-US" altLang="ko-KR" dirty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notebook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E05F183-D635-412A-B602-EAC388CBD16C}"/>
              </a:ext>
            </a:extLst>
          </p:cNvPr>
          <p:cNvSpPr/>
          <p:nvPr/>
        </p:nvSpPr>
        <p:spPr>
          <a:xfrm>
            <a:off x="383828" y="1596446"/>
            <a:ext cx="10782187" cy="384401"/>
          </a:xfrm>
          <a:prstGeom prst="rect">
            <a:avLst/>
          </a:prstGeom>
          <a:ln w="38100">
            <a:noFill/>
            <a:prstDash val="sysDash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① Open </a:t>
            </a:r>
            <a:r>
              <a:rPr lang="en-US" altLang="ko-KR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jupyter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notebook in project directory, and open </a:t>
            </a:r>
            <a:r>
              <a:rPr lang="en-US" altLang="ko-KR" sz="1400" i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ExampleNRMK_IndyDCP3.ipynb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1B74B7C-3338-4DDD-A2AF-C7A0BDA23F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828" y="2449365"/>
            <a:ext cx="7991475" cy="277177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5C4ADD81-8B69-4252-ABAB-2B5F60B63F97}"/>
              </a:ext>
            </a:extLst>
          </p:cNvPr>
          <p:cNvSpPr/>
          <p:nvPr/>
        </p:nvSpPr>
        <p:spPr>
          <a:xfrm>
            <a:off x="383828" y="3456355"/>
            <a:ext cx="6230197" cy="268641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F4D22D7-020E-4D6B-89A6-0CA3DA3B2608}"/>
              </a:ext>
            </a:extLst>
          </p:cNvPr>
          <p:cNvSpPr/>
          <p:nvPr/>
        </p:nvSpPr>
        <p:spPr>
          <a:xfrm>
            <a:off x="9306790" y="4063425"/>
            <a:ext cx="1964947" cy="29874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5171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41359</TotalTime>
  <Words>230</Words>
  <Application>Microsoft Office PowerPoint</Application>
  <PresentationFormat>와이드스크린</PresentationFormat>
  <Paragraphs>44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나눔스퀘어 ExtraBold</vt:lpstr>
      <vt:lpstr>나눔스퀘어 Bold</vt:lpstr>
      <vt:lpstr>Arial</vt:lpstr>
      <vt:lpstr>나눔스퀘어</vt:lpstr>
      <vt:lpstr>맑은 고딕</vt:lpstr>
      <vt:lpstr>Office 테마</vt:lpstr>
      <vt:lpstr>Neuromeka Indy7 Manual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</dc:title>
  <dc:creator>YongSeok Lee</dc:creator>
  <cp:lastModifiedBy>YongSeok Lee</cp:lastModifiedBy>
  <cp:revision>1205</cp:revision>
  <dcterms:created xsi:type="dcterms:W3CDTF">2022-08-03T13:43:05Z</dcterms:created>
  <dcterms:modified xsi:type="dcterms:W3CDTF">2024-05-21T14:30:56Z</dcterms:modified>
</cp:coreProperties>
</file>