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34" r:id="rId3"/>
    <p:sldId id="340" r:id="rId4"/>
    <p:sldId id="341" r:id="rId5"/>
    <p:sldId id="343" r:id="rId6"/>
    <p:sldId id="339" r:id="rId7"/>
  </p:sldIdLst>
  <p:sldSz cx="12192000" cy="6858000"/>
  <p:notesSz cx="6858000" cy="9144000"/>
  <p:embeddedFontLst>
    <p:embeddedFont>
      <p:font typeface="나눔스퀘어" panose="020B0600000101010101" pitchFamily="50" charset="-127"/>
      <p:regular r:id="rId10"/>
    </p:embeddedFont>
    <p:embeddedFont>
      <p:font typeface="나눔스퀘어 Bold" panose="020B0600000101010101" pitchFamily="50" charset="-127"/>
      <p:bold r:id="rId11"/>
    </p:embeddedFont>
    <p:embeddedFont>
      <p:font typeface="나눔스퀘어 Extra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79B"/>
    <a:srgbClr val="A2C1FA"/>
    <a:srgbClr val="A6C4FB"/>
    <a:srgbClr val="A4C3FB"/>
    <a:srgbClr val="A8C6FB"/>
    <a:srgbClr val="A3C2FA"/>
    <a:srgbClr val="00B0F0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0403" autoAdjust="0"/>
  </p:normalViewPr>
  <p:slideViewPr>
    <p:cSldViewPr snapToGrid="0">
      <p:cViewPr varScale="1">
        <p:scale>
          <a:sx n="80" d="100"/>
          <a:sy n="80" d="100"/>
        </p:scale>
        <p:origin x="18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0EA5EBC-7F37-4A6C-B806-9627B7AF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E6917-B9A9-4454-BB4F-9EE57DC66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5C13-85E8-4253-B844-2B9B2AB2A624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3232F-A49E-4938-9FC4-C80FC7B7F3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388F-67B1-4E44-94AF-0A36C0AF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45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9AE7-B88E-4327-822E-9F535C79CB92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F4DE4-F0F6-450A-AC5B-587401CDE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6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9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1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34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7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B55E1-D571-413F-8159-4B68479D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D4285-6615-4068-9D53-0A21B08E2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582B2-9EDF-468D-ADBD-B9CDC27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5DE67-4801-4CC2-B5F2-22F23EBC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F13F5-DB48-430C-912D-8D0F93DF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0E4CE-80F6-440D-AB68-56FBCC9AF9C8}"/>
              </a:ext>
            </a:extLst>
          </p:cNvPr>
          <p:cNvSpPr txBox="1"/>
          <p:nvPr userDrawn="1"/>
        </p:nvSpPr>
        <p:spPr>
          <a:xfrm>
            <a:off x="30323" y="45522"/>
            <a:ext cx="425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[MECH439] Introduction to Robotics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E224A2-F3A2-4228-A883-C4791964BE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79" y="94037"/>
            <a:ext cx="1771650" cy="2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525ED-21B9-452D-9E1B-36D37A08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97149-49B4-4074-9C6F-64794F4C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72FE9-0185-40A3-8F2C-1683076E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F5A34-0D7C-4F6D-8CF1-016DC73C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2600-21FC-4AB7-ADE0-028715EE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8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F9F9A-AB08-4038-95F0-7EDE028A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BE001-3D6B-4E40-AB53-A0FE5C393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05CA4-4C2A-4110-9A95-4D9F246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99216-D71A-4656-BF90-4B7E431C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95CC3-F4F0-47C5-B704-DA451A3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8B2EE-709D-4537-A2B2-3F793E8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B518-B10A-449E-A8B5-A48A3841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9A67D-7001-4E31-9C9E-C419B503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F2194-E158-4C79-B5B8-1589D1D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C50AB-F83D-40F8-AC1D-B51990B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87AF70-FE19-4272-B8EE-23CE1810E2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90" y="103967"/>
            <a:ext cx="1495956" cy="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2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96086-2965-4255-9C64-65BA0234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EF582-B8F2-4895-992B-37CD8E0C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5BE75-5748-41EA-9DD5-AE79AEC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2CB61-4248-4920-9283-A3E51A03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64BF7-B579-4605-B9E8-F1815DF0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EA99-F271-4BF9-8FD6-05B493AC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FA1BA-3547-4ED3-BE74-07466DBAF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C37E6-625D-48A3-BD17-CE6A8E8B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9D6A7-CD70-462A-A61F-D71EE9B9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4D869-F21F-4AE6-A58E-9102936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B9EC-4962-4053-A8E4-7D541612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6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6798F-B9DF-4012-A44C-C624827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96417-A716-4BF4-8D43-D95A3534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0141F-B408-4C4B-9E13-0F347488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654FE-8E93-4A3A-9D0A-2F4DA7AB7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9E369-FA6A-4F79-9E10-A048EC177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1464C-4486-42B2-AF1D-4366BF5F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7EDD0-7A9B-4115-808B-A092B4A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AED570-7CA5-4A4D-BA57-6D74C58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29B99-5974-44C4-8FB4-31D96E4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CBB6D-7882-4F9E-90A2-1BE0BB7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8AB4F-54F2-427F-8CBD-68494825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F7F6-5BE2-48C7-BC2B-842D621A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878E2-D910-49D0-8C90-0E48239D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A51498-5726-4E38-8BD3-E35431BD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C96C0-E3C6-4F89-AE74-4F5C54E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1D66-B8B1-434A-B725-76E6E9A5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D10EA-AEFB-4705-BD82-00DB8A9F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8640D-FA95-4732-8328-A7F43F84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33C4C-8CFB-420D-9BD0-EE8BCE6A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4030B-79DF-46A1-8247-C56E3E10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492D4-0BE3-4610-9F98-1DAC2C95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DAC2-588D-4D26-97D1-83C792E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F5A5F-E962-48E1-AC75-ECC28B57D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CA031-936E-4944-89F7-8EA2B4167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31BDA-A935-41FD-A45A-DD75B1E9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3F28D-8950-41DE-9BD2-165065DC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9D5F0-2B6E-417C-A46E-87FB8FBA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0D549-C5A9-48D4-8C31-D4CA43E3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CD9A-FBB8-4090-A4B4-FBAE705B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BCFC9-0612-4E22-92D8-86C5E5FA8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F624-6A04-429E-A666-C96C4A4F4840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E94AE-7BF1-4477-B5F7-8B94F260C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219BA-B8C1-4C25-BB6A-44C841874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dydtjr2000@postech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sjung02@postech.ac.k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LYS0/mech439_pybullet_exam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8A21C7A-135F-4774-B843-288B9DBDB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67" y="1122363"/>
            <a:ext cx="10312866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PyBullet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Guide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166A953-2DEE-46AD-9B35-888303BF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Lee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Yongseok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Jung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Hyunseo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dldydtjr2000@postech.ac.kr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hsjung02@postech.ac.kr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17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anaconda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https://www.anaconda.com/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3BE2B-9970-47C7-AA70-C411D8943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255" y="2226577"/>
            <a:ext cx="7131769" cy="37501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5961888" y="4032504"/>
            <a:ext cx="1581912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7543800" y="4177022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E32FEC-6B1D-46CA-B1D2-52991EAC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6" y="2472018"/>
            <a:ext cx="5668049" cy="2386991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Open anaconda prompt, and create new environment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0C5AD-9271-4A87-B06D-595D646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19" y="2584495"/>
            <a:ext cx="3277057" cy="28578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726719" y="2565292"/>
            <a:ext cx="3277056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003775" y="270981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5497966" y="2759600"/>
            <a:ext cx="4414130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9912096" y="274477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5497966" y="5286639"/>
            <a:ext cx="5380518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-n [env name] python=3.8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10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F5A8272-4D1B-406D-941C-830D2F18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2299671"/>
            <a:ext cx="6400800" cy="2695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A11044-FC0A-48DB-B624-CD14AAB820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937"/>
          <a:stretch/>
        </p:blipFill>
        <p:spPr>
          <a:xfrm>
            <a:off x="588365" y="2299671"/>
            <a:ext cx="4356614" cy="2695575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Activate new environment, and install libraries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588365" y="4316284"/>
            <a:ext cx="4160740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461945" y="3870998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5543549" y="4644718"/>
            <a:ext cx="6060085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11208974" y="4217088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588365" y="5286639"/>
            <a:ext cx="416074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activate [env name]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614E1B-A724-44B6-84BE-8278D5676614}"/>
              </a:ext>
            </a:extLst>
          </p:cNvPr>
          <p:cNvSpPr/>
          <p:nvPr/>
        </p:nvSpPr>
        <p:spPr>
          <a:xfrm>
            <a:off x="6363928" y="5286639"/>
            <a:ext cx="416074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&gt;pip install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matplotlib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43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Source Code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Download source code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https://github.com/0LYS0/mech439_pybullet_example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6E47A6-6CF0-4F92-A873-710FBDE2B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14" y="2657933"/>
            <a:ext cx="5776971" cy="39728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578B213-C817-483F-94A4-A38746AA4CE5}"/>
              </a:ext>
            </a:extLst>
          </p:cNvPr>
          <p:cNvSpPr/>
          <p:nvPr/>
        </p:nvSpPr>
        <p:spPr>
          <a:xfrm>
            <a:off x="3207513" y="2570659"/>
            <a:ext cx="1902539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1C49BA-A178-41C6-BC2B-D3E7E7A955AB}"/>
              </a:ext>
            </a:extLst>
          </p:cNvPr>
          <p:cNvSpPr/>
          <p:nvPr/>
        </p:nvSpPr>
        <p:spPr>
          <a:xfrm>
            <a:off x="6452028" y="4155241"/>
            <a:ext cx="2379151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6F2C5-D8C9-4B53-8659-0D3706EFB13D}"/>
              </a:ext>
            </a:extLst>
          </p:cNvPr>
          <p:cNvSpPr/>
          <p:nvPr/>
        </p:nvSpPr>
        <p:spPr>
          <a:xfrm>
            <a:off x="6452028" y="5023678"/>
            <a:ext cx="2379151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C8B08F-0296-492A-BCAA-BF595A3050ED}"/>
              </a:ext>
            </a:extLst>
          </p:cNvPr>
          <p:cNvSpPr/>
          <p:nvPr/>
        </p:nvSpPr>
        <p:spPr>
          <a:xfrm>
            <a:off x="7054475" y="4529546"/>
            <a:ext cx="3860019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 download ZIP or clone repository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EBE7E3-D016-4900-A92D-A9BEEBB3CEB6}"/>
              </a:ext>
            </a:extLst>
          </p:cNvPr>
          <p:cNvSpPr/>
          <p:nvPr/>
        </p:nvSpPr>
        <p:spPr>
          <a:xfrm>
            <a:off x="780869" y="1934989"/>
            <a:ext cx="7087784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 Place the folder in a path without special characters (ex. Korean).</a:t>
            </a:r>
          </a:p>
        </p:txBody>
      </p:sp>
    </p:spTree>
    <p:extLst>
      <p:ext uri="{BB962C8B-B14F-4D97-AF65-F5344CB8AC3E}">
        <p14:creationId xmlns:p14="http://schemas.microsoft.com/office/powerpoint/2010/main" val="307898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2D91C90-24E7-468F-A191-DF8EA2197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391" y="3009993"/>
            <a:ext cx="2476846" cy="1867161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Run example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05F183-D635-412A-B602-EAC388CBD16C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Open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 in project directory, and open </a:t>
            </a:r>
            <a:r>
              <a:rPr lang="en-US" altLang="ko-KR" sz="1400" i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ExampleCode.ipynb</a:t>
            </a:r>
            <a:endParaRPr lang="en-US" altLang="ko-KR" sz="1400" i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4D22D7-020E-4D6B-89A6-0CA3DA3B2608}"/>
              </a:ext>
            </a:extLst>
          </p:cNvPr>
          <p:cNvSpPr/>
          <p:nvPr/>
        </p:nvSpPr>
        <p:spPr>
          <a:xfrm>
            <a:off x="8920391" y="3786430"/>
            <a:ext cx="1657989" cy="298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A32DEB-6E76-4E3F-A2FF-BCB267F1F53B}"/>
              </a:ext>
            </a:extLst>
          </p:cNvPr>
          <p:cNvSpPr/>
          <p:nvPr/>
        </p:nvSpPr>
        <p:spPr>
          <a:xfrm>
            <a:off x="794763" y="5674115"/>
            <a:ext cx="631590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&gt;cd [YOUR PATH]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6C6B8A-74AF-4607-91F7-3097E7D35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63" y="2487465"/>
            <a:ext cx="73437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7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41044</TotalTime>
  <Words>188</Words>
  <Application>Microsoft Office PowerPoint</Application>
  <PresentationFormat>와이드스크린</PresentationFormat>
  <Paragraphs>42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맑은 고딕</vt:lpstr>
      <vt:lpstr>나눔스퀘어</vt:lpstr>
      <vt:lpstr>나눔스퀘어 Bold</vt:lpstr>
      <vt:lpstr>나눔스퀘어 ExtraBold</vt:lpstr>
      <vt:lpstr>Office 테마</vt:lpstr>
      <vt:lpstr>PyBullet Guide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YongSeok Lee</dc:creator>
  <cp:lastModifiedBy>YongSeok Lee</cp:lastModifiedBy>
  <cp:revision>1186</cp:revision>
  <dcterms:created xsi:type="dcterms:W3CDTF">2022-08-03T13:43:05Z</dcterms:created>
  <dcterms:modified xsi:type="dcterms:W3CDTF">2024-03-29T12:22:39Z</dcterms:modified>
</cp:coreProperties>
</file>