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97" autoAdjust="0"/>
    <p:restoredTop sz="94660"/>
  </p:normalViewPr>
  <p:slideViewPr>
    <p:cSldViewPr snapToGrid="0">
      <p:cViewPr>
        <p:scale>
          <a:sx n="75" d="100"/>
          <a:sy n="75" d="100"/>
        </p:scale>
        <p:origin x="174" y="3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24238-7BE1-4CEB-A5C7-D1106F539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98473-494E-49FD-8DF9-9F8693906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0C16F-A6C2-4D0B-9ECC-823BE7E6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362A0-BE0D-4CC1-A283-6AAF1D9E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00162-EE13-49D8-A5E4-C97A0691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DAC5-7861-462E-A655-900A7612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E450E-CEAA-4F7C-9068-5829D8E8F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DAF62-8459-488B-8E5A-74AD0A65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F955D-4C57-4CC4-9A13-2F8B32A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FCBBF-CB2B-4B89-BBA2-3959FEF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82D058-E544-47D6-803F-8653A0763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B48F1-828D-4905-A596-209FF60E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8574-42CC-410B-8EBF-6FE99396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815D1-76BD-4387-A76D-27F9E71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E423F-6412-4367-8100-73DC2B4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7582B-9D0B-4C13-A039-CB8042A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BD4D2-D6DF-446C-A366-ECBFEBA3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0531D-FFE5-4008-96BB-78F5DC91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868CB-8EB7-48BA-BD28-416F9CFF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B4237-A705-4D81-8005-939EE6D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9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EC9AA-FB92-4E1A-84C6-B27383E9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CAF2F-07C4-4DEA-991C-B159891D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05EF3-F990-4FC1-8A95-82D864ED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CF04-D076-431A-B996-55DAD757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B0DF6-E497-43C4-B45F-A989FB7D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B9737-ED84-4CC4-B855-5F542CE9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9A5C3-079B-4E40-8D50-2F9FBA5E1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524A0-62FA-44B8-9E11-24D46544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E94E3-C220-4CC6-8252-E233DC14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3AD0F-32DA-4BAC-B4C0-C36835B9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7A054-EAA2-4F75-A009-FBA714E0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4B6B8-C83A-464D-84EB-733A6088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6E313-4862-4183-B109-2ED1718B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F1D19-EF59-4938-A550-0E390444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B902D-7296-4057-9BE0-1867ACBA5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C0BE4D-14B2-4897-9E54-031FC808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243A52-7FD4-4211-B133-5CF77926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3636F5-3371-44F8-BD5D-7C585609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6296B-4052-4B31-9122-4F6C8B5E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3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963FE-C8FF-4351-BBE1-3957FFC4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64114-1317-4BD3-A828-0ACD51E0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9F543-091F-4837-AEAC-238B841A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C703D-EFD7-4BBB-B25C-57D5F0AD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F48C07-A4E6-45CD-B16A-0FA988B2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B81897-3FFE-4D34-9D00-397C892F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89B7FD-D9EF-4BFC-88B4-BE4765C9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6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3036F-2410-49C9-8C17-9399A7FF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9C186-11B7-4DE4-BA1B-BA921BEC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2DBB2-DDF5-4E4A-B4CA-E0452691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34BD5-E6B9-4BE0-A5D8-B3DA096A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C0514-4436-42C7-AF9C-B48A3A49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A7BB7-FD70-4FEF-980F-75DCA7B6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3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B3F1-4F2D-48C5-92C9-92193DC2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F5AF5-2CA0-49F2-83D8-7015FED0E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A066E-81E4-4A98-B77A-8650B215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CFA60-700A-4315-832B-8436DE93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BBCC6-101E-4773-9009-718BDB05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40200-59BD-4EBB-9A39-DDC5BABD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09D16-6E0D-4D2F-BC36-5336F169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5F190-F1A3-4E22-A88D-CE69DD7D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F9FE6-02EA-42F6-8316-61B89B146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E8D9-1A47-44C9-A8FF-E7F7862CCA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FE4A-4F3E-4E05-AC1F-24ACAFF3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D75-CAB2-407D-B88E-41C9C4FB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159F-BAD8-4DE9-AD5A-2F013E2D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9AB407-3E01-4DF3-9D44-2A8B92AC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57" y="0"/>
            <a:ext cx="6503863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627615-EA97-4D0E-9B6F-5036FEA9629F}"/>
              </a:ext>
            </a:extLst>
          </p:cNvPr>
          <p:cNvCxnSpPr>
            <a:cxnSpLocks/>
          </p:cNvCxnSpPr>
          <p:nvPr/>
        </p:nvCxnSpPr>
        <p:spPr>
          <a:xfrm flipV="1">
            <a:off x="5578204" y="5554496"/>
            <a:ext cx="0" cy="36000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4C95FF-0B67-42E8-B2DA-D670E6AAB7DC}"/>
              </a:ext>
            </a:extLst>
          </p:cNvPr>
          <p:cNvCxnSpPr>
            <a:cxnSpLocks/>
          </p:cNvCxnSpPr>
          <p:nvPr/>
        </p:nvCxnSpPr>
        <p:spPr>
          <a:xfrm flipH="1" flipV="1">
            <a:off x="4696230" y="4893013"/>
            <a:ext cx="360000" cy="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81B82C5-EAEE-4E8E-81D3-E87B09AF7792}"/>
              </a:ext>
            </a:extLst>
          </p:cNvPr>
          <p:cNvCxnSpPr>
            <a:cxnSpLocks/>
          </p:cNvCxnSpPr>
          <p:nvPr/>
        </p:nvCxnSpPr>
        <p:spPr>
          <a:xfrm flipV="1">
            <a:off x="5578204" y="1348903"/>
            <a:ext cx="0" cy="36000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C47BE3-85AE-4F8E-8BF9-6EFD55129072}"/>
              </a:ext>
            </a:extLst>
          </p:cNvPr>
          <p:cNvCxnSpPr>
            <a:cxnSpLocks/>
          </p:cNvCxnSpPr>
          <p:nvPr/>
        </p:nvCxnSpPr>
        <p:spPr>
          <a:xfrm flipV="1">
            <a:off x="4615161" y="440987"/>
            <a:ext cx="0" cy="36000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23F67D-0407-4606-95B5-EB9148713659}"/>
              </a:ext>
            </a:extLst>
          </p:cNvPr>
          <p:cNvCxnSpPr>
            <a:cxnSpLocks/>
          </p:cNvCxnSpPr>
          <p:nvPr/>
        </p:nvCxnSpPr>
        <p:spPr>
          <a:xfrm flipH="1" flipV="1">
            <a:off x="4831729" y="2830749"/>
            <a:ext cx="360000" cy="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5F914C1-7DC9-42E4-86F7-3BFC9CC6FDEC}"/>
              </a:ext>
            </a:extLst>
          </p:cNvPr>
          <p:cNvCxnSpPr>
            <a:cxnSpLocks/>
          </p:cNvCxnSpPr>
          <p:nvPr/>
        </p:nvCxnSpPr>
        <p:spPr>
          <a:xfrm flipH="1" flipV="1">
            <a:off x="4657318" y="1321338"/>
            <a:ext cx="360000" cy="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E9773D-2929-4443-B823-875A02B8CF27}"/>
              </a:ext>
            </a:extLst>
          </p:cNvPr>
          <p:cNvCxnSpPr>
            <a:cxnSpLocks/>
          </p:cNvCxnSpPr>
          <p:nvPr/>
        </p:nvCxnSpPr>
        <p:spPr>
          <a:xfrm>
            <a:off x="6180347" y="5914496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6FE226-D3F4-425B-9C01-7B8732788B71}"/>
              </a:ext>
            </a:extLst>
          </p:cNvPr>
          <p:cNvCxnSpPr>
            <a:cxnSpLocks/>
          </p:cNvCxnSpPr>
          <p:nvPr/>
        </p:nvCxnSpPr>
        <p:spPr>
          <a:xfrm>
            <a:off x="5718552" y="6273165"/>
            <a:ext cx="56794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93DA21-BBC1-424A-AAEC-1CAEF5244E4B}"/>
              </a:ext>
            </a:extLst>
          </p:cNvPr>
          <p:cNvCxnSpPr>
            <a:cxnSpLocks/>
          </p:cNvCxnSpPr>
          <p:nvPr/>
        </p:nvCxnSpPr>
        <p:spPr>
          <a:xfrm>
            <a:off x="5718552" y="5914496"/>
            <a:ext cx="56794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25405C-873D-4F37-BC03-A1F2E9E5959E}"/>
              </a:ext>
            </a:extLst>
          </p:cNvPr>
          <p:cNvCxnSpPr>
            <a:cxnSpLocks/>
          </p:cNvCxnSpPr>
          <p:nvPr/>
        </p:nvCxnSpPr>
        <p:spPr>
          <a:xfrm flipV="1">
            <a:off x="5056230" y="2453640"/>
            <a:ext cx="0" cy="4297682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AA60C-3AEA-489B-B694-0C7937D9E9DB}"/>
              </a:ext>
            </a:extLst>
          </p:cNvPr>
          <p:cNvCxnSpPr>
            <a:cxnSpLocks/>
          </p:cNvCxnSpPr>
          <p:nvPr/>
        </p:nvCxnSpPr>
        <p:spPr>
          <a:xfrm>
            <a:off x="5056230" y="4893013"/>
            <a:ext cx="1230270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B16C63B-C740-45E8-A59C-5AAB2E819D9B}"/>
              </a:ext>
            </a:extLst>
          </p:cNvPr>
          <p:cNvCxnSpPr>
            <a:cxnSpLocks/>
          </p:cNvCxnSpPr>
          <p:nvPr/>
        </p:nvCxnSpPr>
        <p:spPr>
          <a:xfrm flipV="1">
            <a:off x="5578204" y="5914496"/>
            <a:ext cx="0" cy="836824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160ADFA-2405-4B8E-B1C9-808DF6F285F1}"/>
              </a:ext>
            </a:extLst>
          </p:cNvPr>
          <p:cNvCxnSpPr>
            <a:cxnSpLocks/>
          </p:cNvCxnSpPr>
          <p:nvPr/>
        </p:nvCxnSpPr>
        <p:spPr>
          <a:xfrm flipV="1">
            <a:off x="5206969" y="2293621"/>
            <a:ext cx="0" cy="537128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B7F615F-C5B2-4ED2-9B5E-7454A257D2D6}"/>
              </a:ext>
            </a:extLst>
          </p:cNvPr>
          <p:cNvCxnSpPr>
            <a:cxnSpLocks/>
          </p:cNvCxnSpPr>
          <p:nvPr/>
        </p:nvCxnSpPr>
        <p:spPr>
          <a:xfrm>
            <a:off x="6180347" y="4893013"/>
            <a:ext cx="0" cy="10214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4643DC-649A-47F8-B74A-B4581E006F46}"/>
              </a:ext>
            </a:extLst>
          </p:cNvPr>
          <p:cNvCxnSpPr>
            <a:cxnSpLocks/>
          </p:cNvCxnSpPr>
          <p:nvPr/>
        </p:nvCxnSpPr>
        <p:spPr>
          <a:xfrm flipH="1">
            <a:off x="5056230" y="6438900"/>
            <a:ext cx="5219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56C4F1-AC71-4BD2-AE0B-EA34EA01FB57}"/>
              </a:ext>
            </a:extLst>
          </p:cNvPr>
          <p:cNvCxnSpPr>
            <a:cxnSpLocks/>
          </p:cNvCxnSpPr>
          <p:nvPr/>
        </p:nvCxnSpPr>
        <p:spPr>
          <a:xfrm flipH="1">
            <a:off x="5056231" y="2453640"/>
            <a:ext cx="1507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F3AFFFD-4D1B-40A5-9C83-26184998D213}"/>
              </a:ext>
            </a:extLst>
          </p:cNvPr>
          <p:cNvCxnSpPr>
            <a:cxnSpLocks/>
          </p:cNvCxnSpPr>
          <p:nvPr/>
        </p:nvCxnSpPr>
        <p:spPr>
          <a:xfrm>
            <a:off x="5178150" y="2824102"/>
            <a:ext cx="1108350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2463E9-9953-4B42-AEE4-32996A1482DF}"/>
              </a:ext>
            </a:extLst>
          </p:cNvPr>
          <p:cNvCxnSpPr>
            <a:cxnSpLocks/>
          </p:cNvCxnSpPr>
          <p:nvPr/>
        </p:nvCxnSpPr>
        <p:spPr>
          <a:xfrm>
            <a:off x="6180347" y="2830749"/>
            <a:ext cx="0" cy="2062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889651D-5F5F-4236-BA3F-0FC99824C4EC}"/>
              </a:ext>
            </a:extLst>
          </p:cNvPr>
          <p:cNvCxnSpPr>
            <a:cxnSpLocks/>
          </p:cNvCxnSpPr>
          <p:nvPr/>
        </p:nvCxnSpPr>
        <p:spPr>
          <a:xfrm>
            <a:off x="5578204" y="1701283"/>
            <a:ext cx="708296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6AC2DD-AC67-4BE7-8F4F-CCDAC7FE6ACB}"/>
              </a:ext>
            </a:extLst>
          </p:cNvPr>
          <p:cNvCxnSpPr>
            <a:cxnSpLocks/>
          </p:cNvCxnSpPr>
          <p:nvPr/>
        </p:nvCxnSpPr>
        <p:spPr>
          <a:xfrm>
            <a:off x="6180347" y="1701283"/>
            <a:ext cx="0" cy="11294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1CE9408-0750-486C-ABDB-7DF6FD77832A}"/>
              </a:ext>
            </a:extLst>
          </p:cNvPr>
          <p:cNvCxnSpPr>
            <a:cxnSpLocks/>
          </p:cNvCxnSpPr>
          <p:nvPr/>
        </p:nvCxnSpPr>
        <p:spPr>
          <a:xfrm flipV="1">
            <a:off x="5588093" y="1708904"/>
            <a:ext cx="0" cy="798076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CA04272-09BB-44F7-BACB-77572D331414}"/>
              </a:ext>
            </a:extLst>
          </p:cNvPr>
          <p:cNvCxnSpPr>
            <a:cxnSpLocks/>
          </p:cNvCxnSpPr>
          <p:nvPr/>
        </p:nvCxnSpPr>
        <p:spPr>
          <a:xfrm flipH="1">
            <a:off x="5206970" y="2453640"/>
            <a:ext cx="381123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A2A230C-B8D7-4176-ACEC-E20A818C2AEB}"/>
              </a:ext>
            </a:extLst>
          </p:cNvPr>
          <p:cNvCxnSpPr>
            <a:cxnSpLocks/>
          </p:cNvCxnSpPr>
          <p:nvPr/>
        </p:nvCxnSpPr>
        <p:spPr>
          <a:xfrm flipV="1">
            <a:off x="5011729" y="1348903"/>
            <a:ext cx="0" cy="798076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68263FC-D1F6-49AE-8245-12BAD18D68C6}"/>
              </a:ext>
            </a:extLst>
          </p:cNvPr>
          <p:cNvCxnSpPr>
            <a:cxnSpLocks/>
          </p:cNvCxnSpPr>
          <p:nvPr/>
        </p:nvCxnSpPr>
        <p:spPr>
          <a:xfrm flipH="1">
            <a:off x="5011729" y="1988820"/>
            <a:ext cx="576365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FB9F490-C7A2-4AAB-A330-AC6643E7C805}"/>
              </a:ext>
            </a:extLst>
          </p:cNvPr>
          <p:cNvCxnSpPr>
            <a:cxnSpLocks/>
          </p:cNvCxnSpPr>
          <p:nvPr/>
        </p:nvCxnSpPr>
        <p:spPr>
          <a:xfrm>
            <a:off x="5024029" y="1321338"/>
            <a:ext cx="1262471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4A343-B28B-475E-AE33-552C5724312A}"/>
              </a:ext>
            </a:extLst>
          </p:cNvPr>
          <p:cNvCxnSpPr>
            <a:cxnSpLocks/>
          </p:cNvCxnSpPr>
          <p:nvPr/>
        </p:nvCxnSpPr>
        <p:spPr>
          <a:xfrm>
            <a:off x="6180347" y="1321338"/>
            <a:ext cx="0" cy="387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E4D9E4F-423F-4FBF-8762-81BAB264F01F}"/>
              </a:ext>
            </a:extLst>
          </p:cNvPr>
          <p:cNvCxnSpPr>
            <a:cxnSpLocks/>
          </p:cNvCxnSpPr>
          <p:nvPr/>
        </p:nvCxnSpPr>
        <p:spPr>
          <a:xfrm flipV="1">
            <a:off x="4615161" y="800987"/>
            <a:ext cx="0" cy="1084963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1AC60E4-E7BF-4529-B87E-CB1E955A4221}"/>
              </a:ext>
            </a:extLst>
          </p:cNvPr>
          <p:cNvCxnSpPr>
            <a:cxnSpLocks/>
          </p:cNvCxnSpPr>
          <p:nvPr/>
        </p:nvCxnSpPr>
        <p:spPr>
          <a:xfrm flipH="1">
            <a:off x="4615161" y="1780961"/>
            <a:ext cx="408869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84049C6-E51E-42A1-A628-A8335E919EB3}"/>
              </a:ext>
            </a:extLst>
          </p:cNvPr>
          <p:cNvCxnSpPr>
            <a:cxnSpLocks/>
          </p:cNvCxnSpPr>
          <p:nvPr/>
        </p:nvCxnSpPr>
        <p:spPr>
          <a:xfrm>
            <a:off x="4647019" y="800987"/>
            <a:ext cx="1639481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DDE7A34-DCD3-4387-ACAF-97F0216614BE}"/>
              </a:ext>
            </a:extLst>
          </p:cNvPr>
          <p:cNvCxnSpPr>
            <a:cxnSpLocks/>
          </p:cNvCxnSpPr>
          <p:nvPr/>
        </p:nvCxnSpPr>
        <p:spPr>
          <a:xfrm>
            <a:off x="6180347" y="800987"/>
            <a:ext cx="0" cy="5203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EA617EA-9680-4472-9EE9-1F9F66D6DB0F}"/>
              </a:ext>
            </a:extLst>
          </p:cNvPr>
          <p:cNvSpPr txBox="1"/>
          <p:nvPr/>
        </p:nvSpPr>
        <p:spPr>
          <a:xfrm>
            <a:off x="6196116" y="5968117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0.0775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39FC95-E39A-4577-8E1F-662F6E803650}"/>
              </a:ext>
            </a:extLst>
          </p:cNvPr>
          <p:cNvSpPr txBox="1"/>
          <p:nvPr/>
        </p:nvSpPr>
        <p:spPr>
          <a:xfrm>
            <a:off x="6210532" y="5184242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0.222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BB8DD1-F1E5-4937-AEFF-8F21265EEF4D}"/>
              </a:ext>
            </a:extLst>
          </p:cNvPr>
          <p:cNvSpPr txBox="1"/>
          <p:nvPr/>
        </p:nvSpPr>
        <p:spPr>
          <a:xfrm>
            <a:off x="5071999" y="6438900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0.109</a:t>
            </a:r>
            <a:endParaRPr lang="ko-KR" alt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F4DF67-238E-4627-B32A-9ECCEC06AE2B}"/>
              </a:ext>
            </a:extLst>
          </p:cNvPr>
          <p:cNvSpPr txBox="1"/>
          <p:nvPr/>
        </p:nvSpPr>
        <p:spPr>
          <a:xfrm>
            <a:off x="6211055" y="3803066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0.45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5841F1-7D41-4E9A-A348-46B9E3E1FF72}"/>
              </a:ext>
            </a:extLst>
          </p:cNvPr>
          <p:cNvSpPr txBox="1"/>
          <p:nvPr/>
        </p:nvSpPr>
        <p:spPr>
          <a:xfrm>
            <a:off x="4726415" y="2204592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0.0305</a:t>
            </a:r>
            <a:endParaRPr lang="ko-KR" altLang="en-US" sz="9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A9BDF5-0DD0-46D1-90B9-C182A43A6369}"/>
              </a:ext>
            </a:extLst>
          </p:cNvPr>
          <p:cNvSpPr txBox="1"/>
          <p:nvPr/>
        </p:nvSpPr>
        <p:spPr>
          <a:xfrm>
            <a:off x="5176294" y="2203982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0.075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61D93-5CFB-403F-B21A-9CAA8FFF0F43}"/>
              </a:ext>
            </a:extLst>
          </p:cNvPr>
          <p:cNvSpPr txBox="1"/>
          <p:nvPr/>
        </p:nvSpPr>
        <p:spPr>
          <a:xfrm>
            <a:off x="6196116" y="2259923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0.267</a:t>
            </a:r>
            <a:endParaRPr lang="ko-KR" alt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D7AC61-4790-4474-9EC7-4A1FAB4C40B8}"/>
              </a:ext>
            </a:extLst>
          </p:cNvPr>
          <p:cNvSpPr txBox="1"/>
          <p:nvPr/>
        </p:nvSpPr>
        <p:spPr>
          <a:xfrm>
            <a:off x="6196116" y="1406533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0.083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C7A97A-8DD0-4951-BFA6-E35372CF39D2}"/>
              </a:ext>
            </a:extLst>
          </p:cNvPr>
          <p:cNvSpPr txBox="1"/>
          <p:nvPr/>
        </p:nvSpPr>
        <p:spPr>
          <a:xfrm>
            <a:off x="4966064" y="1757160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0.114</a:t>
            </a:r>
            <a:endParaRPr lang="ko-KR" altLang="en-US" sz="9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7065D0-AEC2-42CD-BC2C-A0ECA2C2153F}"/>
              </a:ext>
            </a:extLst>
          </p:cNvPr>
          <p:cNvSpPr txBox="1"/>
          <p:nvPr/>
        </p:nvSpPr>
        <p:spPr>
          <a:xfrm>
            <a:off x="4585311" y="1794876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0.085</a:t>
            </a:r>
            <a:endParaRPr lang="ko-KR" altLang="en-US" sz="9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6FE695-7A76-45AC-AAA7-6FE50DC679CC}"/>
              </a:ext>
            </a:extLst>
          </p:cNvPr>
          <p:cNvSpPr txBox="1"/>
          <p:nvPr/>
        </p:nvSpPr>
        <p:spPr>
          <a:xfrm>
            <a:off x="6196116" y="917568"/>
            <a:ext cx="110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0.112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6" name="표 96">
                <a:extLst>
                  <a:ext uri="{FF2B5EF4-FFF2-40B4-BE49-F238E27FC236}">
                    <a16:creationId xmlns:a16="http://schemas.microsoft.com/office/drawing/2014/main" id="{BA766D4E-B509-4C2A-84A7-6E00BCB5EB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9167543"/>
                  </p:ext>
                </p:extLst>
              </p:nvPr>
            </p:nvGraphicFramePr>
            <p:xfrm>
              <a:off x="6963980" y="1810633"/>
              <a:ext cx="5164135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827">
                      <a:extLst>
                        <a:ext uri="{9D8B030D-6E8A-4147-A177-3AD203B41FA5}">
                          <a16:colId xmlns:a16="http://schemas.microsoft.com/office/drawing/2014/main" val="1875432082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3411507700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2522744445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159437732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2501559610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93223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0.0775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9469612"/>
                      </a:ext>
                    </a:extLst>
                  </a:tr>
                  <a:tr h="27404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0.222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523913"/>
                      </a:ext>
                    </a:extLst>
                  </a:tr>
                  <a:tr h="27404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0.109-0.0305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pi/2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747531"/>
                      </a:ext>
                    </a:extLst>
                  </a:tr>
                  <a:tr h="27404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-0.075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-pi</a:t>
                          </a:r>
                          <a:r>
                            <a:rPr lang="en-US" altLang="ko-KR" dirty="0"/>
                            <a:t>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3363"/>
                      </a:ext>
                    </a:extLst>
                  </a:tr>
                  <a:tr h="27404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0.267+0.083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49517"/>
                      </a:ext>
                    </a:extLst>
                  </a:tr>
                  <a:tr h="27404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0.114+0.085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215591"/>
                      </a:ext>
                    </a:extLst>
                  </a:tr>
                  <a:tr h="27404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0.112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5554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6" name="표 96">
                <a:extLst>
                  <a:ext uri="{FF2B5EF4-FFF2-40B4-BE49-F238E27FC236}">
                    <a16:creationId xmlns:a16="http://schemas.microsoft.com/office/drawing/2014/main" id="{BA766D4E-B509-4C2A-84A7-6E00BCB5EB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9167543"/>
                  </p:ext>
                </p:extLst>
              </p:nvPr>
            </p:nvGraphicFramePr>
            <p:xfrm>
              <a:off x="6963980" y="1810633"/>
              <a:ext cx="5164135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827">
                      <a:extLst>
                        <a:ext uri="{9D8B030D-6E8A-4147-A177-3AD203B41FA5}">
                          <a16:colId xmlns:a16="http://schemas.microsoft.com/office/drawing/2014/main" val="1875432082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3411507700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2522744445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159437732"/>
                        </a:ext>
                      </a:extLst>
                    </a:gridCol>
                    <a:gridCol w="1032827">
                      <a:extLst>
                        <a:ext uri="{9D8B030D-6E8A-4147-A177-3AD203B41FA5}">
                          <a16:colId xmlns:a16="http://schemas.microsoft.com/office/drawing/2014/main" val="25015596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3333" r="-401176" b="-9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183" t="-3333" r="-303550" b="-9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333" r="-201765" b="-9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775" t="-3333" r="-102959" b="-9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12" t="-3333" r="-2353" b="-9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9322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03333" r="-401176" b="-8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0.0775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94696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203333" r="-401176" b="-7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0.222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5239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73333" r="-401176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0.109-0.0305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pi/2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74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470492" r="-401176" b="-4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-0.075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-pi</a:t>
                          </a:r>
                          <a:r>
                            <a:rPr lang="en-US" altLang="ko-KR" dirty="0"/>
                            <a:t>/2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33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331429" r="-401176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0.267+0.083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495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431429" r="-401176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0.114+0.085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-pi/2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2155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88" t="-930000" r="-4011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0.112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5554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50887DE3-7D21-4632-9382-E235BD57B416}"/>
              </a:ext>
            </a:extLst>
          </p:cNvPr>
          <p:cNvSpPr txBox="1"/>
          <p:nvPr/>
        </p:nvSpPr>
        <p:spPr>
          <a:xfrm>
            <a:off x="8263156" y="1439628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Tz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E0718D-398F-471E-9A7B-E24B3B73D39F}"/>
              </a:ext>
            </a:extLst>
          </p:cNvPr>
          <p:cNvSpPr txBox="1"/>
          <p:nvPr/>
        </p:nvSpPr>
        <p:spPr>
          <a:xfrm>
            <a:off x="9376103" y="1439628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Rz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E163E5-AF4D-411A-B3F9-17A31C9E7249}"/>
              </a:ext>
            </a:extLst>
          </p:cNvPr>
          <p:cNvSpPr txBox="1"/>
          <p:nvPr/>
        </p:nvSpPr>
        <p:spPr>
          <a:xfrm>
            <a:off x="10407977" y="1439628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C23227-751C-4812-A8A8-66BF92EAC1EC}"/>
              </a:ext>
            </a:extLst>
          </p:cNvPr>
          <p:cNvSpPr txBox="1"/>
          <p:nvPr/>
        </p:nvSpPr>
        <p:spPr>
          <a:xfrm>
            <a:off x="11338489" y="1439628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Rx</a:t>
            </a:r>
            <a:endParaRPr lang="ko-KR" altLang="en-US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C36F582-6EB9-4D6D-971E-60F8BCF1E2FE}"/>
              </a:ext>
            </a:extLst>
          </p:cNvPr>
          <p:cNvCxnSpPr>
            <a:cxnSpLocks/>
          </p:cNvCxnSpPr>
          <p:nvPr/>
        </p:nvCxnSpPr>
        <p:spPr>
          <a:xfrm flipH="1">
            <a:off x="5397531" y="5916152"/>
            <a:ext cx="180673" cy="167148"/>
          </a:xfrm>
          <a:prstGeom prst="straightConnector1">
            <a:avLst/>
          </a:prstGeom>
          <a:ln w="50800">
            <a:solidFill>
              <a:srgbClr val="FF0000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64F115D-BF18-495C-9887-4AEBAB70137E}"/>
              </a:ext>
            </a:extLst>
          </p:cNvPr>
          <p:cNvCxnSpPr>
            <a:cxnSpLocks/>
          </p:cNvCxnSpPr>
          <p:nvPr/>
        </p:nvCxnSpPr>
        <p:spPr>
          <a:xfrm flipH="1" flipV="1">
            <a:off x="5191729" y="2483139"/>
            <a:ext cx="0" cy="360000"/>
          </a:xfrm>
          <a:prstGeom prst="straightConnector1">
            <a:avLst/>
          </a:prstGeom>
          <a:ln w="50800">
            <a:solidFill>
              <a:srgbClr val="FF0000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4A1DFC-DE78-4F25-8D5A-3E83E7C96196}"/>
              </a:ext>
            </a:extLst>
          </p:cNvPr>
          <p:cNvCxnSpPr>
            <a:cxnSpLocks/>
          </p:cNvCxnSpPr>
          <p:nvPr/>
        </p:nvCxnSpPr>
        <p:spPr>
          <a:xfrm flipH="1">
            <a:off x="5397531" y="1321338"/>
            <a:ext cx="190562" cy="180291"/>
          </a:xfrm>
          <a:prstGeom prst="straightConnector1">
            <a:avLst/>
          </a:prstGeom>
          <a:ln w="50800">
            <a:solidFill>
              <a:srgbClr val="FF0000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BE0E158-B959-4116-9530-261EAA704514}"/>
              </a:ext>
            </a:extLst>
          </p:cNvPr>
          <p:cNvCxnSpPr>
            <a:cxnSpLocks/>
          </p:cNvCxnSpPr>
          <p:nvPr/>
        </p:nvCxnSpPr>
        <p:spPr>
          <a:xfrm flipH="1" flipV="1">
            <a:off x="5283340" y="4893013"/>
            <a:ext cx="360000" cy="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D797DFD-9122-4DE1-89D0-B59E65372043}"/>
              </a:ext>
            </a:extLst>
          </p:cNvPr>
          <p:cNvCxnSpPr>
            <a:cxnSpLocks/>
          </p:cNvCxnSpPr>
          <p:nvPr/>
        </p:nvCxnSpPr>
        <p:spPr>
          <a:xfrm flipH="1">
            <a:off x="5501095" y="4893013"/>
            <a:ext cx="125079" cy="197618"/>
          </a:xfrm>
          <a:prstGeom prst="straightConnector1">
            <a:avLst/>
          </a:prstGeom>
          <a:ln w="50800">
            <a:solidFill>
              <a:srgbClr val="FF0000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CFD8B1D-4936-4F9F-879E-A5B5DA07B367}"/>
              </a:ext>
            </a:extLst>
          </p:cNvPr>
          <p:cNvCxnSpPr>
            <a:cxnSpLocks/>
          </p:cNvCxnSpPr>
          <p:nvPr/>
        </p:nvCxnSpPr>
        <p:spPr>
          <a:xfrm flipV="1">
            <a:off x="5578204" y="2471857"/>
            <a:ext cx="0" cy="36000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4715560-A092-4EB8-826E-C7E553D27CD4}"/>
              </a:ext>
            </a:extLst>
          </p:cNvPr>
          <p:cNvCxnSpPr>
            <a:cxnSpLocks/>
          </p:cNvCxnSpPr>
          <p:nvPr/>
        </p:nvCxnSpPr>
        <p:spPr>
          <a:xfrm flipH="1" flipV="1">
            <a:off x="5246654" y="1321338"/>
            <a:ext cx="360000" cy="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DC4218D-D6CD-44F9-9F03-A2AB656DC5A5}"/>
              </a:ext>
            </a:extLst>
          </p:cNvPr>
          <p:cNvCxnSpPr>
            <a:cxnSpLocks/>
          </p:cNvCxnSpPr>
          <p:nvPr/>
        </p:nvCxnSpPr>
        <p:spPr>
          <a:xfrm flipV="1">
            <a:off x="4615161" y="990538"/>
            <a:ext cx="0" cy="360000"/>
          </a:xfrm>
          <a:prstGeom prst="straightConnector1">
            <a:avLst/>
          </a:prstGeom>
          <a:ln w="50800"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09B1E2C-123A-4E59-A814-0F5939C3A168}"/>
              </a:ext>
            </a:extLst>
          </p:cNvPr>
          <p:cNvCxnSpPr>
            <a:cxnSpLocks/>
          </p:cNvCxnSpPr>
          <p:nvPr/>
        </p:nvCxnSpPr>
        <p:spPr>
          <a:xfrm flipH="1">
            <a:off x="4429387" y="1332159"/>
            <a:ext cx="187641" cy="107469"/>
          </a:xfrm>
          <a:prstGeom prst="straightConnector1">
            <a:avLst/>
          </a:prstGeom>
          <a:ln w="50800">
            <a:solidFill>
              <a:srgbClr val="FF0000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DF82BC5-DC07-4193-A041-E3A86C7ED164}"/>
              </a:ext>
            </a:extLst>
          </p:cNvPr>
          <p:cNvSpPr txBox="1"/>
          <p:nvPr/>
        </p:nvSpPr>
        <p:spPr>
          <a:xfrm>
            <a:off x="5222136" y="5898867"/>
            <a:ext cx="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{1}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40F0A12-B07B-4782-991C-3EAC67FE9AFC}"/>
              </a:ext>
            </a:extLst>
          </p:cNvPr>
          <p:cNvSpPr txBox="1"/>
          <p:nvPr/>
        </p:nvSpPr>
        <p:spPr>
          <a:xfrm>
            <a:off x="5139485" y="4946759"/>
            <a:ext cx="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{2}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0FE2D0E-3096-468A-82C9-C61C09AD4471}"/>
              </a:ext>
            </a:extLst>
          </p:cNvPr>
          <p:cNvCxnSpPr>
            <a:cxnSpLocks/>
          </p:cNvCxnSpPr>
          <p:nvPr/>
        </p:nvCxnSpPr>
        <p:spPr>
          <a:xfrm flipH="1">
            <a:off x="5449683" y="2827452"/>
            <a:ext cx="125079" cy="197618"/>
          </a:xfrm>
          <a:prstGeom prst="straightConnector1">
            <a:avLst/>
          </a:prstGeom>
          <a:ln w="50800">
            <a:solidFill>
              <a:srgbClr val="FF0000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0DAA7B-307A-499F-BCD5-57D133CB65D5}"/>
              </a:ext>
            </a:extLst>
          </p:cNvPr>
          <p:cNvSpPr txBox="1"/>
          <p:nvPr/>
        </p:nvSpPr>
        <p:spPr>
          <a:xfrm>
            <a:off x="4703216" y="2807915"/>
            <a:ext cx="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{3}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95C3632-D515-4C95-A9ED-7AD321432198}"/>
              </a:ext>
            </a:extLst>
          </p:cNvPr>
          <p:cNvSpPr txBox="1"/>
          <p:nvPr/>
        </p:nvSpPr>
        <p:spPr>
          <a:xfrm>
            <a:off x="5332220" y="986176"/>
            <a:ext cx="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{5}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5F0203-E48F-4E41-A86D-70D79BAEF4E8}"/>
              </a:ext>
            </a:extLst>
          </p:cNvPr>
          <p:cNvSpPr txBox="1"/>
          <p:nvPr/>
        </p:nvSpPr>
        <p:spPr>
          <a:xfrm>
            <a:off x="4173280" y="986176"/>
            <a:ext cx="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{6}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9DAFB50-0512-4972-B131-1AF775703FF3}"/>
              </a:ext>
            </a:extLst>
          </p:cNvPr>
          <p:cNvSpPr txBox="1"/>
          <p:nvPr/>
        </p:nvSpPr>
        <p:spPr>
          <a:xfrm>
            <a:off x="5492812" y="2806925"/>
            <a:ext cx="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{4}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A26DE9-4E2B-4D7F-89D9-CE967164AC7C}"/>
              </a:ext>
            </a:extLst>
          </p:cNvPr>
          <p:cNvSpPr txBox="1"/>
          <p:nvPr/>
        </p:nvSpPr>
        <p:spPr>
          <a:xfrm>
            <a:off x="5616194" y="6338853"/>
            <a:ext cx="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{0}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63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92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정현서(기계공학과)</dc:creator>
  <cp:lastModifiedBy>정현서(기계공학과)</cp:lastModifiedBy>
  <cp:revision>8</cp:revision>
  <dcterms:created xsi:type="dcterms:W3CDTF">2024-04-01T16:24:26Z</dcterms:created>
  <dcterms:modified xsi:type="dcterms:W3CDTF">2024-04-02T09:15:23Z</dcterms:modified>
</cp:coreProperties>
</file>