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B59E-21D6-46A1-9A89-F4B4AAB4CA8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80D-FBC3-459C-9EEB-1D391C319E9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B59E-21D6-46A1-9A89-F4B4AAB4CA8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80D-FBC3-459C-9EEB-1D391C319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3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B59E-21D6-46A1-9A89-F4B4AAB4CA8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80D-FBC3-459C-9EEB-1D391C319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87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B59E-21D6-46A1-9A89-F4B4AAB4CA8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80D-FBC3-459C-9EEB-1D391C319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84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B59E-21D6-46A1-9A89-F4B4AAB4CA8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80D-FBC3-459C-9EEB-1D391C319E9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0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B59E-21D6-46A1-9A89-F4B4AAB4CA8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80D-FBC3-459C-9EEB-1D391C319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1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B59E-21D6-46A1-9A89-F4B4AAB4CA8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80D-FBC3-459C-9EEB-1D391C319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1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B59E-21D6-46A1-9A89-F4B4AAB4CA8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80D-FBC3-459C-9EEB-1D391C319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B59E-21D6-46A1-9A89-F4B4AAB4CA8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80D-FBC3-459C-9EEB-1D391C319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95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E7B59E-21D6-46A1-9A89-F4B4AAB4CA8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13280D-FBC3-459C-9EEB-1D391C319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59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B59E-21D6-46A1-9A89-F4B4AAB4CA8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280D-FBC3-459C-9EEB-1D391C319E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E7B59E-21D6-46A1-9A89-F4B4AAB4CA8C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13280D-FBC3-459C-9EEB-1D391C319E9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4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38528"/>
          </a:xfrm>
        </p:spPr>
        <p:txBody>
          <a:bodyPr>
            <a:normAutofit/>
          </a:bodyPr>
          <a:lstStyle/>
          <a:p>
            <a:r>
              <a:rPr lang="ru-RU" sz="6000" b="1" dirty="0"/>
              <a:t>Тема: </a:t>
            </a:r>
            <a:r>
              <a:rPr lang="ru-RU" sz="6000" dirty="0"/>
              <a:t>Разработка интерфейса интернет-магазина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9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Темы </a:t>
            </a:r>
            <a:r>
              <a:rPr lang="ru-RU" u="sng" dirty="0" smtClean="0"/>
              <a:t>сайтов (индивидуальные):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Интернет </a:t>
            </a:r>
            <a:r>
              <a:rPr lang="ru-RU" dirty="0"/>
              <a:t>- магазин автозапчастей (Андреев)</a:t>
            </a:r>
          </a:p>
          <a:p>
            <a:pPr lvl="0"/>
            <a:r>
              <a:rPr lang="ru-RU" dirty="0"/>
              <a:t>Интернет - магазин </a:t>
            </a:r>
            <a:r>
              <a:rPr lang="ru-RU" dirty="0" err="1"/>
              <a:t>велозапчастей</a:t>
            </a:r>
            <a:r>
              <a:rPr lang="ru-RU" dirty="0"/>
              <a:t> (Антипин)</a:t>
            </a:r>
          </a:p>
          <a:p>
            <a:pPr lvl="0"/>
            <a:r>
              <a:rPr lang="ru-RU" dirty="0"/>
              <a:t>Интернет - магазин радиаторов отопления (</a:t>
            </a:r>
            <a:r>
              <a:rPr lang="ru-RU" dirty="0" err="1"/>
              <a:t>Баймухаметов</a:t>
            </a:r>
            <a:r>
              <a:rPr lang="ru-RU" dirty="0"/>
              <a:t>)</a:t>
            </a:r>
          </a:p>
          <a:p>
            <a:r>
              <a:rPr lang="ru-RU" dirty="0"/>
              <a:t>Интернет - магазин «домашней» акустики (</a:t>
            </a:r>
            <a:r>
              <a:rPr lang="ru-RU" dirty="0" smtClean="0"/>
              <a:t>Волченко) </a:t>
            </a:r>
          </a:p>
          <a:p>
            <a:r>
              <a:rPr lang="ru-RU" dirty="0" smtClean="0"/>
              <a:t>. . </a:t>
            </a:r>
            <a:r>
              <a:rPr lang="ru-RU" smtClean="0"/>
              <a:t>.  и </a:t>
            </a:r>
            <a:r>
              <a:rPr lang="ru-RU" dirty="0" smtClean="0"/>
              <a:t>т.д.</a:t>
            </a:r>
          </a:p>
          <a:p>
            <a:r>
              <a:rPr lang="ru-RU" b="1" dirty="0" smtClean="0"/>
              <a:t>Смотри в задании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5891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dirty="0"/>
              <a:t>Требования к оформлению 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Отступы</a:t>
            </a:r>
            <a:r>
              <a:rPr lang="ru-RU" dirty="0"/>
              <a:t>:   Слева – 3</a:t>
            </a:r>
          </a:p>
          <a:p>
            <a:r>
              <a:rPr lang="ru-RU" dirty="0"/>
              <a:t>Справа – 2</a:t>
            </a:r>
          </a:p>
          <a:p>
            <a:r>
              <a:rPr lang="ru-RU" dirty="0"/>
              <a:t>Сверху – 2</a:t>
            </a:r>
          </a:p>
          <a:p>
            <a:r>
              <a:rPr lang="ru-RU" dirty="0"/>
              <a:t>Снизу – 2</a:t>
            </a:r>
          </a:p>
          <a:p>
            <a:r>
              <a:rPr lang="ru-RU" dirty="0"/>
              <a:t>Интервал: множитель 1,15</a:t>
            </a:r>
          </a:p>
          <a:p>
            <a:r>
              <a:rPr lang="ru-RU" dirty="0"/>
              <a:t>Шрифт: </a:t>
            </a:r>
            <a:r>
              <a:rPr lang="en-US" dirty="0"/>
              <a:t>Times New Roman</a:t>
            </a:r>
            <a:endParaRPr lang="ru-RU" dirty="0"/>
          </a:p>
          <a:p>
            <a:r>
              <a:rPr lang="ru-RU" dirty="0"/>
              <a:t>Размер шрифта: 14</a:t>
            </a:r>
          </a:p>
          <a:p>
            <a:r>
              <a:rPr lang="ru-RU" dirty="0"/>
              <a:t>Выравнивание: по ширине.</a:t>
            </a:r>
          </a:p>
        </p:txBody>
      </p:sp>
    </p:spTree>
    <p:extLst>
      <p:ext uri="{BB962C8B-B14F-4D97-AF65-F5344CB8AC3E}">
        <p14:creationId xmlns:p14="http://schemas.microsoft.com/office/powerpoint/2010/main" val="342610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1.Анализ </a:t>
            </a:r>
            <a:r>
              <a:rPr lang="ru-RU" dirty="0"/>
              <a:t>подобных сайтов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Исследования </a:t>
            </a:r>
            <a:r>
              <a:rPr lang="ru-RU" i="1" dirty="0"/>
              <a:t>рынка, конкурентов, целевой аудитории продукта и так далее (устно). </a:t>
            </a:r>
            <a:endParaRPr lang="ru-RU" dirty="0"/>
          </a:p>
          <a:p>
            <a:r>
              <a:rPr lang="ru-RU" dirty="0" smtClean="0"/>
              <a:t>1) 3 </a:t>
            </a:r>
            <a:r>
              <a:rPr lang="ru-RU" dirty="0"/>
              <a:t>разных </a:t>
            </a:r>
            <a:r>
              <a:rPr lang="ru-RU" dirty="0" smtClean="0"/>
              <a:t>сайта желательно по своей теме</a:t>
            </a:r>
            <a:r>
              <a:rPr lang="ru-RU" dirty="0"/>
              <a:t> </a:t>
            </a:r>
            <a:r>
              <a:rPr lang="ru-RU" dirty="0" smtClean="0"/>
              <a:t>(3 ссылки),</a:t>
            </a:r>
          </a:p>
          <a:p>
            <a:r>
              <a:rPr lang="ru-RU" dirty="0" smtClean="0"/>
              <a:t>2) определить </a:t>
            </a:r>
            <a:r>
              <a:rPr lang="ru-RU" dirty="0"/>
              <a:t>основные блоки интернет - магазинов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3) наличие или отсутствия удобной  мобильной версии </a:t>
            </a:r>
            <a:r>
              <a:rPr lang="ru-RU" dirty="0"/>
              <a:t>(адаптивная верстка), </a:t>
            </a:r>
            <a:endParaRPr lang="ru-RU" dirty="0" smtClean="0"/>
          </a:p>
          <a:p>
            <a:r>
              <a:rPr lang="ru-RU" dirty="0" smtClean="0"/>
              <a:t>4) сравнение </a:t>
            </a:r>
            <a:r>
              <a:rPr lang="ru-RU" dirty="0"/>
              <a:t>сайтов (в виде таблицы не менее, чем по трем критериям</a:t>
            </a:r>
            <a:r>
              <a:rPr lang="ru-RU" i="1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54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2.Типы пользователей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Указать </a:t>
            </a:r>
            <a:r>
              <a:rPr lang="ru-RU" dirty="0" smtClean="0"/>
              <a:t>типы </a:t>
            </a:r>
            <a:r>
              <a:rPr lang="ru-RU" dirty="0"/>
              <a:t>пользователей и </a:t>
            </a:r>
            <a:r>
              <a:rPr lang="ru-RU" u="sng" dirty="0" smtClean="0"/>
              <a:t>все</a:t>
            </a:r>
            <a:r>
              <a:rPr lang="ru-RU" dirty="0" smtClean="0"/>
              <a:t> доступные </a:t>
            </a:r>
            <a:r>
              <a:rPr lang="ru-RU" dirty="0"/>
              <a:t>им </a:t>
            </a:r>
            <a:r>
              <a:rPr lang="ru-RU" dirty="0" smtClean="0"/>
              <a:t>действия</a:t>
            </a:r>
          </a:p>
          <a:p>
            <a:pPr lvl="0"/>
            <a:r>
              <a:rPr lang="ru-RU" dirty="0" smtClean="0"/>
              <a:t>Администратор – создание новых разделов на сайте</a:t>
            </a:r>
          </a:p>
          <a:p>
            <a:pPr lvl="8"/>
            <a:r>
              <a:rPr lang="ru-RU" sz="2000" dirty="0" smtClean="0"/>
              <a:t>  – </a:t>
            </a:r>
            <a:r>
              <a:rPr lang="ru-RU" sz="2000" dirty="0"/>
              <a:t>создание, удаление, управление </a:t>
            </a:r>
            <a:r>
              <a:rPr lang="ru-RU" sz="2000" dirty="0" smtClean="0"/>
              <a:t>пользователями</a:t>
            </a:r>
            <a:endParaRPr lang="ru-RU" sz="2000" dirty="0"/>
          </a:p>
          <a:p>
            <a:pPr lvl="8"/>
            <a:r>
              <a:rPr lang="ru-RU" sz="2000" dirty="0" smtClean="0"/>
              <a:t>. . .</a:t>
            </a:r>
          </a:p>
          <a:p>
            <a:pPr marL="1470025" lvl="8" indent="-1290638">
              <a:buNone/>
            </a:pPr>
            <a:r>
              <a:rPr lang="ru-RU" sz="2000" dirty="0" smtClean="0"/>
              <a:t>Менеджер</a:t>
            </a:r>
          </a:p>
          <a:p>
            <a:pPr marL="1470025" lvl="8" indent="-1290638">
              <a:buNone/>
            </a:pPr>
            <a:r>
              <a:rPr lang="ru-RU" sz="2000" dirty="0" smtClean="0"/>
              <a:t>Курьер?</a:t>
            </a:r>
          </a:p>
          <a:p>
            <a:pPr marL="1470025" lvl="8" indent="-1290638">
              <a:buNone/>
            </a:pPr>
            <a:r>
              <a:rPr lang="ru-RU" sz="2000" dirty="0" smtClean="0"/>
              <a:t>Авторизованный пользователь</a:t>
            </a:r>
          </a:p>
          <a:p>
            <a:pPr marL="1470025" lvl="8" indent="-1290638">
              <a:buNone/>
            </a:pPr>
            <a:r>
              <a:rPr lang="ru-RU" sz="2000" dirty="0" smtClean="0"/>
              <a:t>Неавторизованный пользователь</a:t>
            </a:r>
          </a:p>
          <a:p>
            <a:pPr marL="1470025" lvl="8" indent="-1290638">
              <a:buNone/>
            </a:pPr>
            <a:r>
              <a:rPr lang="ru-RU" sz="2000" dirty="0" smtClean="0"/>
              <a:t>И т.д.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457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3. Сценарии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Подробно описать взаимодействие всех типов пользователей с сайтом (не менее 3-х маршрутов взаимодействия пользователя с продуктом и достижения цели</a:t>
            </a:r>
            <a:r>
              <a:rPr lang="ru-RU" dirty="0" smtClean="0"/>
              <a:t>.)</a:t>
            </a:r>
            <a:endParaRPr lang="ru-RU" dirty="0"/>
          </a:p>
          <a:p>
            <a:pPr marL="90488" lvl="0" indent="6254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dirty="0"/>
              <a:t>Что увидит посетитель?</a:t>
            </a:r>
          </a:p>
          <a:p>
            <a:pPr marL="90488" lvl="0" indent="6254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dirty="0"/>
              <a:t>Что может сделать посетитель? </a:t>
            </a:r>
          </a:p>
          <a:p>
            <a:pPr marL="90488" lvl="0" indent="6254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dirty="0"/>
              <a:t>Что может сделать редактор/администратор сайта?</a:t>
            </a:r>
          </a:p>
          <a:p>
            <a:r>
              <a:rPr lang="ru-RU" dirty="0"/>
              <a:t>Примеры сценариев: покупка товара, поиск товара, добавление нового товара в базу данных магазина, просмотр и обработка заказов покупателей, регистрация нового покупателя.</a:t>
            </a:r>
          </a:p>
        </p:txBody>
      </p:sp>
    </p:spTree>
    <p:extLst>
      <p:ext uri="{BB962C8B-B14F-4D97-AF65-F5344CB8AC3E}">
        <p14:creationId xmlns:p14="http://schemas.microsoft.com/office/powerpoint/2010/main" val="104941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i="1" dirty="0" smtClean="0"/>
              <a:t>Диаграммы </a:t>
            </a:r>
            <a:r>
              <a:rPr lang="ru-RU" i="1" dirty="0"/>
              <a:t>связей </a:t>
            </a:r>
            <a:r>
              <a:rPr lang="ru-RU" i="1" dirty="0" smtClean="0"/>
              <a:t>(</a:t>
            </a:r>
            <a:r>
              <a:rPr lang="ru-RU" i="1" dirty="0" err="1" smtClean="0"/>
              <a:t>mind</a:t>
            </a:r>
            <a:r>
              <a:rPr lang="ru-RU" i="1" dirty="0" smtClean="0"/>
              <a:t> </a:t>
            </a:r>
            <a:r>
              <a:rPr lang="ru-RU" i="1" dirty="0" err="1" smtClean="0"/>
              <a:t>map</a:t>
            </a:r>
            <a:r>
              <a:rPr lang="en-US" i="1" dirty="0" smtClean="0"/>
              <a:t>s</a:t>
            </a:r>
            <a:r>
              <a:rPr lang="ru-RU" i="1" dirty="0" smtClean="0"/>
              <a:t>).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70" y="1737360"/>
            <a:ext cx="9150669" cy="4022725"/>
          </a:xfrm>
        </p:spPr>
      </p:pic>
    </p:spTree>
    <p:extLst>
      <p:ext uri="{BB962C8B-B14F-4D97-AF65-F5344CB8AC3E}">
        <p14:creationId xmlns:p14="http://schemas.microsoft.com/office/powerpoint/2010/main" val="146759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Способы </a:t>
            </a:r>
            <a:r>
              <a:rPr lang="ru-RU" dirty="0"/>
              <a:t>покупки и доставки товара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Курьерская </a:t>
            </a:r>
            <a:r>
              <a:rPr lang="ru-RU" dirty="0" smtClean="0">
                <a:solidFill>
                  <a:schemeClr val="tx1"/>
                </a:solidFill>
              </a:rPr>
              <a:t>доставка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Доставка Почтой России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Транспортные </a:t>
            </a:r>
            <a:r>
              <a:rPr lang="ru-RU" dirty="0" smtClean="0">
                <a:solidFill>
                  <a:schemeClr val="tx1"/>
                </a:solidFill>
              </a:rPr>
              <a:t>компании и др.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47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5 Описать </a:t>
            </a:r>
            <a:r>
              <a:rPr lang="ru-RU" dirty="0"/>
              <a:t>основные блоки (разделы) </a:t>
            </a:r>
            <a:r>
              <a:rPr lang="ru-RU" dirty="0" smtClean="0"/>
              <a:t>интернет-магазина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апример</a:t>
            </a:r>
          </a:p>
          <a:p>
            <a:r>
              <a:rPr lang="ru-RU" dirty="0" smtClean="0"/>
              <a:t>1. Каталог</a:t>
            </a:r>
          </a:p>
          <a:p>
            <a:r>
              <a:rPr lang="ru-RU" dirty="0" smtClean="0"/>
              <a:t>2. Блок регистрации/авторизации</a:t>
            </a:r>
          </a:p>
          <a:p>
            <a:r>
              <a:rPr lang="ru-RU" dirty="0" smtClean="0"/>
              <a:t>3. </a:t>
            </a:r>
            <a:r>
              <a:rPr lang="ru-RU" dirty="0"/>
              <a:t>П</a:t>
            </a:r>
            <a:r>
              <a:rPr lang="ru-RU" dirty="0" smtClean="0"/>
              <a:t>оиск товара</a:t>
            </a:r>
          </a:p>
          <a:p>
            <a:r>
              <a:rPr lang="ru-RU" dirty="0" smtClean="0"/>
              <a:t>4. Способы доставки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39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6 Указать </a:t>
            </a:r>
            <a:r>
              <a:rPr lang="ru-RU" dirty="0"/>
              <a:t>ВСЕ категории и подкатегории </a:t>
            </a:r>
            <a:r>
              <a:rPr lang="ru-RU" dirty="0" smtClean="0"/>
              <a:t>товаров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Одежда – детская</a:t>
            </a:r>
          </a:p>
          <a:p>
            <a:pPr marL="1071400" lvl="6" indent="0">
              <a:buNone/>
            </a:pPr>
            <a:r>
              <a:rPr lang="ru-RU" sz="2000" dirty="0"/>
              <a:t>Мужская</a:t>
            </a:r>
          </a:p>
          <a:p>
            <a:pPr marL="1071400" lvl="6" indent="0">
              <a:buNone/>
            </a:pPr>
            <a:r>
              <a:rPr lang="ru-RU" sz="2000" dirty="0" smtClean="0"/>
              <a:t>Женская - Платья</a:t>
            </a:r>
            <a:endParaRPr lang="ru-RU" sz="2000" dirty="0"/>
          </a:p>
          <a:p>
            <a:pPr marL="1071400" lvl="6" indent="0">
              <a:buNone/>
            </a:pPr>
            <a:r>
              <a:rPr lang="ru-RU" sz="2000" dirty="0" smtClean="0"/>
              <a:t>	    -  Юбки</a:t>
            </a:r>
            <a:endParaRPr lang="ru-RU" sz="2000" dirty="0"/>
          </a:p>
          <a:p>
            <a:pPr marL="1071400" lvl="6" indent="0">
              <a:buNone/>
            </a:pPr>
            <a:r>
              <a:rPr lang="ru-RU" sz="2000" dirty="0" smtClean="0"/>
              <a:t>Верхняя</a:t>
            </a:r>
            <a:endParaRPr lang="ru-RU" sz="2000" dirty="0"/>
          </a:p>
          <a:p>
            <a:pPr marL="1071400" lvl="6" indent="0">
              <a:buNone/>
            </a:pPr>
            <a:r>
              <a:rPr lang="ru-RU" sz="2000" dirty="0" smtClean="0"/>
              <a:t>Брюки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641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поиска товара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Указать качественные или количественные категории, на которые можно разбить товары при поиске, сортировке и </a:t>
            </a:r>
            <a:r>
              <a:rPr lang="ru-RU" dirty="0" smtClean="0"/>
              <a:t>фильтрации</a:t>
            </a:r>
          </a:p>
          <a:p>
            <a:pPr lvl="0"/>
            <a:endParaRPr lang="ru-RU" dirty="0" smtClean="0"/>
          </a:p>
          <a:p>
            <a:pPr lvl="0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54" y="2860348"/>
            <a:ext cx="37433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6626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TM02900769[[fn=Ретро]]</Template>
  <TotalTime>56</TotalTime>
  <Words>341</Words>
  <Application>Microsoft Office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Ретро</vt:lpstr>
      <vt:lpstr>Тема: Разработка интерфейса интернет-магазина </vt:lpstr>
      <vt:lpstr>1.Анализ подобных сайтов</vt:lpstr>
      <vt:lpstr>2.Типы пользователей сайта</vt:lpstr>
      <vt:lpstr>3. Сценарии </vt:lpstr>
      <vt:lpstr>Диаграммы связей (mind maps).</vt:lpstr>
      <vt:lpstr>4. Способы покупки и доставки товара</vt:lpstr>
      <vt:lpstr>5 Описать основные блоки (разделы) интернет-магазина</vt:lpstr>
      <vt:lpstr>6 Указать ВСЕ категории и подкатегории товаров</vt:lpstr>
      <vt:lpstr>Возможности поиска товара</vt:lpstr>
      <vt:lpstr>Темы сайтов (индивидуальные): </vt:lpstr>
      <vt:lpstr>Требования к оформлению документа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интерфейса интернет-магазина</dc:title>
  <dc:creator>kiv</dc:creator>
  <cp:lastModifiedBy>kiv</cp:lastModifiedBy>
  <cp:revision>7</cp:revision>
  <dcterms:created xsi:type="dcterms:W3CDTF">2020-04-05T19:40:30Z</dcterms:created>
  <dcterms:modified xsi:type="dcterms:W3CDTF">2020-04-06T05:39:45Z</dcterms:modified>
</cp:coreProperties>
</file>