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64" r:id="rId5"/>
    <p:sldId id="262" r:id="rId6"/>
    <p:sldId id="260" r:id="rId7"/>
    <p:sldId id="259" r:id="rId8"/>
    <p:sldId id="257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D8185A-8C2A-4B6C-8E2D-417618940C6C}" v="540" dt="2023-09-27T12:04:33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59123"/>
            <a:ext cx="9144000" cy="156120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9606" y="199869"/>
            <a:ext cx="9144000" cy="625453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err="1">
                <a:ea typeface="Calibri"/>
                <a:cs typeface="Calibri"/>
              </a:rPr>
              <a:t>موقع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نتيجة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طلاب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المعهد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التكنولوجي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العالي</a:t>
            </a:r>
            <a:endParaRPr lang="en-US">
              <a:ea typeface="Calibri"/>
              <a:cs typeface="Calibri"/>
            </a:endParaRPr>
          </a:p>
          <a:p>
            <a:pPr lvl="3" algn="r"/>
            <a:endParaRPr lang="en-US" dirty="0">
              <a:ea typeface="Calibri"/>
              <a:cs typeface="Calibri"/>
            </a:endParaRPr>
          </a:p>
          <a:p>
            <a:pPr lvl="3" algn="r"/>
            <a:r>
              <a:rPr lang="en-US" dirty="0" err="1">
                <a:ea typeface="Calibri"/>
                <a:cs typeface="Calibri"/>
              </a:rPr>
              <a:t>ا</a:t>
            </a:r>
            <a:r>
              <a:rPr lang="en-US" sz="2400" dirty="0" err="1">
                <a:ea typeface="Calibri"/>
                <a:cs typeface="Calibri"/>
              </a:rPr>
              <a:t>لصفحة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الرئيسية</a:t>
            </a:r>
            <a:r>
              <a:rPr lang="en-US" dirty="0">
                <a:ea typeface="Calibri"/>
                <a:cs typeface="Calibri"/>
              </a:rPr>
              <a:t> 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5FFDBCF-2FEE-C374-B205-E539582BD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86" y="868247"/>
            <a:ext cx="11490101" cy="572252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935426-0D09-D9DE-50C9-D1AFC1CD8D4C}"/>
              </a:ext>
            </a:extLst>
          </p:cNvPr>
          <p:cNvCxnSpPr/>
          <p:nvPr/>
        </p:nvCxnSpPr>
        <p:spPr>
          <a:xfrm flipV="1">
            <a:off x="3986012" y="2340736"/>
            <a:ext cx="1244893" cy="1266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07C769B-A08F-8A07-944C-386FCB12AD94}"/>
              </a:ext>
            </a:extLst>
          </p:cNvPr>
          <p:cNvSpPr txBox="1"/>
          <p:nvPr/>
        </p:nvSpPr>
        <p:spPr>
          <a:xfrm>
            <a:off x="1459289" y="2328456"/>
            <a:ext cx="35266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ea typeface="Calibri"/>
                <a:cs typeface="Calibri"/>
              </a:rPr>
              <a:t>يقوم</a:t>
            </a:r>
            <a:r>
              <a:rPr lang="en-US" sz="1400" dirty="0">
                <a:ea typeface="Calibri"/>
                <a:cs typeface="Calibri"/>
              </a:rPr>
              <a:t> </a:t>
            </a:r>
            <a:r>
              <a:rPr lang="en-US" sz="1400" err="1">
                <a:ea typeface="Calibri"/>
                <a:cs typeface="Calibri"/>
              </a:rPr>
              <a:t>الطالب</a:t>
            </a:r>
            <a:r>
              <a:rPr lang="en-US" sz="1400" dirty="0">
                <a:ea typeface="Calibri"/>
                <a:cs typeface="Calibri"/>
              </a:rPr>
              <a:t> </a:t>
            </a:r>
            <a:r>
              <a:rPr lang="en-US" sz="1400" err="1">
                <a:ea typeface="Calibri"/>
                <a:cs typeface="Calibri"/>
              </a:rPr>
              <a:t>بإدخال</a:t>
            </a:r>
            <a:r>
              <a:rPr lang="en-US" sz="1400" dirty="0">
                <a:ea typeface="Calibri"/>
                <a:cs typeface="Calibri"/>
              </a:rPr>
              <a:t> </a:t>
            </a:r>
            <a:r>
              <a:rPr lang="en-US" sz="1400" err="1">
                <a:ea typeface="Calibri"/>
                <a:cs typeface="Calibri"/>
              </a:rPr>
              <a:t>الكود</a:t>
            </a:r>
            <a:r>
              <a:rPr lang="en-US" sz="1400" dirty="0">
                <a:ea typeface="Calibri"/>
                <a:cs typeface="Calibri"/>
              </a:rPr>
              <a:t> </a:t>
            </a:r>
            <a:r>
              <a:rPr lang="en-US" sz="1400" err="1">
                <a:ea typeface="Calibri"/>
                <a:cs typeface="Calibri"/>
              </a:rPr>
              <a:t>الخاص</a:t>
            </a:r>
            <a:r>
              <a:rPr lang="en-US" sz="1400" dirty="0">
                <a:ea typeface="Calibri"/>
                <a:cs typeface="Calibri"/>
              </a:rPr>
              <a:t> </a:t>
            </a:r>
            <a:r>
              <a:rPr lang="en-US" sz="1400" err="1">
                <a:ea typeface="Calibri"/>
                <a:cs typeface="Calibri"/>
              </a:rPr>
              <a:t>به</a:t>
            </a:r>
            <a:r>
              <a:rPr lang="en-US" sz="1400" dirty="0">
                <a:ea typeface="Calibri"/>
                <a:cs typeface="Calibri"/>
              </a:rPr>
              <a:t> </a:t>
            </a:r>
            <a:r>
              <a:rPr lang="en-US" sz="1400" err="1">
                <a:ea typeface="Calibri"/>
                <a:cs typeface="Calibri"/>
              </a:rPr>
              <a:t>هنا</a:t>
            </a:r>
            <a:endParaRPr lang="en-US" sz="1400">
              <a:ea typeface="Calibri"/>
              <a:cs typeface="Calibri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099CE6-C6C3-5BE1-FD16-739198EDFF50}"/>
              </a:ext>
            </a:extLst>
          </p:cNvPr>
          <p:cNvCxnSpPr>
            <a:cxnSpLocks/>
          </p:cNvCxnSpPr>
          <p:nvPr/>
        </p:nvCxnSpPr>
        <p:spPr>
          <a:xfrm flipH="1" flipV="1">
            <a:off x="6407523" y="2856205"/>
            <a:ext cx="1769488" cy="14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5F79D4-3A3F-C4A8-213E-67F1B10D6CC8}"/>
              </a:ext>
            </a:extLst>
          </p:cNvPr>
          <p:cNvSpPr txBox="1"/>
          <p:nvPr/>
        </p:nvSpPr>
        <p:spPr>
          <a:xfrm>
            <a:off x="8247529" y="267820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err="1">
                <a:ea typeface="Calibri"/>
                <a:cs typeface="Calibri"/>
              </a:rPr>
              <a:t>ثم</a:t>
            </a:r>
            <a:r>
              <a:rPr lang="en-US" sz="1400" dirty="0">
                <a:ea typeface="Calibri"/>
                <a:cs typeface="Calibri"/>
              </a:rPr>
              <a:t> </a:t>
            </a:r>
            <a:r>
              <a:rPr lang="en-US" sz="1400" dirty="0" err="1">
                <a:ea typeface="Calibri"/>
                <a:cs typeface="Calibri"/>
              </a:rPr>
              <a:t>الضغط</a:t>
            </a:r>
            <a:r>
              <a:rPr lang="en-US" sz="1400" dirty="0">
                <a:ea typeface="Calibri"/>
                <a:cs typeface="Calibri"/>
              </a:rPr>
              <a:t> </a:t>
            </a:r>
            <a:r>
              <a:rPr lang="en-US" sz="1400" dirty="0" err="1">
                <a:ea typeface="Calibri"/>
                <a:cs typeface="Calibri"/>
              </a:rPr>
              <a:t>هنا</a:t>
            </a:r>
            <a:endParaRPr lang="en-US" dirty="0" err="1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1B4614-C7D4-15FA-D75B-F48C098E2B14}"/>
              </a:ext>
            </a:extLst>
          </p:cNvPr>
          <p:cNvCxnSpPr>
            <a:cxnSpLocks/>
          </p:cNvCxnSpPr>
          <p:nvPr/>
        </p:nvCxnSpPr>
        <p:spPr>
          <a:xfrm flipV="1">
            <a:off x="5028159" y="3965589"/>
            <a:ext cx="662188" cy="5188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432696-10A5-199B-A403-DB49D9C9B21A}"/>
              </a:ext>
            </a:extLst>
          </p:cNvPr>
          <p:cNvSpPr txBox="1"/>
          <p:nvPr/>
        </p:nvSpPr>
        <p:spPr>
          <a:xfrm>
            <a:off x="3221691" y="4426323"/>
            <a:ext cx="318022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err="1">
                <a:ea typeface="Calibri"/>
                <a:cs typeface="Calibri"/>
              </a:rPr>
              <a:t>في</a:t>
            </a:r>
            <a:r>
              <a:rPr lang="en-US" sz="1400" dirty="0">
                <a:ea typeface="Calibri"/>
                <a:cs typeface="Calibri"/>
              </a:rPr>
              <a:t> </a:t>
            </a:r>
            <a:r>
              <a:rPr lang="en-US" sz="1400" dirty="0" err="1">
                <a:ea typeface="Calibri"/>
                <a:cs typeface="Calibri"/>
              </a:rPr>
              <a:t>حالة</a:t>
            </a:r>
            <a:r>
              <a:rPr lang="en-US" sz="1400" dirty="0">
                <a:ea typeface="Calibri"/>
                <a:cs typeface="Calibri"/>
              </a:rPr>
              <a:t> </a:t>
            </a:r>
            <a:r>
              <a:rPr lang="en-US" sz="1400" dirty="0" err="1">
                <a:ea typeface="Calibri"/>
                <a:cs typeface="Calibri"/>
              </a:rPr>
              <a:t>اداخال</a:t>
            </a:r>
            <a:r>
              <a:rPr lang="en-US" sz="1400" dirty="0">
                <a:ea typeface="Calibri"/>
                <a:cs typeface="Calibri"/>
              </a:rPr>
              <a:t> </a:t>
            </a:r>
            <a:r>
              <a:rPr lang="en-US" sz="1400" dirty="0" err="1">
                <a:ea typeface="Calibri"/>
                <a:cs typeface="Calibri"/>
              </a:rPr>
              <a:t>كود</a:t>
            </a:r>
            <a:r>
              <a:rPr lang="en-US" sz="1400" dirty="0">
                <a:ea typeface="Calibri"/>
                <a:cs typeface="Calibri"/>
              </a:rPr>
              <a:t> </a:t>
            </a:r>
            <a:r>
              <a:rPr lang="en-US" sz="1400" dirty="0" err="1">
                <a:ea typeface="Calibri"/>
                <a:cs typeface="Calibri"/>
              </a:rPr>
              <a:t>خاطىء</a:t>
            </a:r>
            <a:r>
              <a:rPr lang="en-US" sz="1400" dirty="0">
                <a:ea typeface="Calibri"/>
                <a:cs typeface="Calibri"/>
              </a:rPr>
              <a:t> </a:t>
            </a:r>
            <a:r>
              <a:rPr lang="en-US" sz="1400" dirty="0" err="1">
                <a:ea typeface="Calibri"/>
                <a:cs typeface="Calibri"/>
              </a:rPr>
              <a:t>ستظهر</a:t>
            </a:r>
            <a:r>
              <a:rPr lang="en-US" sz="1400" dirty="0">
                <a:ea typeface="Calibri"/>
                <a:cs typeface="Calibri"/>
              </a:rPr>
              <a:t> </a:t>
            </a:r>
            <a:r>
              <a:rPr lang="en-US" sz="1400" dirty="0" err="1">
                <a:ea typeface="Calibri"/>
                <a:cs typeface="Calibri"/>
              </a:rPr>
              <a:t>تلك</a:t>
            </a:r>
            <a:r>
              <a:rPr lang="en-US" sz="1400" dirty="0">
                <a:ea typeface="Calibri"/>
                <a:cs typeface="Calibri"/>
              </a:rPr>
              <a:t> </a:t>
            </a:r>
            <a:r>
              <a:rPr lang="en-US" sz="1400" dirty="0" err="1">
                <a:ea typeface="Calibri"/>
                <a:cs typeface="Calibri"/>
              </a:rPr>
              <a:t>الصفحة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BB18B-27DF-719A-BEA6-2A7EC24EC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000" kern="1200" dirty="0" err="1">
                <a:latin typeface="+mj-lt"/>
                <a:ea typeface="+mj-ea"/>
                <a:cs typeface="+mj-cs"/>
              </a:rPr>
              <a:t>في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حالة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كتابة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الكود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بشكل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صحيح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تظهر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تقديرات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الطالب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داخل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جدول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كما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في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الصورة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 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BE1E25-B1E6-0037-4DAD-C5D1806F1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576918" y="2240243"/>
            <a:ext cx="4152774" cy="430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8AF757A2-A537-7178-16CE-467246F32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7" r="-1" b="-1"/>
          <a:stretch/>
        </p:blipFill>
        <p:spPr>
          <a:xfrm>
            <a:off x="835618" y="1915488"/>
            <a:ext cx="10518180" cy="453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4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8196-932D-3B8A-6337-8193E96C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8F50E-E39A-1B64-0A5D-9A0FF911F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4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B18B-27DF-719A-BEA6-2A7EC24EC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376" y="152213"/>
            <a:ext cx="10515600" cy="384269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>
                <a:ea typeface="Calibri Light"/>
                <a:cs typeface="Calibri Light"/>
              </a:rPr>
              <a:t>في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حالة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كتابة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الكود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بشكل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صحيح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تظهر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تقديرات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الطالب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داخل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جدول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كما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في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الصورة</a:t>
            </a:r>
            <a:r>
              <a:rPr lang="en-US" sz="1400" dirty="0">
                <a:ea typeface="Calibri Light"/>
                <a:cs typeface="Calibri Light"/>
              </a:rPr>
              <a:t> </a:t>
            </a:r>
            <a:endParaRPr lang="en-US" dirty="0">
              <a:ea typeface="Calibri Light"/>
              <a:cs typeface="Calibri Light"/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8AF757A2-A537-7178-16CE-467246F32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541" y="660213"/>
            <a:ext cx="10664181" cy="5998602"/>
          </a:xfrm>
        </p:spPr>
      </p:pic>
    </p:spTree>
    <p:extLst>
      <p:ext uri="{BB962C8B-B14F-4D97-AF65-F5344CB8AC3E}">
        <p14:creationId xmlns:p14="http://schemas.microsoft.com/office/powerpoint/2010/main" val="6005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B18B-27DF-719A-BEA6-2A7EC24EC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376" y="152213"/>
            <a:ext cx="10515600" cy="384269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>
                <a:ea typeface="Calibri Light"/>
                <a:cs typeface="Calibri Light"/>
              </a:rPr>
              <a:t>هذه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الصفحة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خاصة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بتسجيل</a:t>
            </a:r>
            <a:r>
              <a:rPr lang="en-US" sz="1800" dirty="0">
                <a:ea typeface="Calibri Light"/>
                <a:cs typeface="Calibri Light"/>
              </a:rPr>
              <a:t> </a:t>
            </a:r>
            <a:r>
              <a:rPr lang="en-US" sz="1800" dirty="0" err="1">
                <a:ea typeface="Calibri Light"/>
                <a:cs typeface="Calibri Light"/>
              </a:rPr>
              <a:t>دخول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الادمن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للموقع</a:t>
            </a:r>
          </a:p>
        </p:txBody>
      </p:sp>
      <p:pic>
        <p:nvPicPr>
          <p:cNvPr id="4" name="Content Placeholder 3" descr="A screenshot of a login form&#10;&#10;Description automatically generated">
            <a:extLst>
              <a:ext uri="{FF2B5EF4-FFF2-40B4-BE49-F238E27FC236}">
                <a16:creationId xmlns:a16="http://schemas.microsoft.com/office/drawing/2014/main" id="{8AF757A2-A537-7178-16CE-467246F32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536" y="880730"/>
            <a:ext cx="11548192" cy="5557567"/>
          </a:xfrm>
        </p:spPr>
      </p:pic>
    </p:spTree>
    <p:extLst>
      <p:ext uri="{BB962C8B-B14F-4D97-AF65-F5344CB8AC3E}">
        <p14:creationId xmlns:p14="http://schemas.microsoft.com/office/powerpoint/2010/main" val="1560614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B18B-27DF-719A-BEA6-2A7EC24EC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376" y="152213"/>
            <a:ext cx="10515600" cy="384269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>
                <a:ea typeface="Calibri Light"/>
                <a:cs typeface="Calibri Light"/>
              </a:rPr>
              <a:t>هذه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الصفحة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بعمل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ايميل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للادمن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الخاص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بالموقع</a:t>
            </a:r>
            <a:r>
              <a:rPr lang="en-US" sz="1400" dirty="0">
                <a:ea typeface="Calibri Light"/>
                <a:cs typeface="Calibri Light"/>
              </a:rPr>
              <a:t> </a:t>
            </a:r>
            <a:endParaRPr lang="en-US" dirty="0">
              <a:ea typeface="Calibri Light"/>
              <a:cs typeface="Calibri Light"/>
            </a:endParaRPr>
          </a:p>
        </p:txBody>
      </p:sp>
      <p:pic>
        <p:nvPicPr>
          <p:cNvPr id="4" name="Content Placeholder 3" descr="A screen shot of a login form&#10;&#10;Description automatically generated">
            <a:extLst>
              <a:ext uri="{FF2B5EF4-FFF2-40B4-BE49-F238E27FC236}">
                <a16:creationId xmlns:a16="http://schemas.microsoft.com/office/drawing/2014/main" id="{8AF757A2-A537-7178-16CE-467246F32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536" y="880730"/>
            <a:ext cx="11548192" cy="5557567"/>
          </a:xfrm>
        </p:spPr>
      </p:pic>
    </p:spTree>
    <p:extLst>
      <p:ext uri="{BB962C8B-B14F-4D97-AF65-F5344CB8AC3E}">
        <p14:creationId xmlns:p14="http://schemas.microsoft.com/office/powerpoint/2010/main" val="20969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BB18B-27DF-719A-BEA6-2A7EC24EC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3700">
                <a:ea typeface="Calibri Light"/>
                <a:cs typeface="Calibri Light"/>
              </a:rPr>
              <a:t>هذه الصفحة خاصة بإضافة تقديرات الطلاب و معلوماتهم و تظهر فقط للادمن  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5915B4-418A-F794-6120-407562C5B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478" y="7163701"/>
            <a:ext cx="10175630" cy="767904"/>
          </a:xfrm>
        </p:spPr>
        <p:txBody>
          <a:bodyPr anchor="ctr">
            <a:normAutofit/>
          </a:bodyPr>
          <a:lstStyle/>
          <a:p>
            <a:pPr algn="ctr"/>
            <a:endParaRPr lang="en-US" sz="200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8AF757A2-A537-7178-16CE-467246F32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964" y="2405149"/>
            <a:ext cx="7837975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83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B18B-27DF-719A-BEA6-2A7EC24EC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376" y="152213"/>
            <a:ext cx="10515600" cy="384269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>
                <a:ea typeface="Calibri Light"/>
                <a:cs typeface="Calibri Light"/>
              </a:rPr>
              <a:t>في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حالة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كتابة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الكود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بشكل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صحيح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تظهر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تقديرات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الطالب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داخل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جدول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كما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في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الصورة</a:t>
            </a:r>
            <a:r>
              <a:rPr lang="en-US" sz="1400" dirty="0">
                <a:ea typeface="Calibri Light"/>
                <a:cs typeface="Calibri Light"/>
              </a:rPr>
              <a:t> </a:t>
            </a:r>
            <a:endParaRPr lang="en-US" dirty="0">
              <a:ea typeface="Calibri Light"/>
              <a:cs typeface="Calibri Light"/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8AF757A2-A537-7178-16CE-467246F32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536" y="660213"/>
            <a:ext cx="11548192" cy="5998602"/>
          </a:xfrm>
        </p:spPr>
      </p:pic>
    </p:spTree>
    <p:extLst>
      <p:ext uri="{BB962C8B-B14F-4D97-AF65-F5344CB8AC3E}">
        <p14:creationId xmlns:p14="http://schemas.microsoft.com/office/powerpoint/2010/main" val="1515364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B18B-27DF-719A-BEA6-2A7EC24EC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376" y="152213"/>
            <a:ext cx="10515600" cy="384269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>
                <a:ea typeface="Calibri Light"/>
                <a:cs typeface="Calibri Light"/>
              </a:rPr>
              <a:t>في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حالة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كتابة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الكود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بشكل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صحيح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تظهر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تقديرات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الطالب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داخل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جدول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كما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في</a:t>
            </a:r>
            <a:r>
              <a:rPr lang="en-US" sz="1800" dirty="0">
                <a:ea typeface="Calibri Light"/>
                <a:cs typeface="Calibri Light"/>
              </a:rPr>
              <a:t> </a:t>
            </a:r>
            <a:r>
              <a:rPr lang="en-US" sz="1800" dirty="0" err="1">
                <a:ea typeface="Calibri Light"/>
                <a:cs typeface="Calibri Light"/>
              </a:rPr>
              <a:t>الصورة</a:t>
            </a:r>
            <a:r>
              <a:rPr lang="en-US" sz="1400" dirty="0">
                <a:ea typeface="Calibri Light"/>
                <a:cs typeface="Calibri Light"/>
              </a:rPr>
              <a:t> </a:t>
            </a:r>
            <a:endParaRPr lang="en-US" dirty="0">
              <a:ea typeface="Calibri Light"/>
              <a:cs typeface="Calibri Light"/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8AF757A2-A537-7178-16CE-467246F32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536" y="660213"/>
            <a:ext cx="11548192" cy="5998602"/>
          </a:xfrm>
        </p:spPr>
      </p:pic>
    </p:spTree>
    <p:extLst>
      <p:ext uri="{BB962C8B-B14F-4D97-AF65-F5344CB8AC3E}">
        <p14:creationId xmlns:p14="http://schemas.microsoft.com/office/powerpoint/2010/main" val="2851688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في حالة كتابة الكود بشكل صحيح تظهر تقديرات الطالب داخل جدول كما في الصورة </vt:lpstr>
      <vt:lpstr>PowerPoint Presentation</vt:lpstr>
      <vt:lpstr>في حالة كتابة الكود بشكل صحيح تظهر تقديرات الطالب داخل جدول كما في الصورة </vt:lpstr>
      <vt:lpstr>هذه الصفحة خاصة بتسجيل دخول الادمن للموقع</vt:lpstr>
      <vt:lpstr>هذه الصفحة بعمل ايميل للادمن الخاص بالموقع </vt:lpstr>
      <vt:lpstr>هذه الصفحة خاصة بإضافة تقديرات الطلاب و معلوماتهم و تظهر فقط للادمن  </vt:lpstr>
      <vt:lpstr>في حالة كتابة الكود بشكل صحيح تظهر تقديرات الطالب داخل جدول كما في الصورة </vt:lpstr>
      <vt:lpstr>في حالة كتابة الكود بشكل صحيح تظهر تقديرات الطالب داخل جدول كما في الصورة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180</cp:revision>
  <dcterms:created xsi:type="dcterms:W3CDTF">2023-09-26T18:52:24Z</dcterms:created>
  <dcterms:modified xsi:type="dcterms:W3CDTF">2023-10-14T20:13:25Z</dcterms:modified>
</cp:coreProperties>
</file>