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Титульный слайд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91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97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46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7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3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7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3A1CC3-2375-41D4-9E03-427CAF2A4C1A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60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Заголовок и подпись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39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0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1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2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3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4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46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4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F16868-8199-4C2C-A5B1-63AEE139F88E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52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Цитата с подписью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28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9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0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1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3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7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38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D9FF7F-6988-44CC-821B-644E70CD2F73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44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Карточка имени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24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0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31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3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12C299-16B2-4475-990D-751901EACC14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3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7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E86839-B9D8-4651-8783-F325ECE74E65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3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6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79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484F64-32F6-45C5-931F-ADC1662401D0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8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Заголовок и вертикальный текст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97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53086D93-FCAC-47E0-A2EE-787E62CA814C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Вертикальный заголовок и текст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2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7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8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2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CDA879A6-0FD0-4734-A311-86BFCA472E6E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26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Заголовок и объект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Заголовок раздела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8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6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7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8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9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9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9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98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Два объекта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6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Сравнение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02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0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04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0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0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0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Только заголовок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Пустой слайд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0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0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Объект с подписью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78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79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0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4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86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789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790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7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7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93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Рисунок с подписью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5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5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6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7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8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9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6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ru-RU" smtClean="0"/>
              <a:t>Вставка рисунка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69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ru-RU" smtClean="0"/>
              <a:t>Образец заголовка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dirty="0" lang="en-US"/>
              <a:t>8/7/2020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r>
              <a:rPr dirty="0" lang="en-US"/>
              <a:t>
              </a:t>
            </a:r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Заголовок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60898"/>
          </a:xfrm>
        </p:spPr>
        <p:txBody>
          <a:bodyPr/>
          <a:p>
            <a:r>
              <a:rPr b="1" dirty="0" sz="6000" lang="en-US" err="1" smtClean="0"/>
              <a:t>CovInfo</a:t>
            </a:r>
            <a:r>
              <a:rPr dirty="0" lang="en-US" smtClean="0"/>
              <a:t> – </a:t>
            </a:r>
            <a:r>
              <a:rPr dirty="0" lang="ru-RU" smtClean="0"/>
              <a:t>будь в курсе ситуации.</a:t>
            </a:r>
            <a:r>
              <a:rPr dirty="0" lang="en-US" smtClean="0"/>
              <a:t> </a:t>
            </a:r>
            <a:endParaRPr dirty="0" lang="ru-RU"/>
          </a:p>
        </p:txBody>
      </p:sp>
      <p:sp>
        <p:nvSpPr>
          <p:cNvPr id="104860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3760631"/>
            <a:ext cx="8825658" cy="1878169"/>
          </a:xfrm>
        </p:spPr>
        <p:txBody>
          <a:bodyPr>
            <a:normAutofit/>
          </a:bodyPr>
          <a:p>
            <a:r>
              <a:rPr dirty="0" lang="ru-RU" smtClean="0"/>
              <a:t>информационный портал </a:t>
            </a:r>
            <a:r>
              <a:rPr lang="ru-RU" smtClean="0"/>
              <a:t>предназначен для оперативного </a:t>
            </a:r>
            <a:r>
              <a:rPr dirty="0" lang="ru-RU"/>
              <a:t>оповещения пользователей по электронной почте о текущей эпидемиологической ситуации, предоставления возможности записи на приём к врачу, </a:t>
            </a:r>
            <a:r>
              <a:rPr dirty="0" lang="ru-RU" smtClean="0"/>
              <a:t>записи </a:t>
            </a:r>
            <a:r>
              <a:rPr dirty="0" lang="ru-RU"/>
              <a:t>и информировании о сроках вакцинации и ре-вакцинации </a:t>
            </a:r>
            <a:r>
              <a:rPr dirty="0" lang="ru-RU" smtClean="0"/>
              <a:t>(для жителей Москвы и Санкт-Петербурга)</a:t>
            </a:r>
            <a:endParaRPr dirty="0"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 smtClean="0"/>
              <a:t>Работоспособность проекта</a:t>
            </a:r>
            <a:endParaRPr dirty="0" lang="ru-RU"/>
          </a:p>
        </p:txBody>
      </p:sp>
      <p:sp>
        <p:nvSpPr>
          <p:cNvPr id="1048607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27098"/>
          </a:xfrm>
        </p:spPr>
        <p:txBody>
          <a:bodyPr/>
          <a:p>
            <a:r>
              <a:rPr dirty="0" lang="ru-RU" smtClean="0"/>
              <a:t>Уникальность решения проекта</a:t>
            </a:r>
            <a:endParaRPr dirty="0" lang="ru-RU"/>
          </a:p>
        </p:txBody>
      </p:sp>
      <p:sp>
        <p:nvSpPr>
          <p:cNvPr id="1048609" name="Объект 2"/>
          <p:cNvSpPr>
            <a:spLocks noGrp="1"/>
          </p:cNvSpPr>
          <p:nvPr>
            <p:ph idx="1"/>
          </p:nvPr>
        </p:nvSpPr>
        <p:spPr>
          <a:xfrm>
            <a:off x="1154954" y="2279560"/>
            <a:ext cx="8825659" cy="3740239"/>
          </a:xfrm>
        </p:spPr>
        <p:txBody>
          <a:bodyPr/>
          <a:p>
            <a:r>
              <a:rPr dirty="0" lang="ru-RU" smtClean="0"/>
              <a:t>Наглядная </a:t>
            </a:r>
            <a:r>
              <a:rPr dirty="0" lang="ru-RU"/>
              <a:t>статистика об эпидемиологической ситуации в мире, стране, конкретном регионе</a:t>
            </a:r>
            <a:r>
              <a:rPr dirty="0" lang="ru-RU" smtClean="0"/>
              <a:t>.</a:t>
            </a:r>
          </a:p>
          <a:p>
            <a:r>
              <a:rPr dirty="0" lang="ru-RU" smtClean="0"/>
              <a:t> Доступна </a:t>
            </a:r>
            <a:r>
              <a:rPr dirty="0" lang="ru-RU"/>
              <a:t>в</a:t>
            </a:r>
            <a:r>
              <a:rPr dirty="0" lang="ru-RU" smtClean="0"/>
              <a:t>ерсия </a:t>
            </a:r>
            <a:r>
              <a:rPr dirty="0" lang="ru-RU"/>
              <a:t>для слабовидящих (т.к. приложение в том числе ориентировано на пользователей 55</a:t>
            </a:r>
            <a:r>
              <a:rPr dirty="0" lang="ru-RU" smtClean="0"/>
              <a:t>+).</a:t>
            </a:r>
            <a:endParaRPr dirty="0" lang="ru-RU"/>
          </a:p>
          <a:p>
            <a:r>
              <a:rPr dirty="0" lang="ru-RU" smtClean="0"/>
              <a:t>Список доступных медицинских центров для получения медицинской помощи.</a:t>
            </a:r>
            <a:endParaRPr dirty="0" lang="ru-RU"/>
          </a:p>
          <a:p>
            <a:r>
              <a:rPr dirty="0" lang="ru-RU" smtClean="0"/>
              <a:t>Для </a:t>
            </a:r>
            <a:r>
              <a:rPr dirty="0" lang="ru-RU"/>
              <a:t>жителей  </a:t>
            </a:r>
            <a:r>
              <a:rPr dirty="0" lang="ru-RU" smtClean="0"/>
              <a:t>Москвы и Санкт-Петербурга - форма </a:t>
            </a:r>
            <a:r>
              <a:rPr dirty="0" lang="ru-RU"/>
              <a:t>для записи на </a:t>
            </a:r>
            <a:r>
              <a:rPr dirty="0" lang="ru-RU" smtClean="0"/>
              <a:t>вакцинацию.</a:t>
            </a:r>
          </a:p>
          <a:p>
            <a:r>
              <a:rPr dirty="0" lang="ru-RU"/>
              <a:t>Форма для записи к </a:t>
            </a:r>
            <a:r>
              <a:rPr dirty="0" lang="ru-RU" smtClean="0"/>
              <a:t>врачу.</a:t>
            </a:r>
          </a:p>
          <a:p>
            <a:endParaRPr dirty="0" lang="ru-RU"/>
          </a:p>
          <a:p>
            <a:endParaRPr dirty="0"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 smtClean="0"/>
              <a:t>Технические особенности проекта</a:t>
            </a:r>
            <a:endParaRPr dirty="0" lang="ru-RU"/>
          </a:p>
        </p:txBody>
      </p:sp>
      <p:sp>
        <p:nvSpPr>
          <p:cNvPr id="1048611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 smtClean="0"/>
              <a:t>5 принципов универсального принятия</a:t>
            </a:r>
            <a:endParaRPr dirty="0" lang="ru-RU"/>
          </a:p>
        </p:txBody>
      </p:sp>
      <p:sp>
        <p:nvSpPr>
          <p:cNvPr id="1048613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 smtClean="0"/>
              <a:t>Сроки, порядок внедрения, стоимость проекта</a:t>
            </a:r>
            <a:endParaRPr dirty="0" lang="ru-RU"/>
          </a:p>
        </p:txBody>
      </p:sp>
      <p:sp>
        <p:nvSpPr>
          <p:cNvPr id="1048615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 smtClean="0"/>
              <a:t>Масштабирование проекта</a:t>
            </a:r>
            <a:endParaRPr dirty="0" lang="ru-RU"/>
          </a:p>
        </p:txBody>
      </p:sp>
      <p:sp>
        <p:nvSpPr>
          <p:cNvPr id="1048617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ru-RU" smtClean="0"/>
              <a:t>Возможность применения проекта в будущем при возникновении сложной эпидемиологической ситуации.</a:t>
            </a:r>
          </a:p>
          <a:p>
            <a:r>
              <a:rPr dirty="0" lang="ru-RU" smtClean="0"/>
              <a:t>Потенциальная возможность дальнейшей интеграции с уже существующими государственными порталами. </a:t>
            </a:r>
            <a:endParaRPr dirty="0"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ru-RU" smtClean="0"/>
              <a:t>Команда</a:t>
            </a:r>
            <a:endParaRPr dirty="0" lang="ru-RU"/>
          </a:p>
        </p:txBody>
      </p:sp>
      <p:sp>
        <p:nvSpPr>
          <p:cNvPr id="1048619" name="Объект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ru-RU" smtClean="0"/>
              <a:t>Капитан: Абакумов Дмитрий </a:t>
            </a:r>
          </a:p>
          <a:p>
            <a:r>
              <a:rPr dirty="0" lang="ru-RU" smtClean="0"/>
              <a:t>Краснопольский Иван</a:t>
            </a:r>
          </a:p>
          <a:p>
            <a:r>
              <a:rPr dirty="0" lang="ru-RU" smtClean="0"/>
              <a:t>Глебова Елизавета</a:t>
            </a:r>
          </a:p>
          <a:p>
            <a:r>
              <a:rPr dirty="0" lang="ru-RU" smtClean="0"/>
              <a:t>Зайцева Ксения</a:t>
            </a:r>
          </a:p>
          <a:p>
            <a:r>
              <a:rPr dirty="0" lang="ru-RU" err="1" smtClean="0"/>
              <a:t>Худоярова</a:t>
            </a:r>
            <a:r>
              <a:rPr dirty="0" lang="ru-RU" smtClean="0"/>
              <a:t> Анастасия</a:t>
            </a:r>
          </a:p>
          <a:p>
            <a:r>
              <a:rPr dirty="0" lang="ru-RU" err="1" smtClean="0"/>
              <a:t>Бережнов</a:t>
            </a:r>
            <a:r>
              <a:rPr dirty="0" lang="ru-RU" smtClean="0"/>
              <a:t> Никита</a:t>
            </a:r>
            <a:endParaRPr dirty="0" lang="ru-RU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SPecialiST RePack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CovInfo – будь в курсе ситуации.</dc:title>
  <dc:creator>Ксения</dc:creator>
  <cp:lastModifiedBy>Ксения</cp:lastModifiedBy>
  <dcterms:created xsi:type="dcterms:W3CDTF">2020-08-07T11:34:24Z</dcterms:created>
  <dcterms:modified xsi:type="dcterms:W3CDTF">2020-08-07T18:07:45Z</dcterms:modified>
</cp:coreProperties>
</file>