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73" r:id="rId3"/>
    <p:sldId id="274" r:id="rId4"/>
    <p:sldId id="256" r:id="rId5"/>
    <p:sldId id="259" r:id="rId6"/>
    <p:sldId id="257" r:id="rId7"/>
    <p:sldId id="258" r:id="rId8"/>
    <p:sldId id="260" r:id="rId9"/>
    <p:sldId id="263" r:id="rId10"/>
    <p:sldId id="264" r:id="rId11"/>
    <p:sldId id="265" r:id="rId12"/>
    <p:sldId id="272" r:id="rId13"/>
    <p:sldId id="287" r:id="rId14"/>
    <p:sldId id="289" r:id="rId15"/>
    <p:sldId id="270" r:id="rId16"/>
    <p:sldId id="284" r:id="rId17"/>
    <p:sldId id="285" r:id="rId18"/>
    <p:sldId id="286" r:id="rId19"/>
    <p:sldId id="282" r:id="rId20"/>
    <p:sldId id="271" r:id="rId21"/>
    <p:sldId id="283" r:id="rId22"/>
    <p:sldId id="288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D0B9F-2627-4B6C-9916-A22D6B8F1F51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4588-0CD2-4530-89E1-D56347F655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6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588-0CD2-4530-89E1-D56347F6552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39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6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2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3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2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8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5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8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42CE-0AF8-4089-8DBD-8B6C8FE28E0F}" type="datetimeFigureOut">
              <a:rPr lang="ru-RU" smtClean="0"/>
              <a:t>24.03.2019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D7D7-977A-4AFA-AE46-D61DC75D3E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9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hyperlink" Target="https://github.com/0MazaHacka0/hackuniversity_2019_smarttech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C:\Users\асус\Desktop\HUCKUNIVERSITY_2019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1268760"/>
            <a:ext cx="65430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сус\Desktop\HUCKUNIVERSITY_2019\356_22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21288"/>
            <a:ext cx="77600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2" descr="C:\Users\асус\Desktop\HUCKUNIVERSITY_2019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2584"/>
            <a:ext cx="418754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асус\Desktop\HUCKUNIVERSITY_2019\иконки\md_5aba204561a4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1009731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люс 2"/>
          <p:cNvSpPr/>
          <p:nvPr/>
        </p:nvSpPr>
        <p:spPr>
          <a:xfrm>
            <a:off x="3468588" y="3128139"/>
            <a:ext cx="1080120" cy="1296144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6148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4412490" y="2034716"/>
            <a:ext cx="4279459" cy="3423567"/>
            <a:chOff x="4139952" y="1441508"/>
            <a:chExt cx="4279459" cy="3423567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6150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4644008" y="2564904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4011448" y="3586971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44008" y="4250555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7580824" y="3739371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632242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 flipH="1">
            <a:off x="6957166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021636" y="2924944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5337" y="585969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Мобильное приложение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1636" y="585969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Устройство в кабине ТС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6246" y="2023394"/>
            <a:ext cx="2363872" cy="2287054"/>
            <a:chOff x="-180528" y="2086573"/>
            <a:chExt cx="2673366" cy="267336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80038" y="2492896"/>
              <a:ext cx="1352234" cy="1293338"/>
              <a:chOff x="899592" y="1754944"/>
              <a:chExt cx="2501872" cy="1731887"/>
            </a:xfrm>
          </p:grpSpPr>
          <p:pic>
            <p:nvPicPr>
              <p:cNvPr id="4" name="Picture 3" descr="C:\Users\асус\Desktop\HUCKUNIVERSITY_2019\4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897" y="2363057"/>
                <a:ext cx="2042244" cy="1123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899592" y="1772815"/>
                <a:ext cx="2448272" cy="334749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69363" y="1754944"/>
                <a:ext cx="1132101" cy="46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>
                    <a:solidFill>
                      <a:schemeClr val="bg1"/>
                    </a:solidFill>
                  </a:rPr>
                  <a:t>12:38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" name="Picture 4" descr="C:\Users\асус\Desktop\HUCKUNIVERSITY_2019\26031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30" y="1794554"/>
                <a:ext cx="313009" cy="313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" name="Picture 2" descr="C:\Users\асус\Desktop\HUCKUNIVERSITY_2019\иконки\18л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2086573"/>
              <a:ext cx="2673366" cy="267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Группа 21"/>
          <p:cNvGrpSpPr/>
          <p:nvPr/>
        </p:nvGrpSpPr>
        <p:grpSpPr>
          <a:xfrm>
            <a:off x="6121606" y="2305365"/>
            <a:ext cx="2834914" cy="1810471"/>
            <a:chOff x="4594873" y="1899082"/>
            <a:chExt cx="3145480" cy="2503871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4594873" y="1899082"/>
              <a:ext cx="3145480" cy="2503871"/>
              <a:chOff x="4139952" y="1441508"/>
              <a:chExt cx="4279459" cy="3423567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4139952" y="1441508"/>
                <a:ext cx="4279459" cy="3423567"/>
                <a:chOff x="4139952" y="1441508"/>
                <a:chExt cx="4279459" cy="3423567"/>
              </a:xfrm>
            </p:grpSpPr>
            <p:pic>
              <p:nvPicPr>
                <p:cNvPr id="13" name="Picture 6" descr="C:\Users\асус\Desktop\HUCKUNIVERSITY_2019\иконки\REC001602AB-0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9952" y="1441508"/>
                  <a:ext cx="4279459" cy="3423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Прямоугольник 13"/>
                <p:cNvSpPr/>
                <p:nvPr/>
              </p:nvSpPr>
              <p:spPr>
                <a:xfrm>
                  <a:off x="4860032" y="2715784"/>
                  <a:ext cx="2952328" cy="705903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869028" y="2690191"/>
                <a:ext cx="2952328" cy="110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ru-RU" sz="1600" dirty="0" smtClean="0">
                    <a:solidFill>
                      <a:schemeClr val="bg1"/>
                    </a:solidFill>
                  </a:rPr>
                  <a:t>Остановка А</a:t>
                </a:r>
              </a:p>
              <a:p>
                <a:r>
                  <a:rPr lang="ru-RU" sz="1600" dirty="0" smtClean="0">
                    <a:solidFill>
                      <a:schemeClr val="bg1"/>
                    </a:solidFill>
                  </a:rPr>
                  <a:t>Остановка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B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826390" y="2429270"/>
              <a:ext cx="2858068" cy="42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 rot="5400000">
              <a:off x="4364342" y="3280825"/>
              <a:ext cx="1158608" cy="23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826390" y="3556073"/>
              <a:ext cx="2858068" cy="42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 rot="5400000">
              <a:off x="6987898" y="3159787"/>
              <a:ext cx="1158608" cy="23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855436" y="3613347"/>
              <a:ext cx="317563" cy="3375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&gt;</a:t>
              </a:r>
              <a:endParaRPr lang="ru-RU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 flipH="1">
              <a:off x="6180360" y="3613346"/>
              <a:ext cx="317563" cy="3375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&lt;</a:t>
              </a:r>
              <a:endParaRPr lang="ru-RU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5097085" y="2631234"/>
              <a:ext cx="124590" cy="1330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 descr="C:\Users\асус\Desktop\HUCKUNIVERSITY_2019\иконки\Server-iconва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6122" y="2464238"/>
            <a:ext cx="1587700" cy="15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иконки\w448h5121380476788dataсч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10" y="4897369"/>
            <a:ext cx="1550524" cy="17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асус\Desktop\HUCKUNIVERSITY_2019\иконки\1429795933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4" y="5529757"/>
            <a:ext cx="1772901" cy="10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059832" y="260648"/>
            <a:ext cx="2520280" cy="86409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364922" y="431086"/>
            <a:ext cx="19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BusTime</a:t>
            </a:r>
            <a:endParaRPr lang="ru-RU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Стрелка влево 34"/>
          <p:cNvSpPr/>
          <p:nvPr/>
        </p:nvSpPr>
        <p:spPr>
          <a:xfrm>
            <a:off x="5220072" y="3118477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лево 38"/>
          <p:cNvSpPr/>
          <p:nvPr/>
        </p:nvSpPr>
        <p:spPr>
          <a:xfrm rot="10800000">
            <a:off x="5216624" y="3475090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лево 39"/>
          <p:cNvSpPr/>
          <p:nvPr/>
        </p:nvSpPr>
        <p:spPr>
          <a:xfrm rot="16200000">
            <a:off x="3916067" y="1940345"/>
            <a:ext cx="1172253" cy="139613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лево 40"/>
          <p:cNvSpPr/>
          <p:nvPr/>
        </p:nvSpPr>
        <p:spPr>
          <a:xfrm rot="5400000">
            <a:off x="3610315" y="1940348"/>
            <a:ext cx="1172254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лево 41"/>
          <p:cNvSpPr/>
          <p:nvPr/>
        </p:nvSpPr>
        <p:spPr>
          <a:xfrm>
            <a:off x="2360258" y="3118476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лево 42"/>
          <p:cNvSpPr/>
          <p:nvPr/>
        </p:nvSpPr>
        <p:spPr>
          <a:xfrm rot="10800000">
            <a:off x="2356810" y="3475089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лево 44"/>
          <p:cNvSpPr/>
          <p:nvPr/>
        </p:nvSpPr>
        <p:spPr>
          <a:xfrm rot="5400000">
            <a:off x="937839" y="4827564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лево 45"/>
          <p:cNvSpPr/>
          <p:nvPr/>
        </p:nvSpPr>
        <p:spPr>
          <a:xfrm rot="16200000">
            <a:off x="1211640" y="4827564"/>
            <a:ext cx="1008112" cy="1396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лево 46"/>
          <p:cNvSpPr/>
          <p:nvPr/>
        </p:nvSpPr>
        <p:spPr>
          <a:xfrm rot="5400000">
            <a:off x="3780234" y="4323505"/>
            <a:ext cx="770085" cy="1396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лево 47"/>
          <p:cNvSpPr/>
          <p:nvPr/>
        </p:nvSpPr>
        <p:spPr>
          <a:xfrm rot="16200000">
            <a:off x="4054036" y="4323506"/>
            <a:ext cx="770087" cy="139613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 descr="C:\Users\асус\Desktop\HUCKUNIVERSITY_2019\иконки\18л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16502"/>
          <a:stretch/>
        </p:blipFill>
        <p:spPr bwMode="auto">
          <a:xfrm>
            <a:off x="173736" y="998275"/>
            <a:ext cx="3191256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асус\Desktop\HUCKUNIVERSITY_2019\скринй\wmvTYVqno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37626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асус\Desktop\HUCKUNIVERSITY_2019\иконки\18л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16502"/>
          <a:stretch/>
        </p:blipFill>
        <p:spPr bwMode="auto">
          <a:xfrm>
            <a:off x="2976372" y="1004019"/>
            <a:ext cx="3191256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асус\Desktop\HUCKUNIVERSITY_2019\иконки\18л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16502"/>
          <a:stretch/>
        </p:blipFill>
        <p:spPr bwMode="auto">
          <a:xfrm>
            <a:off x="5796136" y="1004019"/>
            <a:ext cx="3191256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асус\Desktop\HUCKUNIVERSITY_2019\скринй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92" y="1740782"/>
            <a:ext cx="2359136" cy="34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асус\Desktop\HUCKUNIVERSITY_2019\скринй\kpqsbGF4NY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51" y="1700808"/>
            <a:ext cx="2356789" cy="342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122" name="Picture 2" descr="C:\Users\асус\Desktop\HUCKUNIVERSITY_2019\скринй\oAZBBvot2a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6"/>
          <a:stretch/>
        </p:blipFill>
        <p:spPr bwMode="auto">
          <a:xfrm>
            <a:off x="251520" y="1468340"/>
            <a:ext cx="3074136" cy="390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асус\Desktop\HUCKUNIVERSITY_2019\скринй\Kk5jOHR-ph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33451" y="738731"/>
            <a:ext cx="3014656" cy="535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Команда проекта</a:t>
            </a:r>
            <a:endParaRPr lang="ru-RU" sz="10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C:\Users\асус\Desktop\HUCKUNIVERSITY_2019\jz9Qp1zs95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3544" r="23853" b="35219"/>
          <a:stretch/>
        </p:blipFill>
        <p:spPr bwMode="auto">
          <a:xfrm>
            <a:off x="3263106" y="2132856"/>
            <a:ext cx="2617787" cy="2520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RVKbPGfxps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09" b="33048"/>
          <a:stretch/>
        </p:blipFill>
        <p:spPr bwMode="auto">
          <a:xfrm>
            <a:off x="395548" y="2103259"/>
            <a:ext cx="2664296" cy="25738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асус\Desktop\HUCKUNIVERSITY_2019\i814cxJo99U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36194"/>
          <a:stretch/>
        </p:blipFill>
        <p:spPr bwMode="auto">
          <a:xfrm>
            <a:off x="6137905" y="2108903"/>
            <a:ext cx="2703784" cy="256818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0640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аппаратной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Лихтин Семён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8(909)757-22-82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7191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программной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Абакумов Дмитрий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8(999)699-61-20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427" y="4653136"/>
            <a:ext cx="312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Спикер</a:t>
            </a:r>
            <a:endParaRPr lang="ru-RU" sz="28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Самойленко Валерия</a:t>
            </a:r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8(918) 561 - 71 </a:t>
            </a:r>
            <a:r>
              <a:rPr lang="ru-RU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-29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Экономические расчеты 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556792"/>
            <a:ext cx="633670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Цена дисплея + контроллера:  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6 тыс. руб.</a:t>
            </a: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Кол-во автобусов: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15 штук</a:t>
            </a: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90 тыс.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/>
            </a:r>
            <a:b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4509120"/>
            <a:ext cx="92428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74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768" y="404664"/>
            <a:ext cx="6336704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 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Web-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разработчик: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960 ру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б.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х</a:t>
            </a:r>
            <a:r>
              <a:rPr lang="en-US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20 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ч. = 19.200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 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Android-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разработчик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1280 руб. </a:t>
            </a:r>
            <a:r>
              <a:rPr lang="en-US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x </a:t>
            </a:r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60 ч. = 76.800 руб.</a:t>
            </a:r>
          </a:p>
          <a:p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З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/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п</a:t>
            </a:r>
            <a:r>
              <a:rPr lang="en-US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Электротехника</a:t>
            </a: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540 руб. х 80 ч. = 43.200 руб.</a:t>
            </a: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 </a:t>
            </a:r>
          </a:p>
          <a:p>
            <a:r>
              <a:rPr lang="ru-RU" sz="5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139.200 ру</a:t>
            </a:r>
            <a:r>
              <a:rPr lang="ru-RU" sz="5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б.</a:t>
            </a:r>
            <a:endParaRPr lang="ru-RU" sz="5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/>
            </a:r>
            <a:br>
              <a:rPr lang="ru-RU" sz="4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endParaRPr lang="ru-RU" sz="4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4869160"/>
            <a:ext cx="92428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1689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u="sng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ИТОГО:</a:t>
            </a:r>
            <a:r>
              <a:rPr lang="ru-RU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r>
              <a:rPr lang="ru-RU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229.200 руб.</a:t>
            </a:r>
            <a:endParaRPr lang="ru-RU" sz="6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5" descr="C:\Users\асус\Desktop\HUCKUNIVERSITY_2019\иконки\disable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80" y="1765903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асус\Desktop\HUCKUNIVERSITY_2019\иконки\wheels-icon-png-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44" y="1926613"/>
            <a:ext cx="1711498" cy="17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асус\Desktop\HUCKUNIVERSITY_2019\иконки\City-Embassy-ico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8" y="1198186"/>
            <a:ext cx="2439925" cy="24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80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84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асус\Desktop\HUCKUNIVERSITY_2019\иконки\5775880ee27f8155a31b7a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06" y="3945576"/>
            <a:ext cx="1646527" cy="15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C:\Users\асус\Desktop\HUCKUNIVERSITY_2019\иконки\bc477fc8ceccf8bc89af9c22eb081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9" y="476672"/>
            <a:ext cx="892446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1" y="2767571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1" y="417579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3" y="227687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02" y="359059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81" y="3789040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80" y="318626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36" y="3874405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343359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22" y="232797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20" y="3137481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50" y="2540452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25" y="3740259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43444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70" y="357301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53056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64" y="3438870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92" y="3408377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49" y="281134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асус\Desktop\HUCKUNIVERSITY_2019\иконки\geometk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80" y="2522498"/>
            <a:ext cx="602778" cy="6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84" y="-17128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8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Вдохновители</a:t>
            </a:r>
            <a:endParaRPr lang="ru-RU" sz="8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8" name="Picture 4" descr="C:\Users\асус\Desktop\HUCKUNIVERSITY_2019\иконки\142979593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76" y="1916832"/>
            <a:ext cx="3438144" cy="20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асус\Desktop\HUCKUNIVERSITY_2019\иконки\HMVUUzYje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5" r="33432"/>
          <a:stretch/>
        </p:blipFill>
        <p:spPr bwMode="auto">
          <a:xfrm>
            <a:off x="4552576" y="4077072"/>
            <a:ext cx="3438144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1916832"/>
            <a:ext cx="3096344" cy="200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C:\Users\асус\Desktop\HUCKUNIVERSITY_2019\иконки\h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49684"/>
            <a:ext cx="180632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асус\Desktop\HUCKUNIVERSITY_2019\иконки\lg!a0h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1" r="9127"/>
          <a:stretch/>
        </p:blipFill>
        <p:spPr bwMode="auto">
          <a:xfrm>
            <a:off x="971600" y="4077071"/>
            <a:ext cx="3096344" cy="25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98860" y="188640"/>
            <a:ext cx="934172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Команда проекта</a:t>
            </a:r>
            <a:endParaRPr lang="ru-RU" sz="10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C:\Users\асус\Desktop\HUCKUNIVERSITY_2019\jz9Qp1zs95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3544" r="23853" b="35219"/>
          <a:stretch/>
        </p:blipFill>
        <p:spPr bwMode="auto">
          <a:xfrm>
            <a:off x="3263106" y="2132856"/>
            <a:ext cx="2617787" cy="2520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сус\Desktop\HUCKUNIVERSITY_2019\RVKbPGfxps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09" b="33048"/>
          <a:stretch/>
        </p:blipFill>
        <p:spPr bwMode="auto">
          <a:xfrm>
            <a:off x="395548" y="2103259"/>
            <a:ext cx="2664296" cy="25738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асус\Desktop\HUCKUNIVERSITY_2019\i814cxJo99U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36194"/>
          <a:stretch/>
        </p:blipFill>
        <p:spPr bwMode="auto">
          <a:xfrm>
            <a:off x="6137905" y="2108903"/>
            <a:ext cx="2703784" cy="256818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0640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аппаратной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Лихтин Семён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8(909)7572282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7191" y="4653136"/>
            <a:ext cx="2617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Разработчик программной части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Абакумов Дмитрий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8(999)6996120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427" y="4653136"/>
            <a:ext cx="312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Спикер</a:t>
            </a:r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дизайнер</a:t>
            </a:r>
          </a:p>
          <a:p>
            <a:pPr algn="ctr"/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Самойленко Валерия</a:t>
            </a:r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8(918) 561 - 71 </a:t>
            </a:r>
            <a:endParaRPr lang="ru-RU" sz="2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558924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  <a:hlinkClick r:id="rId2"/>
              </a:rPr>
              <a:t>https://github.com/0MazaHacka0/hackuniversity_2019_smarttech</a:t>
            </a:r>
            <a:r>
              <a:rPr lang="ru-RU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074" name="Picture 2" descr="C:\Users\асус\Desktop\HUCKUNIVERSITY_2019\иконки\qr-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48" y="404664"/>
            <a:ext cx="4924400" cy="49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992247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3346728" y="2771503"/>
            <a:ext cx="1801957" cy="1085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174430" y="810283"/>
            <a:ext cx="396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Android-</a:t>
            </a:r>
            <a:r>
              <a:rPr lang="ru-RU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приложение</a:t>
            </a:r>
            <a:endParaRPr lang="ru-RU" sz="36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9217" y="142472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Here maps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Java</a:t>
            </a:r>
          </a:p>
          <a:p>
            <a:r>
              <a:rPr lang="en-US" sz="40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RxJava</a:t>
            </a:r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2</a:t>
            </a:r>
          </a:p>
          <a:p>
            <a:r>
              <a:rPr lang="en-US" sz="40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Retrofit</a:t>
            </a:r>
            <a:endParaRPr lang="ru-RU" sz="4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772816"/>
            <a:ext cx="2448272" cy="21602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18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53" y="992247"/>
            <a:ext cx="4849961" cy="48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асус\Desktop\HUCKUNIVERSITY_2019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7" y="2363057"/>
            <a:ext cx="2042244" cy="11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9475" y="1726939"/>
            <a:ext cx="8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12:38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асус\Desktop\HUCKUNIVERSITY_2019\260318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46" y="1772816"/>
            <a:ext cx="229036" cy="2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3491880" y="3486831"/>
            <a:ext cx="1801957" cy="1085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364088" y="1941995"/>
            <a:ext cx="345638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Передача</a:t>
            </a:r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приём информации:</a:t>
            </a:r>
          </a:p>
          <a:p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HHTP</a:t>
            </a:r>
            <a:endParaRPr lang="ru-RU" sz="5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4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6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22225" y="2034714"/>
            <a:ext cx="4279459" cy="3423567"/>
            <a:chOff x="4139952" y="1441508"/>
            <a:chExt cx="4279459" cy="3423567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7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Прямоугольник 7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453743" y="2564902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-178817" y="35869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743" y="4250553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3390559" y="37393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82789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 flipH="1">
            <a:off x="1807713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1371" y="2924942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446956" y="3628793"/>
            <a:ext cx="845124" cy="6629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50431" y="618556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Комплектующие:</a:t>
            </a:r>
            <a:endParaRPr lang="en-US" sz="3600" b="1" dirty="0" smtClean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 smtClean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Arduino </a:t>
            </a:r>
            <a:r>
              <a:rPr lang="en-US" sz="3600" b="1" dirty="0" err="1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nano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GSM module SIM 800L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Display 1602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Аккумулятор (</a:t>
            </a:r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demo)</a:t>
            </a:r>
            <a:endParaRPr lang="ru-RU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22225" y="2034714"/>
            <a:ext cx="4279459" cy="3423567"/>
            <a:chOff x="4139952" y="1441508"/>
            <a:chExt cx="4279459" cy="3423567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139952" y="1441508"/>
              <a:ext cx="4279459" cy="3423567"/>
              <a:chOff x="4139952" y="1441508"/>
              <a:chExt cx="4279459" cy="3423567"/>
            </a:xfrm>
          </p:grpSpPr>
          <p:pic>
            <p:nvPicPr>
              <p:cNvPr id="7" name="Picture 6" descr="C:\Users\асус\Desktop\HUCKUNIVERSITY_2019\иконки\REC001602AB-0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41508"/>
                <a:ext cx="4279459" cy="3423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Прямоугольник 7"/>
              <p:cNvSpPr/>
              <p:nvPr/>
            </p:nvSpPr>
            <p:spPr>
              <a:xfrm>
                <a:off x="4860032" y="2715784"/>
                <a:ext cx="2952328" cy="70590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85935" y="2745569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1. </a:t>
              </a:r>
              <a:r>
                <a:rPr lang="ru-RU" dirty="0" smtClean="0">
                  <a:solidFill>
                    <a:schemeClr val="bg1"/>
                  </a:solidFill>
                </a:rPr>
                <a:t>Остановка А</a:t>
              </a: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Остановка </a:t>
              </a:r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453743" y="2564902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-178817" y="35869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743" y="4250553"/>
            <a:ext cx="38884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3390559" y="3739369"/>
            <a:ext cx="1584176" cy="319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82789" y="4307827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 flipH="1">
            <a:off x="1807713" y="4307826"/>
            <a:ext cx="432048" cy="46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&lt;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31371" y="2924942"/>
            <a:ext cx="169506" cy="181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446956" y="3628793"/>
            <a:ext cx="845124" cy="6629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50431" y="1648249"/>
            <a:ext cx="34563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Передача</a:t>
            </a:r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/</a:t>
            </a:r>
            <a:r>
              <a:rPr lang="ru-RU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приём информации:</a:t>
            </a:r>
          </a:p>
          <a:p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GPRS</a:t>
            </a:r>
            <a:endParaRPr lang="ru-RU" sz="5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2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2060848"/>
            <a:ext cx="396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Server</a:t>
            </a:r>
            <a:endParaRPr lang="ru-RU" sz="4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830289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Python 3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Flask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Docker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RESTful API</a:t>
            </a:r>
            <a:endParaRPr lang="ru-RU" sz="4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707904" y="3628792"/>
            <a:ext cx="1584176" cy="1602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асус\Desktop\HUCKUNIVERSITY_2019\иконки\Server-iconв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4544"/>
            <a:ext cx="3994794" cy="39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27584" y="26064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12,1 млн.</a:t>
            </a:r>
            <a:endParaRPr lang="ru-RU" sz="8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276872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250 тыс. колясочники</a:t>
            </a:r>
          </a:p>
          <a:p>
            <a:endParaRPr lang="ru-RU" sz="8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0840" y="2145297"/>
            <a:ext cx="7772400" cy="1470025"/>
          </a:xfrm>
        </p:spPr>
        <p:txBody>
          <a:bodyPr>
            <a:noAutofit/>
          </a:bodyPr>
          <a:lstStyle/>
          <a:p>
            <a:r>
              <a:rPr lang="ru-RU" sz="15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16 060*</a:t>
            </a:r>
            <a:endParaRPr lang="ru-RU" sz="15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9" name="Picture 5" descr="C:\Users\асус\Desktop\HUCKUNIVERSITY_2019\иконки\disable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92" y="198884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128" y="5661248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* в г. Санкт-Петербург 2017 г.</a:t>
            </a:r>
            <a:endParaRPr lang="ru-RU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63367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Средняя высота </a:t>
            </a:r>
            <a:r>
              <a:rPr lang="ru-RU" sz="4000" dirty="0" err="1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поребрика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, прилегающего к проезжей части</a:t>
            </a:r>
          </a:p>
          <a:p>
            <a:pPr algn="ctr"/>
            <a:endParaRPr lang="ru-RU" sz="6600" dirty="0" smtClean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 см.</a:t>
            </a:r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1" name="Picture 3" descr="C:\Users\асус\Desktop\HUCKUNIVERSITY_2019\иконки\1501666271146465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704"/>
            <a:ext cx="5832648" cy="32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асус\Desktop\HUCKUNIVERSITY_2019\иконки\39366180242_c37586da4b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0"/>
          <a:stretch/>
        </p:blipFill>
        <p:spPr bwMode="auto">
          <a:xfrm>
            <a:off x="2339752" y="2708920"/>
            <a:ext cx="6502401" cy="36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63367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ГОСТ 51256-2012</a:t>
            </a:r>
          </a:p>
          <a:p>
            <a:endParaRPr lang="ru-RU" sz="40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Высота </a:t>
            </a:r>
            <a:r>
              <a:rPr lang="ru-RU" sz="4000" dirty="0" err="1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поребрика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, прилегающего к проезжей части </a:t>
            </a:r>
            <a:r>
              <a:rPr lang="ru-RU" sz="4800" u="sng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НЕ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должна превышать </a:t>
            </a:r>
          </a:p>
          <a:p>
            <a:pPr algn="ctr"/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1,5 см.</a:t>
            </a:r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098" name="Picture 2" descr="C:\Users\асус\Desktop\HUCKUNIVERSITY_2019\иконки\bordur-dorogni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5" y="2660431"/>
            <a:ext cx="2417860" cy="9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войная стрелка вверх/вниз 4"/>
          <p:cNvSpPr/>
          <p:nvPr/>
        </p:nvSpPr>
        <p:spPr>
          <a:xfrm>
            <a:off x="1133674" y="3573016"/>
            <a:ext cx="318402" cy="84664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31299" y="342900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&gt;</a:t>
            </a:r>
            <a:r>
              <a:rPr lang="ru-RU" sz="66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12 см.</a:t>
            </a:r>
          </a:p>
          <a:p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39211" y="1988840"/>
            <a:ext cx="2952328" cy="288032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741147" y="3187214"/>
            <a:ext cx="1512168" cy="4835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397331" y="1945628"/>
            <a:ext cx="2952328" cy="288032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2" name="Picture 6" descr="C:\Users\асус\Desktop\HUCKUNIVERSITY_2019\иконки\252119п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4" y="2348880"/>
            <a:ext cx="1931361" cy="19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Умножение 9"/>
          <p:cNvSpPr/>
          <p:nvPr/>
        </p:nvSpPr>
        <p:spPr>
          <a:xfrm>
            <a:off x="3971655" y="764704"/>
            <a:ext cx="1013704" cy="53285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548680"/>
            <a:ext cx="6336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  <a:r>
              <a:rPr lang="ru-RU" sz="30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?</a:t>
            </a:r>
            <a:r>
              <a:rPr lang="ru-RU" sz="20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  <a:endParaRPr lang="ru-RU" sz="20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268</Words>
  <Application>Microsoft Office PowerPoint</Application>
  <PresentationFormat>Экран (4:3)</PresentationFormat>
  <Paragraphs>109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16 060*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асус</dc:creator>
  <cp:lastModifiedBy>асус</cp:lastModifiedBy>
  <cp:revision>57</cp:revision>
  <dcterms:created xsi:type="dcterms:W3CDTF">2019-03-22T14:25:31Z</dcterms:created>
  <dcterms:modified xsi:type="dcterms:W3CDTF">2019-03-24T10:00:06Z</dcterms:modified>
</cp:coreProperties>
</file>