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30T15:56:57.001" idx="1">
    <p:pos x="4325" y="1005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30T15:56:57.001" idx="1">
    <p:pos x="4325" y="1005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9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8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29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5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51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A805-69C2-49A1-B03F-2F710F8F1264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35E4-A77E-4038-B595-E39E5E83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5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Написать нейронную сеть, которая могла бы генерировать человек</a:t>
            </a:r>
            <a:r>
              <a:rPr lang="ru-RU" dirty="0"/>
              <a:t>о</a:t>
            </a:r>
            <a:r>
              <a:rPr lang="ru-RU" dirty="0" smtClean="0"/>
              <a:t>подобные пароли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0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7853" y="546242"/>
            <a:ext cx="4618008" cy="9676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Набор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37853" y="1900646"/>
            <a:ext cx="10564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k</a:t>
            </a:r>
            <a:r>
              <a:rPr lang="ru-RU" dirty="0" smtClean="0"/>
              <a:t>_</a:t>
            </a:r>
            <a:r>
              <a:rPr lang="en-US" dirty="0" err="1" smtClean="0"/>
              <a:t>most_common</a:t>
            </a:r>
            <a:r>
              <a:rPr lang="en-US" dirty="0" smtClean="0"/>
              <a:t> – 1</a:t>
            </a:r>
            <a:r>
              <a:rPr lang="ru-RU" dirty="0" smtClean="0"/>
              <a:t>0к самых популярных паролей.</a:t>
            </a:r>
          </a:p>
          <a:p>
            <a:r>
              <a:rPr lang="en-US" dirty="0" smtClean="0"/>
              <a:t>ICQ-Popular</a:t>
            </a:r>
            <a:r>
              <a:rPr lang="ru-RU" dirty="0" smtClean="0"/>
              <a:t> – 3000 самых популярных паролей </a:t>
            </a:r>
            <a:r>
              <a:rPr lang="en-US" dirty="0" smtClean="0"/>
              <a:t>ICQ</a:t>
            </a:r>
          </a:p>
          <a:p>
            <a:r>
              <a:rPr lang="en-US" dirty="0" smtClean="0"/>
              <a:t>TOP-630-passwords-2009</a:t>
            </a:r>
            <a:r>
              <a:rPr lang="ru-RU" dirty="0" smtClean="0"/>
              <a:t> – Топ 630 паролей из массовой утечки 2009 года (</a:t>
            </a:r>
            <a:r>
              <a:rPr lang="en-US" dirty="0" err="1" smtClean="0"/>
              <a:t>RockYou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TOP-Passwords-RDP</a:t>
            </a:r>
            <a:r>
              <a:rPr lang="ru-RU" dirty="0" smtClean="0"/>
              <a:t> – Топ паролей от </a:t>
            </a:r>
            <a:r>
              <a:rPr lang="en-US" dirty="0" smtClean="0"/>
              <a:t>RDP</a:t>
            </a:r>
          </a:p>
          <a:p>
            <a:endParaRPr lang="ru-RU" dirty="0" smtClean="0"/>
          </a:p>
          <a:p>
            <a:r>
              <a:rPr lang="en-US" dirty="0" smtClean="0"/>
              <a:t>10000 </a:t>
            </a:r>
            <a:r>
              <a:rPr lang="ru-RU" dirty="0" smtClean="0"/>
              <a:t>			</a:t>
            </a:r>
            <a:r>
              <a:rPr lang="en-US" dirty="0" smtClean="0"/>
              <a:t>10k_most_common.txt</a:t>
            </a:r>
            <a:endParaRPr lang="ru-RU" dirty="0" smtClean="0"/>
          </a:p>
          <a:p>
            <a:r>
              <a:rPr lang="en-US" dirty="0" smtClean="0"/>
              <a:t>2886 </a:t>
            </a:r>
            <a:r>
              <a:rPr lang="ru-RU" dirty="0" smtClean="0"/>
              <a:t>			</a:t>
            </a:r>
            <a:r>
              <a:rPr lang="en-US" dirty="0" smtClean="0"/>
              <a:t>ICQ-Popular.txt       </a:t>
            </a:r>
            <a:endParaRPr lang="ru-RU" dirty="0" smtClean="0"/>
          </a:p>
          <a:p>
            <a:r>
              <a:rPr lang="en-US" dirty="0" smtClean="0"/>
              <a:t>630 </a:t>
            </a:r>
            <a:r>
              <a:rPr lang="ru-RU" dirty="0" smtClean="0"/>
              <a:t>			</a:t>
            </a:r>
            <a:r>
              <a:rPr lang="en-US" dirty="0" smtClean="0"/>
              <a:t>TOP-630-passwords-2009.txt        </a:t>
            </a:r>
            <a:endParaRPr lang="ru-RU" dirty="0" smtClean="0"/>
          </a:p>
          <a:p>
            <a:r>
              <a:rPr lang="en-US" dirty="0" smtClean="0"/>
              <a:t>86 </a:t>
            </a:r>
            <a:r>
              <a:rPr lang="ru-RU" dirty="0" smtClean="0"/>
              <a:t>			</a:t>
            </a:r>
            <a:r>
              <a:rPr lang="en-US" dirty="0" smtClean="0"/>
              <a:t>TOP-Passwords-Rdp.txt     </a:t>
            </a:r>
            <a:endParaRPr lang="ru-RU" dirty="0" smtClean="0"/>
          </a:p>
          <a:p>
            <a:r>
              <a:rPr lang="en-US" dirty="0" smtClean="0"/>
              <a:t>1000 </a:t>
            </a:r>
            <a:r>
              <a:rPr lang="ru-RU" dirty="0" smtClean="0"/>
              <a:t>			</a:t>
            </a:r>
            <a:r>
              <a:rPr lang="en-US" dirty="0" smtClean="0"/>
              <a:t>wordlist_top_500PswMangled.txt</a:t>
            </a:r>
            <a:endParaRPr lang="ru-RU" dirty="0" smtClean="0"/>
          </a:p>
          <a:p>
            <a:r>
              <a:rPr lang="en-US" dirty="0" smtClean="0"/>
              <a:t>19602 </a:t>
            </a:r>
            <a:r>
              <a:rPr lang="ru-RU" dirty="0" smtClean="0"/>
              <a:t>		</a:t>
            </a:r>
            <a:r>
              <a:rPr lang="en-US" dirty="0" smtClean="0"/>
              <a:t>	</a:t>
            </a:r>
            <a:r>
              <a:rPr lang="ru-RU" dirty="0" smtClean="0"/>
              <a:t>Итого </a:t>
            </a:r>
            <a:r>
              <a:rPr lang="en-US" dirty="0" smtClean="0"/>
              <a:t>~ </a:t>
            </a:r>
            <a:r>
              <a:rPr lang="ru-RU" dirty="0" smtClean="0"/>
              <a:t>19к паролей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Общий размер </a:t>
            </a:r>
            <a:r>
              <a:rPr lang="en-US" dirty="0" smtClean="0"/>
              <a:t>~ </a:t>
            </a:r>
            <a:r>
              <a:rPr lang="ru-RU" dirty="0" smtClean="0"/>
              <a:t>190 Кб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7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сети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95887"/>
            <a:ext cx="602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 слоев </a:t>
            </a:r>
            <a:r>
              <a:rPr lang="en-US" dirty="0" smtClean="0"/>
              <a:t>LSTM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</a:p>
          <a:p>
            <a:r>
              <a:rPr lang="en-US" dirty="0" err="1" smtClean="0"/>
              <a:t>RMSprop</a:t>
            </a:r>
            <a:r>
              <a:rPr lang="en-US" dirty="0" smtClean="0"/>
              <a:t> –</a:t>
            </a:r>
            <a:r>
              <a:rPr lang="ru-RU" dirty="0" smtClean="0"/>
              <a:t> оптимизатор</a:t>
            </a:r>
          </a:p>
          <a:p>
            <a:r>
              <a:rPr lang="en-US" dirty="0" smtClean="0"/>
              <a:t>Categorical </a:t>
            </a:r>
            <a:r>
              <a:rPr lang="en-US" dirty="0" err="1" smtClean="0"/>
              <a:t>Crossentropy</a:t>
            </a:r>
            <a:r>
              <a:rPr lang="en-US" dirty="0" smtClean="0"/>
              <a:t> – </a:t>
            </a:r>
            <a:r>
              <a:rPr lang="ru-RU" dirty="0" smtClean="0"/>
              <a:t>функция потерь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57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95887"/>
            <a:ext cx="6028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30 эпох</a:t>
            </a:r>
          </a:p>
          <a:p>
            <a:r>
              <a:rPr lang="ru-RU" dirty="0" smtClean="0"/>
              <a:t>Каждые 10 генерирование паролей</a:t>
            </a:r>
          </a:p>
          <a:p>
            <a:endParaRPr lang="ru-RU" dirty="0"/>
          </a:p>
          <a:p>
            <a:r>
              <a:rPr lang="ru-RU" dirty="0" smtClean="0"/>
              <a:t>Время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(190 кб данных)</a:t>
            </a:r>
          </a:p>
          <a:p>
            <a:r>
              <a:rPr lang="ru-RU" dirty="0" smtClean="0"/>
              <a:t>1 эпоха – 1 минута</a:t>
            </a:r>
          </a:p>
          <a:p>
            <a:endParaRPr lang="ru-RU" dirty="0" smtClean="0"/>
          </a:p>
          <a:p>
            <a:r>
              <a:rPr lang="ru-RU" dirty="0" smtClean="0"/>
              <a:t>(8 </a:t>
            </a:r>
            <a:r>
              <a:rPr lang="ru-RU" dirty="0" err="1" smtClean="0"/>
              <a:t>мб</a:t>
            </a:r>
            <a:r>
              <a:rPr lang="ru-RU" dirty="0" smtClean="0"/>
              <a:t>)</a:t>
            </a:r>
          </a:p>
          <a:p>
            <a:r>
              <a:rPr lang="ru-RU" dirty="0" smtClean="0"/>
              <a:t>1 эпоха – 20 минут</a:t>
            </a:r>
          </a:p>
          <a:p>
            <a:endParaRPr lang="ru-RU" dirty="0"/>
          </a:p>
          <a:p>
            <a:r>
              <a:rPr lang="ru-RU" dirty="0" smtClean="0"/>
              <a:t>(90 </a:t>
            </a:r>
            <a:r>
              <a:rPr lang="ru-RU" dirty="0" err="1" smtClean="0"/>
              <a:t>мб</a:t>
            </a:r>
            <a:r>
              <a:rPr lang="ru-RU" dirty="0" smtClean="0"/>
              <a:t>)</a:t>
            </a:r>
          </a:p>
          <a:p>
            <a:r>
              <a:rPr lang="ru-RU" dirty="0" smtClean="0"/>
              <a:t>1 эпоха – 2 часа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7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10 эпох</a:t>
            </a:r>
          </a:p>
          <a:p>
            <a:r>
              <a:rPr lang="ru-RU" dirty="0" smtClean="0"/>
              <a:t>3 </a:t>
            </a:r>
            <a:r>
              <a:rPr lang="ru-RU" dirty="0"/>
              <a:t>слоя </a:t>
            </a:r>
            <a:r>
              <a:rPr lang="en-US" dirty="0"/>
              <a:t>LSTM - loss: 2.7368 - </a:t>
            </a:r>
            <a:r>
              <a:rPr lang="en-US" dirty="0" err="1"/>
              <a:t>acc</a:t>
            </a:r>
            <a:r>
              <a:rPr lang="en-US" dirty="0"/>
              <a:t>: 0.2324</a:t>
            </a:r>
          </a:p>
          <a:p>
            <a:r>
              <a:rPr lang="en-US" dirty="0" smtClean="0"/>
              <a:t>2 </a:t>
            </a:r>
            <a:r>
              <a:rPr lang="ru-RU" dirty="0"/>
              <a:t>слоя </a:t>
            </a:r>
            <a:r>
              <a:rPr lang="en-US" dirty="0"/>
              <a:t>LSTM - loss: 2.7050 - </a:t>
            </a:r>
            <a:r>
              <a:rPr lang="en-US" dirty="0" err="1"/>
              <a:t>acc</a:t>
            </a:r>
            <a:r>
              <a:rPr lang="en-US" dirty="0"/>
              <a:t>: 0.2396</a:t>
            </a:r>
          </a:p>
          <a:p>
            <a:r>
              <a:rPr lang="en-US" dirty="0" smtClean="0"/>
              <a:t>1 </a:t>
            </a:r>
            <a:r>
              <a:rPr lang="ru-RU" dirty="0" smtClean="0"/>
              <a:t>слой </a:t>
            </a:r>
            <a:r>
              <a:rPr lang="en-US" dirty="0" smtClean="0"/>
              <a:t>LSTM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loss: </a:t>
            </a:r>
            <a:r>
              <a:rPr lang="en-US" dirty="0" smtClean="0"/>
              <a:t>2.6704 </a:t>
            </a:r>
            <a:r>
              <a:rPr lang="en-US" dirty="0"/>
              <a:t>- </a:t>
            </a:r>
            <a:r>
              <a:rPr lang="en-US" dirty="0" err="1"/>
              <a:t>acc</a:t>
            </a:r>
            <a:r>
              <a:rPr lang="en-US" dirty="0"/>
              <a:t>: </a:t>
            </a:r>
            <a:r>
              <a:rPr lang="en-US" dirty="0" smtClean="0"/>
              <a:t>0.2521</a:t>
            </a:r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8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2" y="1"/>
            <a:ext cx="5691510" cy="4399472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29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7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небольшое время обучения сеть начала генерировать</a:t>
            </a:r>
            <a:r>
              <a:rPr lang="en-US" dirty="0" smtClean="0"/>
              <a:t>:</a:t>
            </a:r>
          </a:p>
          <a:p>
            <a:r>
              <a:rPr lang="ru-RU" dirty="0" smtClean="0"/>
              <a:t>1. Имена и фамилии</a:t>
            </a:r>
          </a:p>
          <a:p>
            <a:r>
              <a:rPr lang="ru-RU" dirty="0" smtClean="0"/>
              <a:t>2. Даты рождения</a:t>
            </a:r>
          </a:p>
          <a:p>
            <a:r>
              <a:rPr lang="ru-RU" dirty="0" smtClean="0"/>
              <a:t>3. Номера телефонов</a:t>
            </a:r>
          </a:p>
          <a:p>
            <a:r>
              <a:rPr lang="ru-RU" dirty="0" smtClean="0"/>
              <a:t>4. Слова набранные в английской раскладке</a:t>
            </a:r>
          </a:p>
          <a:p>
            <a:r>
              <a:rPr lang="ru-RU" dirty="0" smtClean="0"/>
              <a:t>5. Имена</a:t>
            </a:r>
            <a:r>
              <a:rPr lang="en-US" dirty="0" smtClean="0"/>
              <a:t>\</a:t>
            </a:r>
            <a:r>
              <a:rPr lang="ru-RU" dirty="0" smtClean="0"/>
              <a:t>фамилии + даты рождения в разных форматах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474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181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Набор данных</vt:lpstr>
      <vt:lpstr>Архитектура сети</vt:lpstr>
      <vt:lpstr>Обучение</vt:lpstr>
      <vt:lpstr>Эксперименты</vt:lpstr>
      <vt:lpstr>Презентация PowerPoint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Пользователь Windows</dc:creator>
  <cp:lastModifiedBy>Пользователь Windows</cp:lastModifiedBy>
  <cp:revision>13</cp:revision>
  <dcterms:created xsi:type="dcterms:W3CDTF">2018-01-23T18:03:59Z</dcterms:created>
  <dcterms:modified xsi:type="dcterms:W3CDTF">2018-01-30T13:53:38Z</dcterms:modified>
</cp:coreProperties>
</file>