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Fischer" userId="b8493f472d6bea98" providerId="LiveId" clId="{A6B6897B-87C4-4C57-B37A-3BB904EF7DEE}"/>
    <pc:docChg chg="custSel addSld delSld modSld">
      <pc:chgData name="Manuel Fischer" userId="b8493f472d6bea98" providerId="LiveId" clId="{A6B6897B-87C4-4C57-B37A-3BB904EF7DEE}" dt="2024-10-08T14:01:27.832" v="132" actId="1035"/>
      <pc:docMkLst>
        <pc:docMk/>
      </pc:docMkLst>
      <pc:sldChg chg="del">
        <pc:chgData name="Manuel Fischer" userId="b8493f472d6bea98" providerId="LiveId" clId="{A6B6897B-87C4-4C57-B37A-3BB904EF7DEE}" dt="2024-10-08T13:53:49.527" v="1" actId="47"/>
        <pc:sldMkLst>
          <pc:docMk/>
          <pc:sldMk cId="2986912710" sldId="256"/>
        </pc:sldMkLst>
      </pc:sldChg>
      <pc:sldChg chg="addSp delSp modSp new mod">
        <pc:chgData name="Manuel Fischer" userId="b8493f472d6bea98" providerId="LiveId" clId="{A6B6897B-87C4-4C57-B37A-3BB904EF7DEE}" dt="2024-10-08T13:56:18.849" v="72" actId="1035"/>
        <pc:sldMkLst>
          <pc:docMk/>
          <pc:sldMk cId="796519651" sldId="257"/>
        </pc:sldMkLst>
        <pc:spChg chg="del">
          <ac:chgData name="Manuel Fischer" userId="b8493f472d6bea98" providerId="LiveId" clId="{A6B6897B-87C4-4C57-B37A-3BB904EF7DEE}" dt="2024-10-08T13:53:50.960" v="2" actId="478"/>
          <ac:spMkLst>
            <pc:docMk/>
            <pc:sldMk cId="796519651" sldId="257"/>
            <ac:spMk id="2" creationId="{14C3E29B-7020-70F3-EBD1-E29DD8266975}"/>
          </ac:spMkLst>
        </pc:spChg>
        <pc:spChg chg="mod">
          <ac:chgData name="Manuel Fischer" userId="b8493f472d6bea98" providerId="LiveId" clId="{A6B6897B-87C4-4C57-B37A-3BB904EF7DEE}" dt="2024-10-08T13:54:52.681" v="55" actId="20577"/>
          <ac:spMkLst>
            <pc:docMk/>
            <pc:sldMk cId="796519651" sldId="257"/>
            <ac:spMk id="3" creationId="{6DD45032-C340-D3D3-9322-31DFB5DE941A}"/>
          </ac:spMkLst>
        </pc:spChg>
        <pc:spChg chg="mod">
          <ac:chgData name="Manuel Fischer" userId="b8493f472d6bea98" providerId="LiveId" clId="{A6B6897B-87C4-4C57-B37A-3BB904EF7DEE}" dt="2024-10-08T13:54:43.449" v="53" actId="20577"/>
          <ac:spMkLst>
            <pc:docMk/>
            <pc:sldMk cId="796519651" sldId="257"/>
            <ac:spMk id="4" creationId="{BDA72DAB-B91D-3C8F-7407-48C8ACB08D8A}"/>
          </ac:spMkLst>
        </pc:spChg>
        <pc:picChg chg="add del mod">
          <ac:chgData name="Manuel Fischer" userId="b8493f472d6bea98" providerId="LiveId" clId="{A6B6897B-87C4-4C57-B37A-3BB904EF7DEE}" dt="2024-10-08T13:55:31.016" v="65" actId="478"/>
          <ac:picMkLst>
            <pc:docMk/>
            <pc:sldMk cId="796519651" sldId="257"/>
            <ac:picMk id="6" creationId="{3FA24283-F816-164A-CFA2-F91850724699}"/>
          </ac:picMkLst>
        </pc:picChg>
        <pc:picChg chg="add mod">
          <ac:chgData name="Manuel Fischer" userId="b8493f472d6bea98" providerId="LiveId" clId="{A6B6897B-87C4-4C57-B37A-3BB904EF7DEE}" dt="2024-10-08T13:55:56.631" v="68" actId="1076"/>
          <ac:picMkLst>
            <pc:docMk/>
            <pc:sldMk cId="796519651" sldId="257"/>
            <ac:picMk id="8" creationId="{BB0F26FB-8DD2-BAF1-CAB3-1860D9622236}"/>
          </ac:picMkLst>
        </pc:picChg>
        <pc:picChg chg="add mod">
          <ac:chgData name="Manuel Fischer" userId="b8493f472d6bea98" providerId="LiveId" clId="{A6B6897B-87C4-4C57-B37A-3BB904EF7DEE}" dt="2024-10-08T13:56:18.849" v="72" actId="1035"/>
          <ac:picMkLst>
            <pc:docMk/>
            <pc:sldMk cId="796519651" sldId="257"/>
            <ac:picMk id="10" creationId="{D132EF21-EB55-B49E-9462-9EEA8DDE8E9E}"/>
          </ac:picMkLst>
        </pc:picChg>
      </pc:sldChg>
      <pc:sldChg chg="add del">
        <pc:chgData name="Manuel Fischer" userId="b8493f472d6bea98" providerId="LiveId" clId="{A6B6897B-87C4-4C57-B37A-3BB904EF7DEE}" dt="2024-10-08T13:54:34.629" v="22" actId="47"/>
        <pc:sldMkLst>
          <pc:docMk/>
          <pc:sldMk cId="2076241661" sldId="258"/>
        </pc:sldMkLst>
      </pc:sldChg>
      <pc:sldChg chg="addSp modSp add mod">
        <pc:chgData name="Manuel Fischer" userId="b8493f472d6bea98" providerId="LiveId" clId="{A6B6897B-87C4-4C57-B37A-3BB904EF7DEE}" dt="2024-10-08T13:57:29.747" v="88" actId="1036"/>
        <pc:sldMkLst>
          <pc:docMk/>
          <pc:sldMk cId="2867592612" sldId="258"/>
        </pc:sldMkLst>
        <pc:picChg chg="add mod">
          <ac:chgData name="Manuel Fischer" userId="b8493f472d6bea98" providerId="LiveId" clId="{A6B6897B-87C4-4C57-B37A-3BB904EF7DEE}" dt="2024-10-08T13:56:59.681" v="77" actId="1076"/>
          <ac:picMkLst>
            <pc:docMk/>
            <pc:sldMk cId="2867592612" sldId="258"/>
            <ac:picMk id="5" creationId="{8B4BF515-2F26-7968-05D7-0F60A37F580E}"/>
          </ac:picMkLst>
        </pc:picChg>
        <pc:picChg chg="add mod">
          <ac:chgData name="Manuel Fischer" userId="b8493f472d6bea98" providerId="LiveId" clId="{A6B6897B-87C4-4C57-B37A-3BB904EF7DEE}" dt="2024-10-08T13:57:29.747" v="88" actId="1036"/>
          <ac:picMkLst>
            <pc:docMk/>
            <pc:sldMk cId="2867592612" sldId="258"/>
            <ac:picMk id="7" creationId="{F4C7EFE5-0E94-6335-3645-E77D43C8A7D4}"/>
          </ac:picMkLst>
        </pc:picChg>
      </pc:sldChg>
      <pc:sldChg chg="addSp modSp add mod">
        <pc:chgData name="Manuel Fischer" userId="b8493f472d6bea98" providerId="LiveId" clId="{A6B6897B-87C4-4C57-B37A-3BB904EF7DEE}" dt="2024-10-08T13:58:59.349" v="102" actId="1035"/>
        <pc:sldMkLst>
          <pc:docMk/>
          <pc:sldMk cId="426967072" sldId="259"/>
        </pc:sldMkLst>
        <pc:picChg chg="add mod">
          <ac:chgData name="Manuel Fischer" userId="b8493f472d6bea98" providerId="LiveId" clId="{A6B6897B-87C4-4C57-B37A-3BB904EF7DEE}" dt="2024-10-08T13:58:35.208" v="95" actId="1076"/>
          <ac:picMkLst>
            <pc:docMk/>
            <pc:sldMk cId="426967072" sldId="259"/>
            <ac:picMk id="5" creationId="{DDCFD8AD-5B2D-0C23-7B79-9AED577E3FC1}"/>
          </ac:picMkLst>
        </pc:picChg>
        <pc:picChg chg="add mod">
          <ac:chgData name="Manuel Fischer" userId="b8493f472d6bea98" providerId="LiveId" clId="{A6B6897B-87C4-4C57-B37A-3BB904EF7DEE}" dt="2024-10-08T13:58:59.349" v="102" actId="1035"/>
          <ac:picMkLst>
            <pc:docMk/>
            <pc:sldMk cId="426967072" sldId="259"/>
            <ac:picMk id="7" creationId="{FAFB33C1-2648-461D-8C31-9B45D18D5355}"/>
          </ac:picMkLst>
        </pc:picChg>
      </pc:sldChg>
      <pc:sldChg chg="add del">
        <pc:chgData name="Manuel Fischer" userId="b8493f472d6bea98" providerId="LiveId" clId="{A6B6897B-87C4-4C57-B37A-3BB904EF7DEE}" dt="2024-10-08T13:54:34.922" v="23" actId="47"/>
        <pc:sldMkLst>
          <pc:docMk/>
          <pc:sldMk cId="1010072663" sldId="259"/>
        </pc:sldMkLst>
      </pc:sldChg>
      <pc:sldChg chg="addSp modSp add mod">
        <pc:chgData name="Manuel Fischer" userId="b8493f472d6bea98" providerId="LiveId" clId="{A6B6897B-87C4-4C57-B37A-3BB904EF7DEE}" dt="2024-10-08T14:00:08.696" v="112" actId="1036"/>
        <pc:sldMkLst>
          <pc:docMk/>
          <pc:sldMk cId="1266839746" sldId="260"/>
        </pc:sldMkLst>
        <pc:picChg chg="add mod">
          <ac:chgData name="Manuel Fischer" userId="b8493f472d6bea98" providerId="LiveId" clId="{A6B6897B-87C4-4C57-B37A-3BB904EF7DEE}" dt="2024-10-08T13:59:42.666" v="106" actId="1076"/>
          <ac:picMkLst>
            <pc:docMk/>
            <pc:sldMk cId="1266839746" sldId="260"/>
            <ac:picMk id="5" creationId="{B36903CB-E0FD-B855-557D-2BF8DB4BEB56}"/>
          </ac:picMkLst>
        </pc:picChg>
        <pc:picChg chg="add mod">
          <ac:chgData name="Manuel Fischer" userId="b8493f472d6bea98" providerId="LiveId" clId="{A6B6897B-87C4-4C57-B37A-3BB904EF7DEE}" dt="2024-10-08T14:00:08.696" v="112" actId="1036"/>
          <ac:picMkLst>
            <pc:docMk/>
            <pc:sldMk cId="1266839746" sldId="260"/>
            <ac:picMk id="7" creationId="{98DE1975-5D42-6FBB-E0CE-8CA6EECB3809}"/>
          </ac:picMkLst>
        </pc:picChg>
      </pc:sldChg>
      <pc:sldChg chg="add del">
        <pc:chgData name="Manuel Fischer" userId="b8493f472d6bea98" providerId="LiveId" clId="{A6B6897B-87C4-4C57-B37A-3BB904EF7DEE}" dt="2024-10-08T13:54:35.280" v="24" actId="47"/>
        <pc:sldMkLst>
          <pc:docMk/>
          <pc:sldMk cId="1669683569" sldId="260"/>
        </pc:sldMkLst>
      </pc:sldChg>
      <pc:sldChg chg="addSp modSp add mod">
        <pc:chgData name="Manuel Fischer" userId="b8493f472d6bea98" providerId="LiveId" clId="{A6B6897B-87C4-4C57-B37A-3BB904EF7DEE}" dt="2024-10-08T14:01:27.832" v="132" actId="1035"/>
        <pc:sldMkLst>
          <pc:docMk/>
          <pc:sldMk cId="425783265" sldId="261"/>
        </pc:sldMkLst>
        <pc:picChg chg="add mod">
          <ac:chgData name="Manuel Fischer" userId="b8493f472d6bea98" providerId="LiveId" clId="{A6B6897B-87C4-4C57-B37A-3BB904EF7DEE}" dt="2024-10-08T14:01:04.069" v="119" actId="1076"/>
          <ac:picMkLst>
            <pc:docMk/>
            <pc:sldMk cId="425783265" sldId="261"/>
            <ac:picMk id="5" creationId="{1F3EAEC6-4902-9413-64D4-B2000FF76E80}"/>
          </ac:picMkLst>
        </pc:picChg>
        <pc:picChg chg="add mod">
          <ac:chgData name="Manuel Fischer" userId="b8493f472d6bea98" providerId="LiveId" clId="{A6B6897B-87C4-4C57-B37A-3BB904EF7DEE}" dt="2024-10-08T14:01:27.832" v="132" actId="1035"/>
          <ac:picMkLst>
            <pc:docMk/>
            <pc:sldMk cId="425783265" sldId="261"/>
            <ac:picMk id="7" creationId="{2A0BE7AF-A5E8-D2FA-AF79-A478BDACB4FC}"/>
          </ac:picMkLst>
        </pc:picChg>
      </pc:sldChg>
      <pc:sldChg chg="add del">
        <pc:chgData name="Manuel Fischer" userId="b8493f472d6bea98" providerId="LiveId" clId="{A6B6897B-87C4-4C57-B37A-3BB904EF7DEE}" dt="2024-10-08T13:54:35.694" v="25" actId="47"/>
        <pc:sldMkLst>
          <pc:docMk/>
          <pc:sldMk cId="3874346264" sldId="261"/>
        </pc:sldMkLst>
      </pc:sldChg>
      <pc:sldChg chg="add del">
        <pc:chgData name="Manuel Fischer" userId="b8493f472d6bea98" providerId="LiveId" clId="{A6B6897B-87C4-4C57-B37A-3BB904EF7DEE}" dt="2024-10-08T13:54:56.809" v="61" actId="47"/>
        <pc:sldMkLst>
          <pc:docMk/>
          <pc:sldMk cId="17035663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B1529-716E-DBB4-F554-93B534F0D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F23A7B-0EA5-E908-4BAB-A5FD337EF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DDFC3-1660-25D6-ED18-73035808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005FA-256F-4B6F-E180-7AD2EC90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C6F1B-8FF6-62B7-62A4-35FB9A22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5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2E2A5-83CD-B33B-7FD0-DD3CFDDB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98B68E-2EF2-D318-8E20-C369A6329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3D585-DFBD-FDD9-B309-3070C33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D7B80-0687-6DA0-2B87-15C67B81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465C2-5F99-87CC-3782-D6A620D6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14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6B0AC-7140-2BF5-C45C-673C4904E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3F111-D764-3561-FF7C-7C88B0D6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D23C5-DC99-266D-3B9E-D6112D47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7F905-7490-78BE-3A76-1E64BE8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16F43-071D-4DE6-9165-F3141CA0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10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0F0B7-B282-78C0-3821-B987CD71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83F7E-2CE4-620A-6EB0-183691F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496C2-3CA9-C158-5AC6-3C08916D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079A4-2077-6FFD-86EE-C2CDBE1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24363-78DF-B73F-A327-A6D942AA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1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D13B-3AFE-3B59-BF76-0AB3EF76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8B7C41-2CC4-120C-6B10-355C2E98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5A6C8-844F-A8AC-C409-B0609CB6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4C547-0BA3-7CB8-F609-CF070C35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B021E-A994-9629-2414-8A119125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5E0BC-EC8D-9D1D-8D7D-1FE65BA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15965-1335-BA74-64D1-3853EAFEA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57875-ABCE-3457-C4FF-D7D16BCE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60013-DD36-7186-F1D4-F2A02E65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8E3A98-F073-2457-16D4-4D8D219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4D85E-32F4-7080-0E7C-BE1F7402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216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1900B-D11D-CE82-E982-1C7FF56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9190D-087B-787D-97F1-3B557FB0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9D2237-737C-9D64-03BF-FBF8C938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4F5506-8FFA-0CD7-D1F4-9E1551FE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0141D0-E804-1735-51BA-96D4FCDAE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A3BA83-2ED5-F7A5-3680-50259CC0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E66F96-04FC-5F27-5124-3346DBC6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6F096C-9B6C-D910-B062-9CE0F9B7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22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16B45-F8AB-33BF-3A88-3F6773F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580F83-2606-8783-C2E6-F737F471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AB8AA-ED32-2491-79E9-437DB63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33E0D6-7017-0D3E-77A9-EFD5368A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7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D96CA0-307B-E5F6-9D91-8A858B85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04D55E-83F9-790D-3B82-A4F8E051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2FA1F-6663-3EA6-9C73-E9F9CC8B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531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32415-C3FF-97F8-ECFB-7C383D3C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1E5FE-8291-A49B-5997-FDA401A3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03B32-6B39-3498-9FAB-332DCFA8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F1B29B-A4EE-83CD-5EDC-F2235DD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0A643-6242-5E02-E06A-CFE84D7C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4C81A-D859-8493-8BB2-C4066B05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34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8A5F0-1CEE-C612-BB2A-0C7EAC00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67A293-9557-442F-B9B4-55B5CDD9D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72A6C9-27DB-A474-B40B-C29F26701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986534-8FCA-0D10-7B3D-860E493E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BF2DCE-1ECB-4257-CFCC-3E4332E1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16FD0-D1E9-633D-0AE4-138971A5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57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552BC3-C5AE-A303-0B02-422AE83E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B1C09-B3EB-4CB9-CC80-4751FE9E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8F913-D051-83DB-8661-5FBA9D659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4005D-D077-44C4-8672-CA7E48A77C1B}" type="datetimeFigureOut">
              <a:rPr lang="de-CH" smtClean="0"/>
              <a:t>08.10.2024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36673-EA41-A246-5E65-CB2B9A5B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54FE6-1254-070E-3BC7-2431B3F16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F2ED6-7A62-4B43-95A9-9EF28FA309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9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45032-C340-D3D3-9322-31DFB5DE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Rural </a:t>
            </a:r>
            <a:r>
              <a:rPr lang="de-DE" dirty="0" err="1"/>
              <a:t>apartments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72DAB-B91D-3C8F-7407-48C8ACB0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City </a:t>
            </a:r>
            <a:r>
              <a:rPr lang="de-DE" dirty="0" err="1"/>
              <a:t>apartments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0F26FB-8DD2-BAF1-CAB3-1860D962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771814"/>
            <a:ext cx="6095998" cy="13143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32EF21-EB55-B49E-9462-9EEA8DDE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3188"/>
            <a:ext cx="6096000" cy="12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45032-C340-D3D3-9322-31DFB5DE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Rural </a:t>
            </a:r>
            <a:r>
              <a:rPr lang="de-DE" dirty="0" err="1"/>
              <a:t>apartments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72DAB-B91D-3C8F-7407-48C8ACB0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City </a:t>
            </a:r>
            <a:r>
              <a:rPr lang="de-DE" dirty="0" err="1"/>
              <a:t>apartments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BF515-2F26-7968-05D7-0F60A37F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697"/>
            <a:ext cx="6096000" cy="46286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C7EFE5-0E94-6335-3645-E77D43C8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5716"/>
            <a:ext cx="6096000" cy="45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45032-C340-D3D3-9322-31DFB5DE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Rural </a:t>
            </a:r>
            <a:r>
              <a:rPr lang="de-DE" dirty="0" err="1"/>
              <a:t>apartments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72DAB-B91D-3C8F-7407-48C8ACB0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City </a:t>
            </a:r>
            <a:r>
              <a:rPr lang="de-DE" dirty="0" err="1"/>
              <a:t>apartments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CFD8AD-5B2D-0C23-7B79-9AED577E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700"/>
            <a:ext cx="6096000" cy="45665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B33C1-2648-461D-8C31-9B45D18D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7662"/>
            <a:ext cx="6096000" cy="44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45032-C340-D3D3-9322-31DFB5DE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Rural </a:t>
            </a:r>
            <a:r>
              <a:rPr lang="de-DE" dirty="0" err="1"/>
              <a:t>apartments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72DAB-B91D-3C8F-7407-48C8ACB0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City </a:t>
            </a:r>
            <a:r>
              <a:rPr lang="de-DE" dirty="0" err="1"/>
              <a:t>apartments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6903CB-E0FD-B855-557D-2BF8DB4B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53"/>
            <a:ext cx="6096000" cy="47620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DE1975-5D42-6FBB-E0CE-8CA6EECB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9795"/>
            <a:ext cx="6096000" cy="48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45032-C340-D3D3-9322-31DFB5DE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Rural </a:t>
            </a:r>
            <a:r>
              <a:rPr lang="de-DE" dirty="0" err="1"/>
              <a:t>apartments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72DAB-B91D-3C8F-7407-48C8ACB0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City </a:t>
            </a:r>
            <a:r>
              <a:rPr lang="de-DE" dirty="0" err="1"/>
              <a:t>apartments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3EAEC6-4902-9413-64D4-B2000FF7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5376"/>
            <a:ext cx="6096000" cy="48672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0BE7AF-A5E8-D2FA-AF79-A478BDAC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227"/>
            <a:ext cx="6096000" cy="47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Fischer</dc:creator>
  <cp:lastModifiedBy>Manuel Fischer</cp:lastModifiedBy>
  <cp:revision>1</cp:revision>
  <dcterms:created xsi:type="dcterms:W3CDTF">2024-10-08T13:42:25Z</dcterms:created>
  <dcterms:modified xsi:type="dcterms:W3CDTF">2024-10-08T14:01:31Z</dcterms:modified>
</cp:coreProperties>
</file>