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2" r:id="rId9"/>
    <p:sldId id="261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.png"/><Relationship Id="rId7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tags" Target="../tags/tag9.xml"/><Relationship Id="rId4" Type="http://schemas.openxmlformats.org/officeDocument/2006/relationships/image" Target="../media/image3.png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.png"/><Relationship Id="rId7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ESN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" y="0"/>
            <a:ext cx="11198860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-403" b="48289"/>
          <a:stretch>
            <a:fillRect/>
          </a:stretch>
        </p:blipFill>
        <p:spPr>
          <a:xfrm>
            <a:off x="0" y="0"/>
            <a:ext cx="10768330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6100" y="2709545"/>
            <a:ext cx="6633845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185" y="447675"/>
            <a:ext cx="8557260" cy="3706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9544" b="89603"/>
          <a:stretch>
            <a:fillRect/>
          </a:stretch>
        </p:blipFill>
        <p:spPr>
          <a:xfrm>
            <a:off x="0" y="0"/>
            <a:ext cx="3266440" cy="557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1985" y="4013200"/>
            <a:ext cx="4469130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69544" b="89603"/>
          <a:stretch>
            <a:fillRect/>
          </a:stretch>
        </p:blipFill>
        <p:spPr>
          <a:xfrm>
            <a:off x="0" y="0"/>
            <a:ext cx="3266440" cy="557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2700" y="864870"/>
            <a:ext cx="4559300" cy="2819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0957" r="-592"/>
          <a:stretch>
            <a:fillRect/>
          </a:stretch>
        </p:blipFill>
        <p:spPr>
          <a:xfrm>
            <a:off x="469265" y="657225"/>
            <a:ext cx="7437120" cy="3601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8766" t="44958" r="9016" b="1523"/>
          <a:stretch>
            <a:fillRect/>
          </a:stretch>
        </p:blipFill>
        <p:spPr>
          <a:xfrm>
            <a:off x="6178550" y="4120515"/>
            <a:ext cx="585597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775" y="921385"/>
            <a:ext cx="6901180" cy="3516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9955" y="921385"/>
            <a:ext cx="4559300" cy="281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766" t="44958" r="9016" b="1523"/>
          <a:stretch>
            <a:fillRect/>
          </a:stretch>
        </p:blipFill>
        <p:spPr>
          <a:xfrm>
            <a:off x="5846445" y="4184015"/>
            <a:ext cx="5855970" cy="22853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r="69544" b="89603"/>
          <a:stretch>
            <a:fillRect/>
          </a:stretch>
        </p:blipFill>
        <p:spPr>
          <a:xfrm>
            <a:off x="0" y="0"/>
            <a:ext cx="3266440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8100"/>
            <a:ext cx="11532870" cy="6819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9090,&quot;width&quot;:15165}"/>
</p:tagLst>
</file>

<file path=ppt/tags/tag10.xml><?xml version="1.0" encoding="utf-8"?>
<p:tagLst xmlns:p="http://schemas.openxmlformats.org/presentationml/2006/main">
  <p:tag name="KSO_WM_BEAUTIFY_FLAG" val=""/>
  <p:tag name="KSO_WM_UNIT_PLACING_PICTURE_USER_VIEWPORT" val="{&quot;height&quot;:9090,&quot;width&quot;:15165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  <p:tag name="KSO_WM_UNIT_PLACING_PICTURE_USER_VIEWPORT" val="{&quot;height&quot;:9090,&quot;width&quot;:15165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2Q0ZTcxYTVkNmNhNDI0ODE4OTM4MjEzOGNkNzIzN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郭一诺</dc:creator>
  <cp:lastModifiedBy>86136</cp:lastModifiedBy>
  <cp:revision>4</cp:revision>
  <dcterms:created xsi:type="dcterms:W3CDTF">2023-03-18T05:59:00Z</dcterms:created>
  <dcterms:modified xsi:type="dcterms:W3CDTF">2023-03-18T06:27:15Z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73BDF2CA68E34ABA8541738EAB536A0F</vt:lpwstr>
  </property>
  <property fmtid="{D5CDD505-2E9C-101B-9397-08002B2CF9AE}" pid="3" name="KSOProductBuildVer">
    <vt:lpwstr>2052-11.1.0.13703</vt:lpwstr>
  </property>
</Properties>
</file>