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6F610-2C5C-4E62-AB19-A573C0CC8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42B475-51A5-4759-ADF3-FE4DB9460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3ACC6D-FFA2-4E8E-BFFD-CF5B58D2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63B9EF-2577-4857-9F52-8D319A8B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CF1BDD-0EB5-47EB-9B47-937B3C99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56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8F8BC-39B9-452D-991A-38221D2B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C1723A-FE8B-491A-A66A-5A7989476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683354-24FE-42F4-BFA3-D15FA860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06AE17-01E4-417A-9E6E-37E70D15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E47D30-B5A3-46B2-AF79-B59B6C63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4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71CF25B-C559-40F7-AA9D-DF3D8C16D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72BF55-7C6E-4763-A536-63D0E2516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B27954-2F2F-4582-825A-FACB43CE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D5023-3D0F-42A1-B129-FC2D6AC8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B6668-3130-416D-A3A9-7B3F8342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3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F3BDF-CB8D-4DE7-991F-95765CA6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B34354-F74B-4F67-9198-5591AA76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2DEACA-E5CF-4B63-B3A4-3382630B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AFEA58-8FDF-4E13-869D-7B860A76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2D3DDC-1B4C-431E-8572-44BB2433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84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88350-C188-4877-B066-9E7E5D35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91D9A-FE29-4665-83CB-E7CEEB1D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B626A0-AA5F-49EB-8F4B-DD9F2736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BF547E-A0DC-47C5-B6F5-FEC439BB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353166-AF85-47C4-96F0-C7BEBB55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8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1E741-8916-432F-8874-9E9BAE3B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4CDF27-410C-4ABB-8A97-8B4EDBAB5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92E98D-80C5-4FCD-BDA9-FC6136071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FB754D-ACB1-45DE-ABDE-1BC1D164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AB5636-035F-461B-8243-85EEDDFF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C3B582-1018-4FD9-99D1-47483B6A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9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DF79-DB6A-4DFE-9C1F-9FA61467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DF49D7-5225-4667-A4E1-93ED663BB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80663F-07F8-4C09-9EB3-6874655F0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E67AEA-0B25-43A8-92C0-38C6E5E5A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C1C510-37A9-498F-BB65-6DF428BDD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D7B21A-EC8C-4D1C-A885-D28A219A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A7E6FC-2387-4CEB-8D63-7C2B43E9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6B3A45-2E72-49D4-8C06-D0EA3A42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15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70605-1BC4-4FD3-91D4-0F4C989A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52F8CF-07C5-414E-9190-A1EDF572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3B8A95-03B4-47E6-9EF8-0C3D6D83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0433F1-B9F9-4FF5-A2B1-489A8EFB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00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140B41-3D57-4324-B794-135A1300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D671001-1667-4518-8426-841DE556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434089-948A-4038-8A62-18FC01A7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5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D9029-4C52-41BF-9972-C0BA3B8F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48EEA-D8C9-4DC7-B3FF-FB0AEC81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9BB5AD-836C-4C85-8D9E-5BA899E0D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941FE7-1E5C-4F4C-859A-4325A9EC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BE39D5-E086-41DF-B392-B0E5832D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BA64BC-59F9-4AFD-BF92-1ECE6739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82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08C22-72A3-43F3-8F45-E2470356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BA38CF8-E80C-4019-B999-1ECE34223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5579D7-7844-4415-9667-42E0219A3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187570-F2D2-46FF-88F0-5262D4CC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F5B-0B33-45CA-953D-71AAFEFD0D5C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300B0F-325F-4F01-85DF-62F3E28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CE9702-27CF-407B-AFE6-0F01E3FB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83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C201D-D844-4B67-B65A-76937009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4BE621-A727-4C18-A781-454A3B20D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F2173F-0F26-4519-BB88-33D7478C4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21F5B-0B33-45CA-953D-71AAFEFD0D5C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14DEFE-A800-4934-9FD0-D4FC1146D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8533DB-AEAA-4A2A-82D7-50C47D59F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015A7-F769-4F40-850F-7E942BD45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71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088FB-6815-42E3-8845-DEA969F9E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1905OS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72EB01-7392-49DC-AF0F-422C067BA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Арен Елчинян 2021</a:t>
            </a:r>
          </a:p>
        </p:txBody>
      </p:sp>
    </p:spTree>
    <p:extLst>
      <p:ext uri="{BB962C8B-B14F-4D97-AF65-F5344CB8AC3E}">
        <p14:creationId xmlns:p14="http://schemas.microsoft.com/office/powerpoint/2010/main" val="29584417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1905OS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1905OS</dc:title>
  <dc:creator>Арен Елчинян</dc:creator>
  <cp:lastModifiedBy>Арен Елчинян</cp:lastModifiedBy>
  <cp:revision>1</cp:revision>
  <dcterms:created xsi:type="dcterms:W3CDTF">2021-08-14T21:28:25Z</dcterms:created>
  <dcterms:modified xsi:type="dcterms:W3CDTF">2021-08-14T21:28:39Z</dcterms:modified>
</cp:coreProperties>
</file>