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1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0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5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3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0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1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A21F5B-0B33-45CA-953D-71AAFEFD0D5C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2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napse-os.github.io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088FB-6815-42E3-8845-DEA969F9E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72EB01-7392-49DC-AF0F-422C067BA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Арен Елчинян 2021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3839D-4F27-4547-A5F5-A774BFCF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51" y="-318083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4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3ECA0-A1AE-47AE-A396-6EBE9416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" y="2751137"/>
            <a:ext cx="876728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31079-173E-4750-BEAC-CB26DCFA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Драйвера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1D4DB-99E2-4AB9-8343-624C9383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Драйвера – программы обеспечивающие работу с оборудованием, к примеру драйвер клавиатуры при нажатии на клавишу </a:t>
            </a:r>
            <a:r>
              <a:rPr lang="en-US" dirty="0"/>
              <a:t>SHIFT </a:t>
            </a:r>
            <a:r>
              <a:rPr lang="ru-RU" dirty="0"/>
              <a:t>принимает число 42. 42 – номер клавиши </a:t>
            </a:r>
            <a:r>
              <a:rPr lang="en-US" dirty="0"/>
              <a:t>SHIFT </a:t>
            </a:r>
            <a:r>
              <a:rPr lang="ru-RU" dirty="0"/>
              <a:t>на клавиатуре.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E169D6-C03A-4FF2-9CDD-61E92A69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44" y="2751137"/>
            <a:ext cx="4654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7953F-C876-42C4-A367-D76736F9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FAC99-A1C0-4F7F-A89F-EA1583C3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Пользовательский интерфейс – программа взаимодействия пользователя и операционной системы.</a:t>
            </a:r>
          </a:p>
          <a:p>
            <a:r>
              <a:rPr lang="ru-RU" dirty="0"/>
              <a:t>Бывает разного типа, распространенные варианты: графический и текстовый.</a:t>
            </a:r>
          </a:p>
        </p:txBody>
      </p:sp>
    </p:spTree>
    <p:extLst>
      <p:ext uri="{BB962C8B-B14F-4D97-AF65-F5344CB8AC3E}">
        <p14:creationId xmlns:p14="http://schemas.microsoft.com/office/powerpoint/2010/main" val="87798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C2E7D-50BA-4E32-B361-749EEA84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1905</a:t>
            </a:r>
            <a:r>
              <a:rPr lang="en-US" dirty="0"/>
              <a:t>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D4E9A-A19D-43D3-95E3-90A85050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примера я создал простейшую операционную систему.</a:t>
            </a:r>
          </a:p>
          <a:p>
            <a:r>
              <a:rPr lang="ru-RU" dirty="0"/>
              <a:t>Её название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/>
              <a:t>1905OS (</a:t>
            </a:r>
            <a:r>
              <a:rPr lang="ru-RU" dirty="0"/>
              <a:t>в честь школы в которой я обучаюсь на данный момент).</a:t>
            </a:r>
          </a:p>
          <a:p>
            <a:r>
              <a:rPr lang="ru-RU" dirty="0"/>
              <a:t>Основные функции: вывод текста, получение информации о процессоре, получение текущего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71151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FD3B4-C0C7-4F66-B1EC-89AF2566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1905</a:t>
            </a:r>
            <a:r>
              <a:rPr lang="en-US" dirty="0"/>
              <a:t>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9E359-15CF-4AA1-8325-BBE039A2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56588-CB3A-4248-997A-51E0C06C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DDDA9-302E-42A2-9BE4-03BA35A3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5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0067E-1A4D-443F-91E6-B2CFE9C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D8B0C-D344-4172-AFF1-3065C573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2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4BD15-C99E-4BF0-8C80-EDAE1C1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7E412-6977-41E8-96A9-77B8F815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7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EA02A-9693-4A60-8262-E9850D95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F769B-E205-4A76-ADAA-A3E5F003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4781-D795-418D-A768-B8240D4B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A0922-88E2-4A5F-9259-1D227561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Что такое операционная система?</a:t>
            </a:r>
          </a:p>
          <a:p>
            <a:r>
              <a:rPr lang="ru-RU" dirty="0"/>
              <a:t>Где применяются операционные системы?</a:t>
            </a:r>
          </a:p>
          <a:p>
            <a:r>
              <a:rPr lang="ru-RU" dirty="0"/>
              <a:t>Какие операционные системы существуют?</a:t>
            </a:r>
          </a:p>
          <a:p>
            <a:r>
              <a:rPr lang="ru-RU" dirty="0"/>
              <a:t>Как создать операционную систему?</a:t>
            </a:r>
          </a:p>
          <a:p>
            <a:r>
              <a:rPr lang="ru-RU" dirty="0"/>
              <a:t>Загрузчик</a:t>
            </a:r>
          </a:p>
          <a:p>
            <a:r>
              <a:rPr lang="ru-RU" dirty="0"/>
              <a:t>Ядро</a:t>
            </a:r>
          </a:p>
          <a:p>
            <a:r>
              <a:rPr lang="ru-RU" dirty="0"/>
              <a:t>Загрузчик программ</a:t>
            </a:r>
          </a:p>
          <a:p>
            <a:r>
              <a:rPr lang="ru-RU" dirty="0"/>
              <a:t>Драйвера</a:t>
            </a:r>
          </a:p>
          <a:p>
            <a:r>
              <a:rPr lang="ru-RU" dirty="0"/>
              <a:t>Пользовательский интерфейс</a:t>
            </a:r>
          </a:p>
          <a:p>
            <a:r>
              <a:rPr lang="ru-RU" dirty="0"/>
              <a:t>1905</a:t>
            </a:r>
            <a:r>
              <a:rPr lang="en-US" dirty="0"/>
              <a:t>OS</a:t>
            </a:r>
            <a:endParaRPr lang="ru-RU" dirty="0"/>
          </a:p>
          <a:p>
            <a:r>
              <a:rPr lang="ru-RU" dirty="0"/>
              <a:t>Вывод</a:t>
            </a:r>
          </a:p>
          <a:p>
            <a:r>
              <a:rPr lang="ru-RU" dirty="0"/>
              <a:t>Материалы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C6098-321D-462B-A0CD-35BA796B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5B720-9DDA-4033-B18F-DE0D406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операционная система?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103F4-95C2-43FB-81EA-FD31A4E7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Операционная система — одна или несколько программ предназначенных для управления ресурсами вычислительной техники и организации взаимодействия с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22446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9450-716C-4785-90ED-23E8CC39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применяются операционные системы?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17451-2E3F-4F9B-BF6E-F2A01CAB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Компьютеры</a:t>
            </a:r>
          </a:p>
          <a:p>
            <a:r>
              <a:rPr lang="ru-RU" dirty="0"/>
              <a:t>Мобильные телефоны</a:t>
            </a:r>
          </a:p>
          <a:p>
            <a:r>
              <a:rPr lang="ru-RU" dirty="0"/>
              <a:t>Умные дома</a:t>
            </a:r>
          </a:p>
          <a:p>
            <a:r>
              <a:rPr lang="ru-RU" dirty="0"/>
              <a:t>Электронные доски в школах</a:t>
            </a:r>
          </a:p>
          <a:p>
            <a:r>
              <a:rPr lang="ru-RU" dirty="0"/>
              <a:t>Любая электронно-вычислительная техника</a:t>
            </a:r>
          </a:p>
          <a:p>
            <a:r>
              <a:rPr lang="ru-RU" dirty="0"/>
              <a:t>И даже в калькуляторе (условно)</a:t>
            </a:r>
          </a:p>
        </p:txBody>
      </p:sp>
    </p:spTree>
    <p:extLst>
      <p:ext uri="{BB962C8B-B14F-4D97-AF65-F5344CB8AC3E}">
        <p14:creationId xmlns:p14="http://schemas.microsoft.com/office/powerpoint/2010/main" val="254209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194E6A-BF03-4E94-8A23-9F7F464B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000" y="-2587539"/>
            <a:ext cx="9324975" cy="4876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D5A6D-4C90-4AAB-B7A0-C2BBBA5C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000" y="2358000"/>
            <a:ext cx="8000000" cy="450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E3D1F-6A46-4221-AF87-B2F7AF1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операционные системы существуют?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F397C-52CD-4418-88B7-B5D36959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KolibriOS</a:t>
            </a:r>
          </a:p>
          <a:p>
            <a:r>
              <a:rPr lang="en-US" dirty="0">
                <a:hlinkClick r:id="rId5"/>
              </a:rPr>
              <a:t>SynapseOS</a:t>
            </a:r>
            <a:r>
              <a:rPr lang="ru-RU" dirty="0"/>
              <a:t> (</a:t>
            </a:r>
            <a:r>
              <a:rPr lang="en-US" dirty="0"/>
              <a:t> </a:t>
            </a:r>
            <a:r>
              <a:rPr lang="ru-RU" dirty="0"/>
              <a:t>на правах рекламы</a:t>
            </a:r>
            <a:r>
              <a:rPr lang="en-US" dirty="0"/>
              <a:t> )</a:t>
            </a:r>
          </a:p>
          <a:p>
            <a:r>
              <a:rPr lang="en-US" dirty="0"/>
              <a:t>1905OS ( </a:t>
            </a:r>
            <a:r>
              <a:rPr lang="ru-RU" dirty="0"/>
              <a:t>о ней позже )</a:t>
            </a:r>
            <a:endParaRPr lang="en-US" dirty="0"/>
          </a:p>
          <a:p>
            <a:r>
              <a:rPr lang="ru-RU" dirty="0"/>
              <a:t>И еще сотни операционных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828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2637-9573-4E1E-A748-7D062DBB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создать операционную систему?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976D6-C6CB-4886-AC37-A6DC9024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Выучить один из языков способного работать на низком уровне (</a:t>
            </a:r>
            <a:r>
              <a:rPr lang="en-US" dirty="0"/>
              <a:t>C, C++, Pascal, </a:t>
            </a:r>
            <a:r>
              <a:rPr lang="ru-RU" dirty="0"/>
              <a:t>любой из ассемблеров).</a:t>
            </a:r>
          </a:p>
          <a:p>
            <a:r>
              <a:rPr lang="ru-RU" dirty="0"/>
              <a:t>Прочитать литературу о устройстве операционных систем.</a:t>
            </a:r>
          </a:p>
          <a:p>
            <a:r>
              <a:rPr lang="ru-RU" dirty="0"/>
              <a:t>Просмотреть несколько примеров операционных систем.</a:t>
            </a:r>
          </a:p>
          <a:p>
            <a:r>
              <a:rPr lang="ru-RU" dirty="0"/>
              <a:t>Создать: загрузчик, ядро, загрузчик программ, сотни драйверов и пользовательский интерфейс.</a:t>
            </a:r>
          </a:p>
          <a:p>
            <a:r>
              <a:rPr lang="ru-RU" dirty="0"/>
              <a:t>Или попробовать программирование микроконтроллеров. Пример: проект </a:t>
            </a:r>
            <a:r>
              <a:rPr lang="en-US" dirty="0"/>
              <a:t>Arduino.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37EEC-C618-498B-A041-809E40A9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777"/>
            <a:ext cx="9563100" cy="2257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2F58AE-CB28-4505-8D53-BC0FD4BC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35" y="5470777"/>
            <a:ext cx="9324975" cy="4876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37C2E6-B40F-4382-886A-53A9E779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5470777"/>
            <a:ext cx="12192000" cy="18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D180E-A1FF-4B0F-8A8D-59DC65EB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25C05-58DB-47FF-8DBD-CA3FFF3B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Загрузчик, это программа которая загружает в память ядро операционной системы. </a:t>
            </a:r>
            <a:r>
              <a:rPr lang="en-US" dirty="0"/>
              <a:t>BIOS</a:t>
            </a:r>
            <a:r>
              <a:rPr lang="ru-RU" dirty="0"/>
              <a:t>(</a:t>
            </a:r>
            <a:r>
              <a:rPr lang="en-US" dirty="0"/>
              <a:t>basic input-output system</a:t>
            </a:r>
            <a:r>
              <a:rPr lang="ru-RU" dirty="0"/>
              <a:t>) ищет специальный загрузочный сектор размером 512 байт в котором находится загрузчик и загружает его в память. Вместо загрузчика можно использовать готовые варианты, к примеру </a:t>
            </a:r>
            <a:r>
              <a:rPr lang="en-US" dirty="0"/>
              <a:t>GRUB.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99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E72C6-32A8-4D40-9D5F-91B53E78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4E039-27C0-4D7F-BD69-F12293EC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– главная программа без которой операционная система не может функционировать. Ядро берет на себя функции работы с памятью (физической и виртуальной), а также еще сотню функций.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F70A29-AF81-4CB0-9B89-1BBD85B4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2878137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87448-FBDE-47C6-B0EA-3ACF90D1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6D4D3-6B7F-49DC-A30A-73C7869E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Загрузчик программ – модуль ядра отвечающий за работоспособность программ. Бывает 2 структуры исполняемых файлов </a:t>
            </a:r>
            <a:r>
              <a:rPr lang="en-US" dirty="0"/>
              <a:t>PE </a:t>
            </a:r>
            <a:r>
              <a:rPr lang="ru-RU" dirty="0"/>
              <a:t>и </a:t>
            </a:r>
            <a:r>
              <a:rPr lang="en-US" dirty="0"/>
              <a:t>ELF. </a:t>
            </a:r>
            <a:r>
              <a:rPr lang="ru-RU" dirty="0"/>
              <a:t>В каждой есть свои плюсы и минусы.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C55E8-71D3-47FC-BA88-C905E586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549076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426324-B699-43D0-926C-F869F9D1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64" y="2723873"/>
            <a:ext cx="6286500" cy="4410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985910-E36E-4D34-8101-1A31D2DB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2751137"/>
            <a:ext cx="3800475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116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164</TotalTime>
  <Words>378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Вид</vt:lpstr>
      <vt:lpstr>Операционные системы</vt:lpstr>
      <vt:lpstr>Содержание</vt:lpstr>
      <vt:lpstr>Что такое операционная система?</vt:lpstr>
      <vt:lpstr>Где применяются операционные системы?</vt:lpstr>
      <vt:lpstr>Какие операционные системы существуют?</vt:lpstr>
      <vt:lpstr>Как создать операционную систему?</vt:lpstr>
      <vt:lpstr>Загрузчик</vt:lpstr>
      <vt:lpstr>Ядро</vt:lpstr>
      <vt:lpstr>Загрузчик программ</vt:lpstr>
      <vt:lpstr>Драйвера</vt:lpstr>
      <vt:lpstr>Пользовательский интерфейс</vt:lpstr>
      <vt:lpstr>1905OS</vt:lpstr>
      <vt:lpstr>1905OS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1905OS</dc:title>
  <dc:creator>Арен Елчинян</dc:creator>
  <cp:lastModifiedBy>Арен Елчинян</cp:lastModifiedBy>
  <cp:revision>37</cp:revision>
  <dcterms:created xsi:type="dcterms:W3CDTF">2021-08-14T21:28:25Z</dcterms:created>
  <dcterms:modified xsi:type="dcterms:W3CDTF">2021-08-16T21:21:51Z</dcterms:modified>
</cp:coreProperties>
</file>