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9E794-4F09-FBA3-5DEA-95946F14363C}" v="298" dt="2023-02-08T09:42:13.635"/>
    <p1510:client id="{3B6BA861-4947-6B17-861B-3A37264092AF}" v="83" dt="2023-02-08T13:29:47.373"/>
    <p1510:client id="{80D5A47C-B22E-ADA1-B1C9-AFCAAB2D028A}" v="504" dt="2023-02-08T09:49:36.169"/>
    <p1510:client id="{936FF54A-14FF-4BD5-8100-1F2A31E0F41C}" v="33" dt="2023-02-08T09:06:49.473"/>
    <p1510:client id="{AC6B5584-61D8-9560-AE61-148E8C44E706}" v="36" dt="2023-02-08T10:38:39.269"/>
    <p1510:client id="{AED1B410-81B8-5655-3FBE-695575D5EAA0}" v="15" dt="2023-02-08T10:02:41.662"/>
    <p1510:client id="{C7468943-6542-459A-9A37-21EBA87E403E}" v="726" dt="2023-02-08T12:05:25.027"/>
    <p1510:client id="{FA28BC34-2F8F-4910-24C4-323AD86D1F59}" v="1" dt="2023-02-08T09:06:05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,Renas R.T." userId="S::524448@student.fontys.nl::f1db4efb-8c58-4e6b-ab54-fdd623088027" providerId="AD" clId="Web-{AED1B410-81B8-5655-3FBE-695575D5EAA0}"/>
    <pc:docChg chg="modSld">
      <pc:chgData name="Ali,Renas R.T." userId="S::524448@student.fontys.nl::f1db4efb-8c58-4e6b-ab54-fdd623088027" providerId="AD" clId="Web-{AED1B410-81B8-5655-3FBE-695575D5EAA0}" dt="2023-02-08T10:02:41.662" v="14" actId="20577"/>
      <pc:docMkLst>
        <pc:docMk/>
      </pc:docMkLst>
      <pc:sldChg chg="modSp">
        <pc:chgData name="Ali,Renas R.T." userId="S::524448@student.fontys.nl::f1db4efb-8c58-4e6b-ab54-fdd623088027" providerId="AD" clId="Web-{AED1B410-81B8-5655-3FBE-695575D5EAA0}" dt="2023-02-08T10:02:41.662" v="14" actId="20577"/>
        <pc:sldMkLst>
          <pc:docMk/>
          <pc:sldMk cId="143970292" sldId="257"/>
        </pc:sldMkLst>
        <pc:spChg chg="mod">
          <ac:chgData name="Ali,Renas R.T." userId="S::524448@student.fontys.nl::f1db4efb-8c58-4e6b-ab54-fdd623088027" providerId="AD" clId="Web-{AED1B410-81B8-5655-3FBE-695575D5EAA0}" dt="2023-02-08T10:02:41.662" v="14" actId="20577"/>
          <ac:spMkLst>
            <pc:docMk/>
            <pc:sldMk cId="143970292" sldId="257"/>
            <ac:spMk id="3" creationId="{713CF09E-E91E-B44A-74AA-B249764B6712}"/>
          </ac:spMkLst>
        </pc:spChg>
      </pc:sldChg>
    </pc:docChg>
  </pc:docChgLst>
  <pc:docChgLst>
    <pc:chgData name="Ahdidouch,Lunis L." userId="S::465896@student.fontys.nl::ad9dc09f-6d68-4324-a3bb-7f4329280275" providerId="AD" clId="Web-{936FF54A-14FF-4BD5-8100-1F2A31E0F41C}"/>
    <pc:docChg chg="modSld addMainMaster delMainMaster">
      <pc:chgData name="Ahdidouch,Lunis L." userId="S::465896@student.fontys.nl::ad9dc09f-6d68-4324-a3bb-7f4329280275" providerId="AD" clId="Web-{936FF54A-14FF-4BD5-8100-1F2A31E0F41C}" dt="2023-02-08T09:07:14.693" v="34"/>
      <pc:docMkLst>
        <pc:docMk/>
      </pc:docMkLst>
      <pc:sldChg chg="addSp delSp modSp mod setBg modClrScheme setClrOvrMap chgLayout">
        <pc:chgData name="Ahdidouch,Lunis L." userId="S::465896@student.fontys.nl::ad9dc09f-6d68-4324-a3bb-7f4329280275" providerId="AD" clId="Web-{936FF54A-14FF-4BD5-8100-1F2A31E0F41C}" dt="2023-02-08T09:07:14.693" v="34"/>
        <pc:sldMkLst>
          <pc:docMk/>
          <pc:sldMk cId="109857222" sldId="256"/>
        </pc:sldMkLst>
        <pc:spChg chg="mo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6:04.659" v="29"/>
          <ac:spMkLst>
            <pc:docMk/>
            <pc:sldMk cId="109857222" sldId="256"/>
            <ac:spMk id="8" creationId="{BA6285CA-6AFA-4F27-AFB5-1B32CDE09B1A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4:17.468" v="1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6:04.659" v="29"/>
          <ac:spMkLst>
            <pc:docMk/>
            <pc:sldMk cId="109857222" sldId="256"/>
            <ac:spMk id="10" creationId="{DD5B1FFE-F94F-4D15-8DF0-16558755F8A4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4:17.468" v="1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4:17.468" v="1"/>
          <ac:spMkLst>
            <pc:docMk/>
            <pc:sldMk cId="109857222" sldId="256"/>
            <ac:spMk id="13" creationId="{1F1FF39A-AC3C-4066-9D4C-519AA22812EA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14" creationId="{362D44EE-C852-4460-B8B5-C4F2BC20510C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15" creationId="{F227E5B6-9132-43CA-B503-37A18562ADF2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16" creationId="{658970D8-8D1D-4B5C-894B-E871CC86543D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17" creationId="{03C2051E-A88D-48E5-BACF-AAED17892722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19" creationId="{7821A508-2985-4905-874A-527429BAABFA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21" creationId="{D2929CB1-0E3C-4B2D-ADC5-0154FB33BA44}"/>
          </ac:spMkLst>
        </pc:spChg>
        <pc:spChg chg="add">
          <ac:chgData name="Ahdidouch,Lunis L." userId="S::465896@student.fontys.nl::ad9dc09f-6d68-4324-a3bb-7f4329280275" providerId="AD" clId="Web-{936FF54A-14FF-4BD5-8100-1F2A31E0F41C}" dt="2023-02-08T09:07:14.693" v="34"/>
          <ac:spMkLst>
            <pc:docMk/>
            <pc:sldMk cId="109857222" sldId="256"/>
            <ac:spMk id="23" creationId="{5F2F0C84-BE8C-4DC2-A6D3-30349A801D5C}"/>
          </ac:spMkLst>
        </pc:spChg>
        <pc:spChg chg="add del">
          <ac:chgData name="Ahdidouch,Lunis L." userId="S::465896@student.fontys.nl::ad9dc09f-6d68-4324-a3bb-7f4329280275" providerId="AD" clId="Web-{936FF54A-14FF-4BD5-8100-1F2A31E0F41C}" dt="2023-02-08T09:06:04.659" v="29"/>
          <ac:spMkLst>
            <pc:docMk/>
            <pc:sldMk cId="109857222" sldId="256"/>
            <ac:spMk id="45" creationId="{592AC99E-ADE8-429A-A4E4-4C1BCA76FE65}"/>
          </ac:spMkLst>
        </pc:spChg>
        <pc:grpChg chg="add del">
          <ac:chgData name="Ahdidouch,Lunis L." userId="S::465896@student.fontys.nl::ad9dc09f-6d68-4324-a3bb-7f4329280275" providerId="AD" clId="Web-{936FF54A-14FF-4BD5-8100-1F2A31E0F41C}" dt="2023-02-08T09:06:04.659" v="29"/>
          <ac:grpSpMkLst>
            <pc:docMk/>
            <pc:sldMk cId="109857222" sldId="256"/>
            <ac:grpSpMk id="12" creationId="{20BEF124-51AA-4E93-80BE-A505FBC283FF}"/>
          </ac:grpSpMkLst>
        </pc:grpChg>
        <pc:picChg chg="add del">
          <ac:chgData name="Ahdidouch,Lunis L." userId="S::465896@student.fontys.nl::ad9dc09f-6d68-4324-a3bb-7f4329280275" providerId="AD" clId="Web-{936FF54A-14FF-4BD5-8100-1F2A31E0F41C}" dt="2023-02-08T09:04:17.468" v="1"/>
          <ac:picMkLst>
            <pc:docMk/>
            <pc:sldMk cId="109857222" sldId="256"/>
            <ac:picMk id="4" creationId="{A6BE60A8-94D8-FB37-36EA-F5AE87E298D9}"/>
          </ac:picMkLst>
        </pc:picChg>
        <pc:picChg chg="add mod">
          <ac:chgData name="Ahdidouch,Lunis L." userId="S::465896@student.fontys.nl::ad9dc09f-6d68-4324-a3bb-7f4329280275" providerId="AD" clId="Web-{936FF54A-14FF-4BD5-8100-1F2A31E0F41C}" dt="2023-02-08T09:07:14.693" v="34"/>
          <ac:picMkLst>
            <pc:docMk/>
            <pc:sldMk cId="109857222" sldId="256"/>
            <ac:picMk id="6" creationId="{0304A8AD-2F90-C30C-F2A2-847BE1689D9C}"/>
          </ac:picMkLst>
        </pc:picChg>
      </pc:sldChg>
      <pc:sldMasterChg chg="add del addSldLayout delSldLayout">
        <pc:chgData name="Ahdidouch,Lunis L." userId="S::465896@student.fontys.nl::ad9dc09f-6d68-4324-a3bb-7f4329280275" providerId="AD" clId="Web-{936FF54A-14FF-4BD5-8100-1F2A31E0F41C}" dt="2023-02-08T09:06:04.659" v="29"/>
        <pc:sldMasterMkLst>
          <pc:docMk/>
          <pc:sldMasterMk cId="1812953932" sldId="2147483711"/>
        </pc:sldMasterMkLst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386152165" sldId="2147483700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1758806319" sldId="2147483701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4273709584" sldId="2147483702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764839891" sldId="2147483703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155325190" sldId="2147483704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498613731" sldId="2147483705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3502000081" sldId="2147483706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1350109732" sldId="2147483707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92534464" sldId="2147483708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1989044348" sldId="2147483709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1812953932" sldId="2147483711"/>
            <pc:sldLayoutMk cId="1020033941" sldId="2147483710"/>
          </pc:sldLayoutMkLst>
        </pc:sldLayoutChg>
      </pc:sldMasterChg>
      <pc:sldMasterChg chg="add del addSldLayout delSldLayout">
        <pc:chgData name="Ahdidouch,Lunis L." userId="S::465896@student.fontys.nl::ad9dc09f-6d68-4324-a3bb-7f4329280275" providerId="AD" clId="Web-{936FF54A-14FF-4BD5-8100-1F2A31E0F41C}" dt="2023-02-08T09:06:04.659" v="29"/>
        <pc:sldMasterMkLst>
          <pc:docMk/>
          <pc:sldMasterMk cId="2460954070" sldId="2147483712"/>
        </pc:sldMasterMkLst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6:04.659" v="2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hdidouch,Lunis L." userId="S::465896@student.fontys.nl::ad9dc09f-6d68-4324-a3bb-7f4329280275" providerId="AD" clId="Web-{936FF54A-14FF-4BD5-8100-1F2A31E0F41C}" dt="2023-02-08T09:04:17.468" v="1"/>
        <pc:sldMasterMkLst>
          <pc:docMk/>
          <pc:sldMasterMk cId="4083899833" sldId="2147483724"/>
        </pc:sldMasterMkLst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2810804714" sldId="2147483713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3857766238" sldId="2147483714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1710304753" sldId="2147483715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3582613560" sldId="2147483716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2653900777" sldId="2147483717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2843656164" sldId="2147483718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1953316597" sldId="2147483719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412625691" sldId="2147483720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1398366835" sldId="2147483721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2055755399" sldId="2147483722"/>
          </pc:sldLayoutMkLst>
        </pc:sldLayoutChg>
        <pc:sldLayoutChg chg="add del">
          <pc:chgData name="Ahdidouch,Lunis L." userId="S::465896@student.fontys.nl::ad9dc09f-6d68-4324-a3bb-7f4329280275" providerId="AD" clId="Web-{936FF54A-14FF-4BD5-8100-1F2A31E0F41C}" dt="2023-02-08T09:04:17.468" v="1"/>
          <pc:sldLayoutMkLst>
            <pc:docMk/>
            <pc:sldMasterMk cId="4083899833" sldId="2147483724"/>
            <pc:sldLayoutMk cId="2763473365" sldId="2147483723"/>
          </pc:sldLayoutMkLst>
        </pc:sldLayoutChg>
      </pc:sldMasterChg>
    </pc:docChg>
  </pc:docChgLst>
  <pc:docChgLst>
    <pc:chgData name="Băluţoiu,Rareş R.M." userId="S::414572@student.fontys.nl::885912a4-6511-4882-8b02-721f5f373bf2" providerId="AD" clId="Web-{80D5A47C-B22E-ADA1-B1C9-AFCAAB2D028A}"/>
    <pc:docChg chg="addSld modSld sldOrd">
      <pc:chgData name="Băluţoiu,Rareş R.M." userId="S::414572@student.fontys.nl::885912a4-6511-4882-8b02-721f5f373bf2" providerId="AD" clId="Web-{80D5A47C-B22E-ADA1-B1C9-AFCAAB2D028A}" dt="2023-02-08T09:49:36.169" v="492" actId="20577"/>
      <pc:docMkLst>
        <pc:docMk/>
      </pc:docMkLst>
      <pc:sldChg chg="modSp">
        <pc:chgData name="Băluţoiu,Rareş R.M." userId="S::414572@student.fontys.nl::885912a4-6511-4882-8b02-721f5f373bf2" providerId="AD" clId="Web-{80D5A47C-B22E-ADA1-B1C9-AFCAAB2D028A}" dt="2023-02-08T09:13:29.540" v="16" actId="20577"/>
        <pc:sldMkLst>
          <pc:docMk/>
          <pc:sldMk cId="143970292" sldId="257"/>
        </pc:sldMkLst>
        <pc:spChg chg="mod">
          <ac:chgData name="Băluţoiu,Rareş R.M." userId="S::414572@student.fontys.nl::885912a4-6511-4882-8b02-721f5f373bf2" providerId="AD" clId="Web-{80D5A47C-B22E-ADA1-B1C9-AFCAAB2D028A}" dt="2023-02-08T09:13:29.540" v="16" actId="20577"/>
          <ac:spMkLst>
            <pc:docMk/>
            <pc:sldMk cId="143970292" sldId="257"/>
            <ac:spMk id="2" creationId="{91E2A347-1244-C61E-5E24-8975BB2CF6D3}"/>
          </ac:spMkLst>
        </pc:spChg>
        <pc:spChg chg="mod">
          <ac:chgData name="Băluţoiu,Rareş R.M." userId="S::414572@student.fontys.nl::885912a4-6511-4882-8b02-721f5f373bf2" providerId="AD" clId="Web-{80D5A47C-B22E-ADA1-B1C9-AFCAAB2D028A}" dt="2023-02-08T09:13:25.571" v="13" actId="20577"/>
          <ac:spMkLst>
            <pc:docMk/>
            <pc:sldMk cId="143970292" sldId="257"/>
            <ac:spMk id="3" creationId="{713CF09E-E91E-B44A-74AA-B249764B6712}"/>
          </ac:spMkLst>
        </pc:spChg>
      </pc:sldChg>
      <pc:sldChg chg="modSp new">
        <pc:chgData name="Băluţoiu,Rareş R.M." userId="S::414572@student.fontys.nl::885912a4-6511-4882-8b02-721f5f373bf2" providerId="AD" clId="Web-{80D5A47C-B22E-ADA1-B1C9-AFCAAB2D028A}" dt="2023-02-08T09:23:01.428" v="233" actId="20577"/>
        <pc:sldMkLst>
          <pc:docMk/>
          <pc:sldMk cId="1730027261" sldId="258"/>
        </pc:sldMkLst>
        <pc:spChg chg="mod">
          <ac:chgData name="Băluţoiu,Rareş R.M." userId="S::414572@student.fontys.nl::885912a4-6511-4882-8b02-721f5f373bf2" providerId="AD" clId="Web-{80D5A47C-B22E-ADA1-B1C9-AFCAAB2D028A}" dt="2023-02-08T09:14:00.572" v="25" actId="20577"/>
          <ac:spMkLst>
            <pc:docMk/>
            <pc:sldMk cId="1730027261" sldId="258"/>
            <ac:spMk id="2" creationId="{B15DEEAD-84B4-36A9-CC8B-ABC6925289D5}"/>
          </ac:spMkLst>
        </pc:spChg>
        <pc:spChg chg="mod">
          <ac:chgData name="Băluţoiu,Rareş R.M." userId="S::414572@student.fontys.nl::885912a4-6511-4882-8b02-721f5f373bf2" providerId="AD" clId="Web-{80D5A47C-B22E-ADA1-B1C9-AFCAAB2D028A}" dt="2023-02-08T09:23:01.428" v="233" actId="20577"/>
          <ac:spMkLst>
            <pc:docMk/>
            <pc:sldMk cId="1730027261" sldId="258"/>
            <ac:spMk id="3" creationId="{189A2AE0-B400-6B45-5D0F-B6D0B63638B7}"/>
          </ac:spMkLst>
        </pc:spChg>
      </pc:sldChg>
      <pc:sldChg chg="modSp new">
        <pc:chgData name="Băluţoiu,Rareş R.M." userId="S::414572@student.fontys.nl::885912a4-6511-4882-8b02-721f5f373bf2" providerId="AD" clId="Web-{80D5A47C-B22E-ADA1-B1C9-AFCAAB2D028A}" dt="2023-02-08T09:46:00.555" v="445" actId="20577"/>
        <pc:sldMkLst>
          <pc:docMk/>
          <pc:sldMk cId="1297132537" sldId="259"/>
        </pc:sldMkLst>
        <pc:spChg chg="mod">
          <ac:chgData name="Băluţoiu,Rareş R.M." userId="S::414572@student.fontys.nl::885912a4-6511-4882-8b02-721f5f373bf2" providerId="AD" clId="Web-{80D5A47C-B22E-ADA1-B1C9-AFCAAB2D028A}" dt="2023-02-08T09:40:45.126" v="405" actId="20577"/>
          <ac:spMkLst>
            <pc:docMk/>
            <pc:sldMk cId="1297132537" sldId="259"/>
            <ac:spMk id="2" creationId="{D764AB28-2E5E-75DD-874E-A3B2D51EF584}"/>
          </ac:spMkLst>
        </pc:spChg>
        <pc:spChg chg="mod">
          <ac:chgData name="Băluţoiu,Rareş R.M." userId="S::414572@student.fontys.nl::885912a4-6511-4882-8b02-721f5f373bf2" providerId="AD" clId="Web-{80D5A47C-B22E-ADA1-B1C9-AFCAAB2D028A}" dt="2023-02-08T09:46:00.555" v="445" actId="20577"/>
          <ac:spMkLst>
            <pc:docMk/>
            <pc:sldMk cId="1297132537" sldId="259"/>
            <ac:spMk id="3" creationId="{5783856D-5F14-7A65-448F-D8E1076D579F}"/>
          </ac:spMkLst>
        </pc:spChg>
      </pc:sldChg>
      <pc:sldChg chg="modSp ord">
        <pc:chgData name="Băluţoiu,Rareş R.M." userId="S::414572@student.fontys.nl::885912a4-6511-4882-8b02-721f5f373bf2" providerId="AD" clId="Web-{80D5A47C-B22E-ADA1-B1C9-AFCAAB2D028A}" dt="2023-02-08T09:49:36.169" v="492" actId="20577"/>
        <pc:sldMkLst>
          <pc:docMk/>
          <pc:sldMk cId="450943212" sldId="260"/>
        </pc:sldMkLst>
        <pc:spChg chg="mod">
          <ac:chgData name="Băluţoiu,Rareş R.M." userId="S::414572@student.fontys.nl::885912a4-6511-4882-8b02-721f5f373bf2" providerId="AD" clId="Web-{80D5A47C-B22E-ADA1-B1C9-AFCAAB2D028A}" dt="2023-02-08T09:27:22.138" v="302" actId="20577"/>
          <ac:spMkLst>
            <pc:docMk/>
            <pc:sldMk cId="450943212" sldId="260"/>
            <ac:spMk id="2" creationId="{3F7BDF4E-6561-B317-C46D-5D264DB65FE1}"/>
          </ac:spMkLst>
        </pc:spChg>
        <pc:spChg chg="mod">
          <ac:chgData name="Băluţoiu,Rareş R.M." userId="S::414572@student.fontys.nl::885912a4-6511-4882-8b02-721f5f373bf2" providerId="AD" clId="Web-{80D5A47C-B22E-ADA1-B1C9-AFCAAB2D028A}" dt="2023-02-08T09:49:36.169" v="492" actId="20577"/>
          <ac:spMkLst>
            <pc:docMk/>
            <pc:sldMk cId="450943212" sldId="260"/>
            <ac:spMk id="3" creationId="{FA0B7066-3A3F-A95B-7D47-E425566AB1C3}"/>
          </ac:spMkLst>
        </pc:spChg>
      </pc:sldChg>
      <pc:sldChg chg="modSp">
        <pc:chgData name="Băluţoiu,Rareş R.M." userId="S::414572@student.fontys.nl::885912a4-6511-4882-8b02-721f5f373bf2" providerId="AD" clId="Web-{80D5A47C-B22E-ADA1-B1C9-AFCAAB2D028A}" dt="2023-02-08T09:46:22.243" v="448" actId="20577"/>
        <pc:sldMkLst>
          <pc:docMk/>
          <pc:sldMk cId="1783948648" sldId="261"/>
        </pc:sldMkLst>
        <pc:spChg chg="mod">
          <ac:chgData name="Băluţoiu,Rareş R.M." userId="S::414572@student.fontys.nl::885912a4-6511-4882-8b02-721f5f373bf2" providerId="AD" clId="Web-{80D5A47C-B22E-ADA1-B1C9-AFCAAB2D028A}" dt="2023-02-08T09:46:22.243" v="448" actId="20577"/>
          <ac:spMkLst>
            <pc:docMk/>
            <pc:sldMk cId="1783948648" sldId="261"/>
            <ac:spMk id="2" creationId="{1174C3C3-CF1B-C8AA-B8E6-4ADDF4E7543C}"/>
          </ac:spMkLst>
        </pc:spChg>
      </pc:sldChg>
    </pc:docChg>
  </pc:docChgLst>
  <pc:docChgLst>
    <pc:chgData name="Abdulahad,Munira M." userId="S::466684@student.fontys.nl::3d94c1d2-774e-411d-bc65-330249ee3d2e" providerId="AD" clId="Web-{3B6BA861-4947-6B17-861B-3A37264092AF}"/>
    <pc:docChg chg="addSld modSld">
      <pc:chgData name="Abdulahad,Munira M." userId="S::466684@student.fontys.nl::3d94c1d2-774e-411d-bc65-330249ee3d2e" providerId="AD" clId="Web-{3B6BA861-4947-6B17-861B-3A37264092AF}" dt="2023-02-08T13:29:45.310" v="77" actId="20577"/>
      <pc:docMkLst>
        <pc:docMk/>
      </pc:docMkLst>
      <pc:sldChg chg="modSp">
        <pc:chgData name="Abdulahad,Munira M." userId="S::466684@student.fontys.nl::3d94c1d2-774e-411d-bc65-330249ee3d2e" providerId="AD" clId="Web-{3B6BA861-4947-6B17-861B-3A37264092AF}" dt="2023-02-08T10:50:03.311" v="43"/>
        <pc:sldMkLst>
          <pc:docMk/>
          <pc:sldMk cId="143970292" sldId="257"/>
        </pc:sldMkLst>
        <pc:spChg chg="mod">
          <ac:chgData name="Abdulahad,Munira M." userId="S::466684@student.fontys.nl::3d94c1d2-774e-411d-bc65-330249ee3d2e" providerId="AD" clId="Web-{3B6BA861-4947-6B17-861B-3A37264092AF}" dt="2023-02-08T10:50:03.311" v="43"/>
          <ac:spMkLst>
            <pc:docMk/>
            <pc:sldMk cId="143970292" sldId="257"/>
            <ac:spMk id="3" creationId="{713CF09E-E91E-B44A-74AA-B249764B6712}"/>
          </ac:spMkLst>
        </pc:spChg>
      </pc:sldChg>
      <pc:sldChg chg="modSp">
        <pc:chgData name="Abdulahad,Munira M." userId="S::466684@student.fontys.nl::3d94c1d2-774e-411d-bc65-330249ee3d2e" providerId="AD" clId="Web-{3B6BA861-4947-6B17-861B-3A37264092AF}" dt="2023-02-08T13:29:45.310" v="77" actId="20577"/>
        <pc:sldMkLst>
          <pc:docMk/>
          <pc:sldMk cId="450943212" sldId="260"/>
        </pc:sldMkLst>
        <pc:spChg chg="mod">
          <ac:chgData name="Abdulahad,Munira M." userId="S::466684@student.fontys.nl::3d94c1d2-774e-411d-bc65-330249ee3d2e" providerId="AD" clId="Web-{3B6BA861-4947-6B17-861B-3A37264092AF}" dt="2023-02-08T13:29:45.310" v="77" actId="20577"/>
          <ac:spMkLst>
            <pc:docMk/>
            <pc:sldMk cId="450943212" sldId="260"/>
            <ac:spMk id="3" creationId="{FA0B7066-3A3F-A95B-7D47-E425566AB1C3}"/>
          </ac:spMkLst>
        </pc:spChg>
      </pc:sldChg>
      <pc:sldChg chg="addSp modSp add replId">
        <pc:chgData name="Abdulahad,Munira M." userId="S::466684@student.fontys.nl::3d94c1d2-774e-411d-bc65-330249ee3d2e" providerId="AD" clId="Web-{3B6BA861-4947-6B17-861B-3A37264092AF}" dt="2023-02-08T10:49:15.980" v="42" actId="1076"/>
        <pc:sldMkLst>
          <pc:docMk/>
          <pc:sldMk cId="3957775524" sldId="262"/>
        </pc:sldMkLst>
        <pc:spChg chg="mod">
          <ac:chgData name="Abdulahad,Munira M." userId="S::466684@student.fontys.nl::3d94c1d2-774e-411d-bc65-330249ee3d2e" providerId="AD" clId="Web-{3B6BA861-4947-6B17-861B-3A37264092AF}" dt="2023-02-08T10:47:10.503" v="12" actId="20577"/>
          <ac:spMkLst>
            <pc:docMk/>
            <pc:sldMk cId="3957775524" sldId="262"/>
            <ac:spMk id="2" creationId="{D764AB28-2E5E-75DD-874E-A3B2D51EF584}"/>
          </ac:spMkLst>
        </pc:spChg>
        <pc:spChg chg="mod">
          <ac:chgData name="Abdulahad,Munira M." userId="S::466684@student.fontys.nl::3d94c1d2-774e-411d-bc65-330249ee3d2e" providerId="AD" clId="Web-{3B6BA861-4947-6B17-861B-3A37264092AF}" dt="2023-02-08T10:47:16.144" v="14" actId="20577"/>
          <ac:spMkLst>
            <pc:docMk/>
            <pc:sldMk cId="3957775524" sldId="262"/>
            <ac:spMk id="3" creationId="{5783856D-5F14-7A65-448F-D8E1076D579F}"/>
          </ac:spMkLst>
        </pc:spChg>
        <pc:picChg chg="add mod">
          <ac:chgData name="Abdulahad,Munira M." userId="S::466684@student.fontys.nl::3d94c1d2-774e-411d-bc65-330249ee3d2e" providerId="AD" clId="Web-{3B6BA861-4947-6B17-861B-3A37264092AF}" dt="2023-02-08T10:48:12.585" v="24" actId="1076"/>
          <ac:picMkLst>
            <pc:docMk/>
            <pc:sldMk cId="3957775524" sldId="262"/>
            <ac:picMk id="4" creationId="{0234D836-BCEE-7BD7-4D20-D72EB76E8BA3}"/>
          </ac:picMkLst>
        </pc:picChg>
        <pc:picChg chg="add mod">
          <ac:chgData name="Abdulahad,Munira M." userId="S::466684@student.fontys.nl::3d94c1d2-774e-411d-bc65-330249ee3d2e" providerId="AD" clId="Web-{3B6BA861-4947-6B17-861B-3A37264092AF}" dt="2023-02-08T10:48:14.382" v="25" actId="1076"/>
          <ac:picMkLst>
            <pc:docMk/>
            <pc:sldMk cId="3957775524" sldId="262"/>
            <ac:picMk id="5" creationId="{F3BD8CD5-E69A-6653-AD3E-A9F261669FF9}"/>
          </ac:picMkLst>
        </pc:picChg>
        <pc:picChg chg="add mod">
          <ac:chgData name="Abdulahad,Munira M." userId="S::466684@student.fontys.nl::3d94c1d2-774e-411d-bc65-330249ee3d2e" providerId="AD" clId="Web-{3B6BA861-4947-6B17-861B-3A37264092AF}" dt="2023-02-08T10:49:15.980" v="42" actId="1076"/>
          <ac:picMkLst>
            <pc:docMk/>
            <pc:sldMk cId="3957775524" sldId="262"/>
            <ac:picMk id="7" creationId="{4C799CE4-2493-1E84-E11A-D5AD42195D61}"/>
          </ac:picMkLst>
        </pc:picChg>
        <pc:picChg chg="add mod">
          <ac:chgData name="Abdulahad,Munira M." userId="S::466684@student.fontys.nl::3d94c1d2-774e-411d-bc65-330249ee3d2e" providerId="AD" clId="Web-{3B6BA861-4947-6B17-861B-3A37264092AF}" dt="2023-02-08T10:49:03.932" v="39" actId="1076"/>
          <ac:picMkLst>
            <pc:docMk/>
            <pc:sldMk cId="3957775524" sldId="262"/>
            <ac:picMk id="8" creationId="{3F7227F1-2169-6126-76BB-22E36E519334}"/>
          </ac:picMkLst>
        </pc:picChg>
      </pc:sldChg>
    </pc:docChg>
  </pc:docChgLst>
  <pc:docChgLst>
    <pc:chgData name="Ahdidouch,Lunis L." userId="ad9dc09f-6d68-4324-a3bb-7f4329280275" providerId="ADAL" clId="{C7468943-6542-459A-9A37-21EBA87E403E}"/>
    <pc:docChg chg="undo custSel addSld delSld modSld sldOrd">
      <pc:chgData name="Ahdidouch,Lunis L." userId="ad9dc09f-6d68-4324-a3bb-7f4329280275" providerId="ADAL" clId="{C7468943-6542-459A-9A37-21EBA87E403E}" dt="2023-02-08T12:05:25.027" v="728" actId="478"/>
      <pc:docMkLst>
        <pc:docMk/>
      </pc:docMkLst>
      <pc:sldChg chg="addSp delSp modSp mod delDesignElem">
        <pc:chgData name="Ahdidouch,Lunis L." userId="ad9dc09f-6d68-4324-a3bb-7f4329280275" providerId="ADAL" clId="{C7468943-6542-459A-9A37-21EBA87E403E}" dt="2023-02-08T10:44:23.305" v="713" actId="1076"/>
        <pc:sldMkLst>
          <pc:docMk/>
          <pc:sldMk cId="109857222" sldId="256"/>
        </pc:sldMkLst>
        <pc:spChg chg="mod">
          <ac:chgData name="Ahdidouch,Lunis L." userId="ad9dc09f-6d68-4324-a3bb-7f4329280275" providerId="ADAL" clId="{C7468943-6542-459A-9A37-21EBA87E403E}" dt="2023-02-08T10:44:23.305" v="71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didouch,Lunis L." userId="ad9dc09f-6d68-4324-a3bb-7f4329280275" providerId="ADAL" clId="{C7468943-6542-459A-9A37-21EBA87E403E}" dt="2023-02-08T09:22:21.603" v="81" actId="271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14" creationId="{362D44EE-C852-4460-B8B5-C4F2BC20510C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15" creationId="{F227E5B6-9132-43CA-B503-37A18562ADF2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16" creationId="{658970D8-8D1D-4B5C-894B-E871CC86543D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17" creationId="{03C2051E-A88D-48E5-BACF-AAED17892722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19" creationId="{7821A508-2985-4905-874A-527429BAABFA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21" creationId="{D2929CB1-0E3C-4B2D-ADC5-0154FB33BA44}"/>
          </ac:spMkLst>
        </pc:spChg>
        <pc:spChg chg="add del">
          <ac:chgData name="Ahdidouch,Lunis L." userId="ad9dc09f-6d68-4324-a3bb-7f4329280275" providerId="ADAL" clId="{C7468943-6542-459A-9A37-21EBA87E403E}" dt="2023-02-08T09:08:20.491" v="2"/>
          <ac:spMkLst>
            <pc:docMk/>
            <pc:sldMk cId="109857222" sldId="256"/>
            <ac:spMk id="23" creationId="{5F2F0C84-BE8C-4DC2-A6D3-30349A801D5C}"/>
          </ac:spMkLst>
        </pc:spChg>
      </pc:sldChg>
      <pc:sldChg chg="modSp mod">
        <pc:chgData name="Ahdidouch,Lunis L." userId="ad9dc09f-6d68-4324-a3bb-7f4329280275" providerId="ADAL" clId="{C7468943-6542-459A-9A37-21EBA87E403E}" dt="2023-02-08T10:30:57.320" v="691"/>
        <pc:sldMkLst>
          <pc:docMk/>
          <pc:sldMk cId="143970292" sldId="257"/>
        </pc:sldMkLst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43970292" sldId="257"/>
            <ac:spMk id="2" creationId="{91E2A347-1244-C61E-5E24-8975BB2CF6D3}"/>
          </ac:spMkLst>
        </pc:spChg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43970292" sldId="257"/>
            <ac:spMk id="3" creationId="{713CF09E-E91E-B44A-74AA-B249764B6712}"/>
          </ac:spMkLst>
        </pc:spChg>
      </pc:sldChg>
      <pc:sldChg chg="modSp mod">
        <pc:chgData name="Ahdidouch,Lunis L." userId="ad9dc09f-6d68-4324-a3bb-7f4329280275" providerId="ADAL" clId="{C7468943-6542-459A-9A37-21EBA87E403E}" dt="2023-02-08T10:30:57.320" v="691"/>
        <pc:sldMkLst>
          <pc:docMk/>
          <pc:sldMk cId="1730027261" sldId="258"/>
        </pc:sldMkLst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730027261" sldId="258"/>
            <ac:spMk id="2" creationId="{B15DEEAD-84B4-36A9-CC8B-ABC6925289D5}"/>
          </ac:spMkLst>
        </pc:spChg>
        <pc:spChg chg="mod">
          <ac:chgData name="Ahdidouch,Lunis L." userId="ad9dc09f-6d68-4324-a3bb-7f4329280275" providerId="ADAL" clId="{C7468943-6542-459A-9A37-21EBA87E403E}" dt="2023-02-08T09:52:17.850" v="623" actId="20577"/>
          <ac:spMkLst>
            <pc:docMk/>
            <pc:sldMk cId="1730027261" sldId="258"/>
            <ac:spMk id="3" creationId="{189A2AE0-B400-6B45-5D0F-B6D0B63638B7}"/>
          </ac:spMkLst>
        </pc:spChg>
      </pc:sldChg>
      <pc:sldChg chg="modSp mod">
        <pc:chgData name="Ahdidouch,Lunis L." userId="ad9dc09f-6d68-4324-a3bb-7f4329280275" providerId="ADAL" clId="{C7468943-6542-459A-9A37-21EBA87E403E}" dt="2023-02-08T10:30:57.320" v="691"/>
        <pc:sldMkLst>
          <pc:docMk/>
          <pc:sldMk cId="1297132537" sldId="259"/>
        </pc:sldMkLst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297132537" sldId="259"/>
            <ac:spMk id="2" creationId="{D764AB28-2E5E-75DD-874E-A3B2D51EF584}"/>
          </ac:spMkLst>
        </pc:spChg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297132537" sldId="259"/>
            <ac:spMk id="3" creationId="{5783856D-5F14-7A65-448F-D8E1076D579F}"/>
          </ac:spMkLst>
        </pc:spChg>
      </pc:sldChg>
      <pc:sldChg chg="modSp new mod ord">
        <pc:chgData name="Ahdidouch,Lunis L." userId="ad9dc09f-6d68-4324-a3bb-7f4329280275" providerId="ADAL" clId="{C7468943-6542-459A-9A37-21EBA87E403E}" dt="2023-02-08T10:30:57.320" v="691"/>
        <pc:sldMkLst>
          <pc:docMk/>
          <pc:sldMk cId="450943212" sldId="260"/>
        </pc:sldMkLst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450943212" sldId="260"/>
            <ac:spMk id="2" creationId="{3F7BDF4E-6561-B317-C46D-5D264DB65FE1}"/>
          </ac:spMkLst>
        </pc:spChg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450943212" sldId="260"/>
            <ac:spMk id="3" creationId="{FA0B7066-3A3F-A95B-7D47-E425566AB1C3}"/>
          </ac:spMkLst>
        </pc:spChg>
      </pc:sldChg>
      <pc:sldChg chg="addSp delSp modSp new mod">
        <pc:chgData name="Ahdidouch,Lunis L." userId="ad9dc09f-6d68-4324-a3bb-7f4329280275" providerId="ADAL" clId="{C7468943-6542-459A-9A37-21EBA87E403E}" dt="2023-02-08T12:05:25.027" v="728" actId="478"/>
        <pc:sldMkLst>
          <pc:docMk/>
          <pc:sldMk cId="1726817702" sldId="261"/>
        </pc:sldMkLst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1726817702" sldId="261"/>
            <ac:spMk id="2" creationId="{05EFDFF3-9149-B374-430A-D0FBA268D93E}"/>
          </ac:spMkLst>
        </pc:spChg>
        <pc:spChg chg="mod">
          <ac:chgData name="Ahdidouch,Lunis L." userId="ad9dc09f-6d68-4324-a3bb-7f4329280275" providerId="ADAL" clId="{C7468943-6542-459A-9A37-21EBA87E403E}" dt="2023-02-08T10:45:34.329" v="716" actId="20577"/>
          <ac:spMkLst>
            <pc:docMk/>
            <pc:sldMk cId="1726817702" sldId="261"/>
            <ac:spMk id="3" creationId="{AF008D2D-C111-251D-5429-3D1128C7CE27}"/>
          </ac:spMkLst>
        </pc:spChg>
        <pc:spChg chg="add del">
          <ac:chgData name="Ahdidouch,Lunis L." userId="ad9dc09f-6d68-4324-a3bb-7f4329280275" providerId="ADAL" clId="{C7468943-6542-459A-9A37-21EBA87E403E}" dt="2023-02-08T12:04:07.487" v="718" actId="22"/>
          <ac:spMkLst>
            <pc:docMk/>
            <pc:sldMk cId="1726817702" sldId="261"/>
            <ac:spMk id="5" creationId="{7C5D21D5-96F2-2DBE-2D1F-4BC19B0B14B8}"/>
          </ac:spMkLst>
        </pc:spChg>
        <pc:picChg chg="add del">
          <ac:chgData name="Ahdidouch,Lunis L." userId="ad9dc09f-6d68-4324-a3bb-7f4329280275" providerId="ADAL" clId="{C7468943-6542-459A-9A37-21EBA87E403E}" dt="2023-02-08T12:04:54.980" v="720" actId="478"/>
          <ac:picMkLst>
            <pc:docMk/>
            <pc:sldMk cId="1726817702" sldId="261"/>
            <ac:picMk id="7" creationId="{60EB7180-BF34-EA54-1443-E6EACA1C3115}"/>
          </ac:picMkLst>
        </pc:picChg>
        <pc:picChg chg="add del">
          <ac:chgData name="Ahdidouch,Lunis L." userId="ad9dc09f-6d68-4324-a3bb-7f4329280275" providerId="ADAL" clId="{C7468943-6542-459A-9A37-21EBA87E403E}" dt="2023-02-08T12:04:57.040" v="722" actId="478"/>
          <ac:picMkLst>
            <pc:docMk/>
            <pc:sldMk cId="1726817702" sldId="261"/>
            <ac:picMk id="9" creationId="{CC449407-5E18-3910-4613-117FF384E7CC}"/>
          </ac:picMkLst>
        </pc:picChg>
        <pc:picChg chg="add del mod">
          <ac:chgData name="Ahdidouch,Lunis L." userId="ad9dc09f-6d68-4324-a3bb-7f4329280275" providerId="ADAL" clId="{C7468943-6542-459A-9A37-21EBA87E403E}" dt="2023-02-08T12:05:22.510" v="726" actId="478"/>
          <ac:picMkLst>
            <pc:docMk/>
            <pc:sldMk cId="1726817702" sldId="261"/>
            <ac:picMk id="11" creationId="{22F29BBC-F5E0-6C51-9BA8-859CB21250BE}"/>
          </ac:picMkLst>
        </pc:picChg>
        <pc:picChg chg="add del">
          <ac:chgData name="Ahdidouch,Lunis L." userId="ad9dc09f-6d68-4324-a3bb-7f4329280275" providerId="ADAL" clId="{C7468943-6542-459A-9A37-21EBA87E403E}" dt="2023-02-08T12:05:25.027" v="728" actId="478"/>
          <ac:picMkLst>
            <pc:docMk/>
            <pc:sldMk cId="1726817702" sldId="261"/>
            <ac:picMk id="13" creationId="{55FBD6DC-FC85-8F33-C447-0DE030E19E1F}"/>
          </ac:picMkLst>
        </pc:picChg>
      </pc:sldChg>
      <pc:sldChg chg="modSp new del mod ord">
        <pc:chgData name="Ahdidouch,Lunis L." userId="ad9dc09f-6d68-4324-a3bb-7f4329280275" providerId="ADAL" clId="{C7468943-6542-459A-9A37-21EBA87E403E}" dt="2023-02-08T09:52:22.587" v="624" actId="47"/>
        <pc:sldMkLst>
          <pc:docMk/>
          <pc:sldMk cId="1783948648" sldId="261"/>
        </pc:sldMkLst>
        <pc:spChg chg="mod">
          <ac:chgData name="Ahdidouch,Lunis L." userId="ad9dc09f-6d68-4324-a3bb-7f4329280275" providerId="ADAL" clId="{C7468943-6542-459A-9A37-21EBA87E403E}" dt="2023-02-08T09:50:49.090" v="589" actId="20577"/>
          <ac:spMkLst>
            <pc:docMk/>
            <pc:sldMk cId="1783948648" sldId="261"/>
            <ac:spMk id="3" creationId="{6E7DF65A-13B7-701E-8666-A962C4CAC202}"/>
          </ac:spMkLst>
        </pc:spChg>
      </pc:sldChg>
      <pc:sldChg chg="modSp new del mod">
        <pc:chgData name="Ahdidouch,Lunis L." userId="ad9dc09f-6d68-4324-a3bb-7f4329280275" providerId="ADAL" clId="{C7468943-6542-459A-9A37-21EBA87E403E}" dt="2023-02-08T10:34:19.424" v="711" actId="47"/>
        <pc:sldMkLst>
          <pc:docMk/>
          <pc:sldMk cId="227276036" sldId="262"/>
        </pc:sldMkLst>
        <pc:spChg chg="mod">
          <ac:chgData name="Ahdidouch,Lunis L." userId="ad9dc09f-6d68-4324-a3bb-7f4329280275" providerId="ADAL" clId="{C7468943-6542-459A-9A37-21EBA87E403E}" dt="2023-02-08T10:33:50.245" v="701" actId="20577"/>
          <ac:spMkLst>
            <pc:docMk/>
            <pc:sldMk cId="227276036" sldId="262"/>
            <ac:spMk id="2" creationId="{BFB6F313-29B8-6B31-19C9-A7774BEB4C1D}"/>
          </ac:spMkLst>
        </pc:spChg>
        <pc:spChg chg="mod">
          <ac:chgData name="Ahdidouch,Lunis L." userId="ad9dc09f-6d68-4324-a3bb-7f4329280275" providerId="ADAL" clId="{C7468943-6542-459A-9A37-21EBA87E403E}" dt="2023-02-08T10:30:57.320" v="691"/>
          <ac:spMkLst>
            <pc:docMk/>
            <pc:sldMk cId="227276036" sldId="262"/>
            <ac:spMk id="3" creationId="{BA21D927-D5CD-070A-380D-4EBE902128C3}"/>
          </ac:spMkLst>
        </pc:spChg>
      </pc:sldChg>
    </pc:docChg>
  </pc:docChgLst>
  <pc:docChgLst>
    <pc:chgData name="Băluţoiu,Rareş R.M." userId="S::414572@student.fontys.nl::885912a4-6511-4882-8b02-721f5f373bf2" providerId="AD" clId="Web-{FA28BC34-2F8F-4910-24C4-323AD86D1F59}"/>
    <pc:docChg chg="addSld">
      <pc:chgData name="Băluţoiu,Rareş R.M." userId="S::414572@student.fontys.nl::885912a4-6511-4882-8b02-721f5f373bf2" providerId="AD" clId="Web-{FA28BC34-2F8F-4910-24C4-323AD86D1F59}" dt="2023-02-08T09:06:05.776" v="0"/>
      <pc:docMkLst>
        <pc:docMk/>
      </pc:docMkLst>
      <pc:sldChg chg="new">
        <pc:chgData name="Băluţoiu,Rareş R.M." userId="S::414572@student.fontys.nl::885912a4-6511-4882-8b02-721f5f373bf2" providerId="AD" clId="Web-{FA28BC34-2F8F-4910-24C4-323AD86D1F59}" dt="2023-02-08T09:06:05.776" v="0"/>
        <pc:sldMkLst>
          <pc:docMk/>
          <pc:sldMk cId="143970292" sldId="257"/>
        </pc:sldMkLst>
      </pc:sldChg>
    </pc:docChg>
  </pc:docChgLst>
  <pc:docChgLst>
    <pc:chgData name="Băluţoiu,Rareş R.M." userId="S::414572@student.fontys.nl::885912a4-6511-4882-8b02-721f5f373bf2" providerId="AD" clId="Web-{AC6B5584-61D8-9560-AE61-148E8C44E706}"/>
    <pc:docChg chg="modSld">
      <pc:chgData name="Băluţoiu,Rareş R.M." userId="S::414572@student.fontys.nl::885912a4-6511-4882-8b02-721f5f373bf2" providerId="AD" clId="Web-{AC6B5584-61D8-9560-AE61-148E8C44E706}" dt="2023-02-08T10:38:39.269" v="32" actId="20577"/>
      <pc:docMkLst>
        <pc:docMk/>
      </pc:docMkLst>
      <pc:sldChg chg="modSp">
        <pc:chgData name="Băluţoiu,Rareş R.M." userId="S::414572@student.fontys.nl::885912a4-6511-4882-8b02-721f5f373bf2" providerId="AD" clId="Web-{AC6B5584-61D8-9560-AE61-148E8C44E706}" dt="2023-02-08T10:38:02.361" v="20" actId="20577"/>
        <pc:sldMkLst>
          <pc:docMk/>
          <pc:sldMk cId="143970292" sldId="257"/>
        </pc:sldMkLst>
        <pc:spChg chg="mod">
          <ac:chgData name="Băluţoiu,Rareş R.M." userId="S::414572@student.fontys.nl::885912a4-6511-4882-8b02-721f5f373bf2" providerId="AD" clId="Web-{AC6B5584-61D8-9560-AE61-148E8C44E706}" dt="2023-02-08T10:38:02.361" v="20" actId="20577"/>
          <ac:spMkLst>
            <pc:docMk/>
            <pc:sldMk cId="143970292" sldId="257"/>
            <ac:spMk id="3" creationId="{713CF09E-E91E-B44A-74AA-B249764B6712}"/>
          </ac:spMkLst>
        </pc:spChg>
      </pc:sldChg>
      <pc:sldChg chg="modSp">
        <pc:chgData name="Băluţoiu,Rareş R.M." userId="S::414572@student.fontys.nl::885912a4-6511-4882-8b02-721f5f373bf2" providerId="AD" clId="Web-{AC6B5584-61D8-9560-AE61-148E8C44E706}" dt="2023-02-08T10:38:39.269" v="32" actId="20577"/>
        <pc:sldMkLst>
          <pc:docMk/>
          <pc:sldMk cId="450943212" sldId="260"/>
        </pc:sldMkLst>
        <pc:spChg chg="mod">
          <ac:chgData name="Băluţoiu,Rareş R.M." userId="S::414572@student.fontys.nl::885912a4-6511-4882-8b02-721f5f373bf2" providerId="AD" clId="Web-{AC6B5584-61D8-9560-AE61-148E8C44E706}" dt="2023-02-08T10:37:59.893" v="19" actId="20577"/>
          <ac:spMkLst>
            <pc:docMk/>
            <pc:sldMk cId="450943212" sldId="260"/>
            <ac:spMk id="2" creationId="{3F7BDF4E-6561-B317-C46D-5D264DB65FE1}"/>
          </ac:spMkLst>
        </pc:spChg>
        <pc:spChg chg="mod">
          <ac:chgData name="Băluţoiu,Rareş R.M." userId="S::414572@student.fontys.nl::885912a4-6511-4882-8b02-721f5f373bf2" providerId="AD" clId="Web-{AC6B5584-61D8-9560-AE61-148E8C44E706}" dt="2023-02-08T10:38:39.269" v="32" actId="20577"/>
          <ac:spMkLst>
            <pc:docMk/>
            <pc:sldMk cId="450943212" sldId="260"/>
            <ac:spMk id="3" creationId="{FA0B7066-3A3F-A95B-7D47-E425566AB1C3}"/>
          </ac:spMkLst>
        </pc:spChg>
      </pc:sldChg>
    </pc:docChg>
  </pc:docChgLst>
  <pc:docChgLst>
    <pc:chgData name="Ali,Renas R.T." userId="S::524448@student.fontys.nl::f1db4efb-8c58-4e6b-ab54-fdd623088027" providerId="AD" clId="Web-{06D9E794-4F09-FBA3-5DEA-95946F14363C}"/>
    <pc:docChg chg="modSld">
      <pc:chgData name="Ali,Renas R.T." userId="S::524448@student.fontys.nl::f1db4efb-8c58-4e6b-ab54-fdd623088027" providerId="AD" clId="Web-{06D9E794-4F09-FBA3-5DEA-95946F14363C}" dt="2023-02-08T09:42:13.635" v="294" actId="20577"/>
      <pc:docMkLst>
        <pc:docMk/>
      </pc:docMkLst>
      <pc:sldChg chg="modSp">
        <pc:chgData name="Ali,Renas R.T." userId="S::524448@student.fontys.nl::f1db4efb-8c58-4e6b-ab54-fdd623088027" providerId="AD" clId="Web-{06D9E794-4F09-FBA3-5DEA-95946F14363C}" dt="2023-02-08T09:26:41.585" v="159" actId="20577"/>
        <pc:sldMkLst>
          <pc:docMk/>
          <pc:sldMk cId="143970292" sldId="257"/>
        </pc:sldMkLst>
        <pc:spChg chg="mod">
          <ac:chgData name="Ali,Renas R.T." userId="S::524448@student.fontys.nl::f1db4efb-8c58-4e6b-ab54-fdd623088027" providerId="AD" clId="Web-{06D9E794-4F09-FBA3-5DEA-95946F14363C}" dt="2023-02-08T09:09:56.299" v="4" actId="20577"/>
          <ac:spMkLst>
            <pc:docMk/>
            <pc:sldMk cId="143970292" sldId="257"/>
            <ac:spMk id="2" creationId="{91E2A347-1244-C61E-5E24-8975BB2CF6D3}"/>
          </ac:spMkLst>
        </pc:spChg>
        <pc:spChg chg="mod">
          <ac:chgData name="Ali,Renas R.T." userId="S::524448@student.fontys.nl::f1db4efb-8c58-4e6b-ab54-fdd623088027" providerId="AD" clId="Web-{06D9E794-4F09-FBA3-5DEA-95946F14363C}" dt="2023-02-08T09:26:41.585" v="159" actId="20577"/>
          <ac:spMkLst>
            <pc:docMk/>
            <pc:sldMk cId="143970292" sldId="257"/>
            <ac:spMk id="3" creationId="{713CF09E-E91E-B44A-74AA-B249764B6712}"/>
          </ac:spMkLst>
        </pc:spChg>
      </pc:sldChg>
      <pc:sldChg chg="modSp">
        <pc:chgData name="Ali,Renas R.T." userId="S::524448@student.fontys.nl::f1db4efb-8c58-4e6b-ab54-fdd623088027" providerId="AD" clId="Web-{06D9E794-4F09-FBA3-5DEA-95946F14363C}" dt="2023-02-08T09:23:37.222" v="157" actId="20577"/>
        <pc:sldMkLst>
          <pc:docMk/>
          <pc:sldMk cId="1730027261" sldId="258"/>
        </pc:sldMkLst>
        <pc:spChg chg="mod">
          <ac:chgData name="Ali,Renas R.T." userId="S::524448@student.fontys.nl::f1db4efb-8c58-4e6b-ab54-fdd623088027" providerId="AD" clId="Web-{06D9E794-4F09-FBA3-5DEA-95946F14363C}" dt="2023-02-08T09:23:37.222" v="157" actId="20577"/>
          <ac:spMkLst>
            <pc:docMk/>
            <pc:sldMk cId="1730027261" sldId="258"/>
            <ac:spMk id="3" creationId="{189A2AE0-B400-6B45-5D0F-B6D0B63638B7}"/>
          </ac:spMkLst>
        </pc:spChg>
      </pc:sldChg>
      <pc:sldChg chg="modSp">
        <pc:chgData name="Ali,Renas R.T." userId="S::524448@student.fontys.nl::f1db4efb-8c58-4e6b-ab54-fdd623088027" providerId="AD" clId="Web-{06D9E794-4F09-FBA3-5DEA-95946F14363C}" dt="2023-02-08T09:42:13.635" v="294" actId="20577"/>
        <pc:sldMkLst>
          <pc:docMk/>
          <pc:sldMk cId="1297132537" sldId="259"/>
        </pc:sldMkLst>
        <pc:spChg chg="mod">
          <ac:chgData name="Ali,Renas R.T." userId="S::524448@student.fontys.nl::f1db4efb-8c58-4e6b-ab54-fdd623088027" providerId="AD" clId="Web-{06D9E794-4F09-FBA3-5DEA-95946F14363C}" dt="2023-02-08T09:42:13.635" v="294" actId="20577"/>
          <ac:spMkLst>
            <pc:docMk/>
            <pc:sldMk cId="1297132537" sldId="259"/>
            <ac:spMk id="3" creationId="{5783856D-5F14-7A65-448F-D8E1076D57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5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err="1">
                <a:latin typeface="Poppins" panose="00000500000000000000" pitchFamily="2" charset="0"/>
                <a:cs typeface="Poppins" panose="00000500000000000000" pitchFamily="2" charset="0"/>
              </a:rPr>
              <a:t>ProdigyPort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“Your digital portfolio, made easy”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304A8AD-2F90-C30C-F2A2-847BE1689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r="2386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A347-1244-C61E-5E24-8975BB2C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F09E-E91E-B44A-74AA-B249764B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Ø"/>
            </a:pPr>
            <a:r>
              <a:rPr lang="en-US">
                <a:latin typeface="Poppins"/>
                <a:cs typeface="Poppins"/>
              </a:rPr>
              <a:t>Research</a:t>
            </a:r>
          </a:p>
          <a:p>
            <a:pPr>
              <a:buClr>
                <a:srgbClr val="8D87A6"/>
              </a:buClr>
              <a:buChar char="Ø"/>
            </a:pPr>
            <a:r>
              <a:rPr lang="en-US">
                <a:latin typeface="Poppins"/>
                <a:cs typeface="Poppins"/>
              </a:rPr>
              <a:t>How Might We question</a:t>
            </a:r>
          </a:p>
          <a:p>
            <a:pPr>
              <a:buClr>
                <a:srgbClr val="8D87A6"/>
              </a:buClr>
              <a:buChar char="Ø"/>
            </a:pPr>
            <a:r>
              <a:rPr lang="en-US">
                <a:latin typeface="Poppins"/>
                <a:cs typeface="Poppins"/>
              </a:rPr>
              <a:t>Solution</a:t>
            </a:r>
          </a:p>
          <a:p>
            <a:pPr>
              <a:buClr>
                <a:srgbClr val="8D87A6"/>
              </a:buClr>
              <a:buChar char="Ø"/>
            </a:pPr>
            <a:r>
              <a:rPr lang="en-US">
                <a:latin typeface="Poppins"/>
                <a:cs typeface="Poppins"/>
              </a:rPr>
              <a:t>Branding</a:t>
            </a:r>
          </a:p>
          <a:p>
            <a:pPr>
              <a:buClr>
                <a:srgbClr val="8D87A6"/>
              </a:buClr>
              <a:buChar char="Ø"/>
            </a:pPr>
            <a:r>
              <a:rPr lang="en-US">
                <a:latin typeface="Poppins"/>
                <a:cs typeface="Poppins"/>
              </a:rPr>
              <a:t>Demo</a:t>
            </a:r>
          </a:p>
          <a:p>
            <a:pPr>
              <a:buClr>
                <a:srgbClr val="8D87A6"/>
              </a:buClr>
              <a:buChar char="Ø"/>
            </a:pP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Clr>
                <a:srgbClr val="8D87A6"/>
              </a:buClr>
              <a:buChar char="Ø"/>
            </a:pP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Clr>
                <a:srgbClr val="8D87A6"/>
              </a:buClr>
            </a:pP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EEAD-84B4-36A9-CC8B-ABC69252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2AE0-B400-6B45-5D0F-B6D0B636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4137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Poppins"/>
                <a:cs typeface="Poppins"/>
              </a:rPr>
              <a:t>Interviews:</a:t>
            </a:r>
          </a:p>
          <a:p>
            <a:r>
              <a:rPr lang="en-US">
                <a:latin typeface="Poppins"/>
                <a:cs typeface="Poppins"/>
              </a:rPr>
              <a:t>Students having difficulties creating a portfolio: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Confusing.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Hard to access.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Structuring can be difficult.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No reminders and notifications.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Can not do anything on the go.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No motivation to keep going.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Hard to put photos, videos </a:t>
            </a:r>
            <a:r>
              <a:rPr lang="en-US">
                <a:latin typeface="Poppins"/>
                <a:ea typeface="+mn-lt"/>
                <a:cs typeface="Poppins"/>
              </a:rPr>
              <a:t>and </a:t>
            </a:r>
            <a:r>
              <a:rPr lang="en-US">
                <a:latin typeface="Poppins"/>
                <a:cs typeface="Poppins"/>
              </a:rPr>
              <a:t>audio.</a:t>
            </a:r>
          </a:p>
          <a:p>
            <a:pPr lvl="1">
              <a:buClr>
                <a:srgbClr val="8D87A6"/>
              </a:buClr>
            </a:pPr>
            <a:r>
              <a:rPr lang="en-US">
                <a:latin typeface="Poppins"/>
                <a:cs typeface="Poppins"/>
              </a:rPr>
              <a:t>No way to track actual progress.</a:t>
            </a:r>
          </a:p>
          <a:p>
            <a:pPr lvl="1">
              <a:buClr>
                <a:srgbClr val="8D87A6"/>
              </a:buClr>
            </a:pP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DF4E-6561-B317-C46D-5D264DB6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Might We question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7066-3A3F-A95B-7D47-E425566A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Poppins"/>
                <a:cs typeface="Poppins"/>
              </a:rPr>
              <a:t>A How Might We question opens up brainstorming and other ideation session. Therefore, we came up with the following question:</a:t>
            </a:r>
            <a:endParaRPr lang="en-US" sz="1800" b="0" i="0">
              <a:solidFill>
                <a:srgbClr val="000000"/>
              </a:solidFill>
              <a:effectLst/>
              <a:latin typeface="Poppins"/>
              <a:cs typeface="Poppins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Poppins"/>
              <a:cs typeface="Poppins"/>
            </a:endParaRPr>
          </a:p>
          <a:p>
            <a:pPr marL="0" indent="0" algn="ctr">
              <a:buNone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Poppins"/>
                <a:cs typeface="Poppins"/>
              </a:rPr>
              <a:t>          "</a:t>
            </a:r>
            <a:r>
              <a:rPr lang="en-US" sz="1800" b="0" i="0">
                <a:solidFill>
                  <a:srgbClr val="000000"/>
                </a:solidFill>
                <a:effectLst/>
                <a:latin typeface="Poppins"/>
                <a:cs typeface="Poppins"/>
              </a:rPr>
              <a:t>How might we create a mobile solution that can help students </a:t>
            </a:r>
            <a:r>
              <a:rPr lang="en-US" sz="1800">
                <a:solidFill>
                  <a:srgbClr val="000000"/>
                </a:solidFill>
                <a:latin typeface="Poppins"/>
                <a:cs typeface="Poppins"/>
              </a:rPr>
              <a:t>easily </a:t>
            </a:r>
            <a:endParaRPr lang="en-US" sz="2400">
              <a:solidFill>
                <a:srgbClr val="220BFD"/>
              </a:solidFill>
              <a:latin typeface="Grandview"/>
              <a:cs typeface="Poppins"/>
            </a:endParaRPr>
          </a:p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latin typeface="Poppins"/>
                <a:cs typeface="Poppins"/>
              </a:rPr>
              <a:t>create a</a:t>
            </a:r>
            <a:r>
              <a:rPr lang="en-US" sz="1800" b="0" i="0">
                <a:solidFill>
                  <a:srgbClr val="000000"/>
                </a:solidFill>
                <a:effectLst/>
                <a:latin typeface="Poppins"/>
                <a:cs typeface="Poppins"/>
              </a:rPr>
              <a:t> portfolio with less effort</a:t>
            </a:r>
            <a:r>
              <a:rPr lang="en-US" sz="1800">
                <a:solidFill>
                  <a:srgbClr val="000000"/>
                </a:solidFill>
                <a:latin typeface="Poppins"/>
                <a:cs typeface="Poppins"/>
              </a:rPr>
              <a:t>?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Poppins"/>
                <a:cs typeface="Poppins"/>
              </a:rPr>
              <a:t>"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AB28-2E5E-75DD-874E-A3B2D51E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/>
                <a:cs typeface="Poppins"/>
              </a:rPr>
              <a:t>Solution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856D-5F14-7A65-448F-D8E1076D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Clr>
                <a:srgbClr val="8D87A6"/>
              </a:buClr>
              <a:buNone/>
            </a:pPr>
            <a:r>
              <a:rPr lang="en-US" b="1">
                <a:ea typeface="+mn-lt"/>
                <a:cs typeface="+mn-lt"/>
              </a:rPr>
              <a:t>Smart mobile application:</a:t>
            </a:r>
            <a:endParaRPr lang="en-US" b="1"/>
          </a:p>
          <a:p>
            <a:pPr>
              <a:buClr>
                <a:srgbClr val="8D87A6"/>
              </a:buClr>
              <a:buChar char="Ø"/>
            </a:pPr>
            <a:r>
              <a:rPr lang="en-US">
                <a:ea typeface="+mn-lt"/>
                <a:cs typeface="+mn-lt"/>
              </a:rPr>
              <a:t>Allows for structured and organized portfolio creation.</a:t>
            </a:r>
            <a:endParaRPr lang="en-US"/>
          </a:p>
          <a:p>
            <a:pPr>
              <a:buClr>
                <a:srgbClr val="8D87A6"/>
              </a:buClr>
              <a:buChar char="Ø"/>
            </a:pPr>
            <a:r>
              <a:rPr lang="en-US">
                <a:ea typeface="+mn-lt"/>
                <a:cs typeface="+mn-lt"/>
              </a:rPr>
              <a:t>Easy to navigate around and easy to understand how it works.</a:t>
            </a:r>
          </a:p>
          <a:p>
            <a:pPr>
              <a:buClr>
                <a:srgbClr val="8D87A6"/>
              </a:buClr>
              <a:buChar char="Ø"/>
            </a:pPr>
            <a:r>
              <a:rPr lang="en-US"/>
              <a:t>Easy to access, since everybody has a smart phone.</a:t>
            </a:r>
          </a:p>
          <a:p>
            <a:pPr>
              <a:buClr>
                <a:srgbClr val="8D87A6"/>
              </a:buClr>
              <a:buChar char="Ø"/>
            </a:pPr>
            <a:r>
              <a:rPr lang="en-US"/>
              <a:t>Easy to add </a:t>
            </a:r>
            <a:r>
              <a:rPr lang="en-US">
                <a:ea typeface="+mn-lt"/>
                <a:cs typeface="+mn-lt"/>
              </a:rPr>
              <a:t>photos, videos and audio.</a:t>
            </a:r>
            <a:endParaRPr lang="en-US"/>
          </a:p>
          <a:p>
            <a:pPr>
              <a:buClr>
                <a:srgbClr val="8D87A6"/>
              </a:buClr>
              <a:buChar char="Ø"/>
            </a:pPr>
            <a:r>
              <a:rPr lang="en-US"/>
              <a:t>Can use it on the go.</a:t>
            </a:r>
          </a:p>
          <a:p>
            <a:pPr>
              <a:buClr>
                <a:srgbClr val="8D87A6"/>
              </a:buClr>
              <a:buChar char="Ø"/>
            </a:pPr>
            <a:r>
              <a:rPr lang="en-US"/>
              <a:t>Get notifications and reminders.</a:t>
            </a:r>
          </a:p>
          <a:p>
            <a:pPr>
              <a:buClr>
                <a:srgbClr val="8D87A6"/>
              </a:buClr>
              <a:buChar char="Ø"/>
            </a:pPr>
            <a:r>
              <a:rPr lang="en-US"/>
              <a:t>Progress system.</a:t>
            </a:r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</a:pPr>
            <a:endParaRPr lang="en-US"/>
          </a:p>
          <a:p>
            <a:pPr>
              <a:buClr>
                <a:srgbClr val="8D87A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AB28-2E5E-75DD-874E-A3B2D51E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/>
                <a:cs typeface="Poppins"/>
              </a:rPr>
              <a:t>Branding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856D-5F14-7A65-448F-D8E1076D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  <a:buChar char="Ø"/>
            </a:pPr>
            <a:endParaRPr lang="en-US"/>
          </a:p>
          <a:p>
            <a:pPr>
              <a:buClr>
                <a:srgbClr val="8D87A6"/>
              </a:buClr>
            </a:pPr>
            <a:endParaRPr lang="en-US"/>
          </a:p>
          <a:p>
            <a:pPr>
              <a:buClr>
                <a:srgbClr val="8D87A6"/>
              </a:buClr>
            </a:pPr>
            <a:endParaRPr lang="en-US"/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0234D836-BCEE-7BD7-4D20-D72EB76E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24" y="1712117"/>
            <a:ext cx="4535509" cy="190976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3BD8CD5-E69A-6653-AD3E-A9F26166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71" y="3944377"/>
            <a:ext cx="3730580" cy="196696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C799CE4-2493-1E84-E11A-D5AD42195D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7" r="2386" b="3"/>
          <a:stretch/>
        </p:blipFill>
        <p:spPr>
          <a:xfrm>
            <a:off x="4860404" y="4204803"/>
            <a:ext cx="2001462" cy="200146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F7227F1-2169-6126-76BB-22E36E519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73" y="1788554"/>
            <a:ext cx="4417453" cy="32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DFF3-9149-B374-430A-D0FBA26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8D2D-C111-251D-5429-3D1128C7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Figma wireframe</a:t>
            </a:r>
          </a:p>
          <a:p>
            <a:r>
              <a:rPr lang="en-US"/>
              <a:t>Android/IOS prototype</a:t>
            </a:r>
          </a:p>
        </p:txBody>
      </p:sp>
    </p:spTree>
    <p:extLst>
      <p:ext uri="{BB962C8B-B14F-4D97-AF65-F5344CB8AC3E}">
        <p14:creationId xmlns:p14="http://schemas.microsoft.com/office/powerpoint/2010/main" val="17268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E7C01"/>
      </a:accent2>
      <a:accent3>
        <a:srgbClr val="A5A5A5"/>
      </a:accent3>
      <a:accent4>
        <a:srgbClr val="FE7C01"/>
      </a:accent4>
      <a:accent5>
        <a:srgbClr val="011EF4"/>
      </a:accent5>
      <a:accent6>
        <a:srgbClr val="011EF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sineVTI">
  <a:themeElements>
    <a:clrScheme name="Custom 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FE7C01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CosineVTI</vt:lpstr>
      <vt:lpstr>ProdigyPort</vt:lpstr>
      <vt:lpstr>Introduction</vt:lpstr>
      <vt:lpstr>Research</vt:lpstr>
      <vt:lpstr>How Might We question</vt:lpstr>
      <vt:lpstr>Solution</vt:lpstr>
      <vt:lpstr>Branding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2023-02-08T08:59:10Z</dcterms:created>
  <dcterms:modified xsi:type="dcterms:W3CDTF">2023-02-08T13:30:13Z</dcterms:modified>
</cp:coreProperties>
</file>