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3" r:id="rId3"/>
    <p:sldId id="274" r:id="rId4"/>
    <p:sldId id="261" r:id="rId5"/>
    <p:sldId id="262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60" d="100"/>
          <a:sy n="60" d="100"/>
        </p:scale>
        <p:origin x="105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C0E50EC-568D-4F36-BC8D-079377C0AF91}" type="datetimeFigureOut">
              <a:rPr lang="es-CO" smtClean="0"/>
              <a:t>05/04/2019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6D82CC4-2460-4AB7-A812-4D91A0BCC31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719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50EC-568D-4F36-BC8D-079377C0AF91}" type="datetimeFigureOut">
              <a:rPr lang="es-CO" smtClean="0"/>
              <a:t>05/04/2019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2CC4-2460-4AB7-A812-4D91A0BCC31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095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50EC-568D-4F36-BC8D-079377C0AF91}" type="datetimeFigureOut">
              <a:rPr lang="es-CO" smtClean="0"/>
              <a:t>05/04/2019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2CC4-2460-4AB7-A812-4D91A0BCC31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079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50EC-568D-4F36-BC8D-079377C0AF91}" type="datetimeFigureOut">
              <a:rPr lang="es-CO" smtClean="0"/>
              <a:t>05/04/2019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2CC4-2460-4AB7-A812-4D91A0BCC31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3889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50EC-568D-4F36-BC8D-079377C0AF91}" type="datetimeFigureOut">
              <a:rPr lang="es-CO" smtClean="0"/>
              <a:t>05/04/2019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2CC4-2460-4AB7-A812-4D91A0BCC31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0200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50EC-568D-4F36-BC8D-079377C0AF91}" type="datetimeFigureOut">
              <a:rPr lang="es-CO" smtClean="0"/>
              <a:t>05/04/2019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2CC4-2460-4AB7-A812-4D91A0BCC31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365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50EC-568D-4F36-BC8D-079377C0AF91}" type="datetimeFigureOut">
              <a:rPr lang="es-CO" smtClean="0"/>
              <a:t>05/04/2019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2CC4-2460-4AB7-A812-4D91A0BCC31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0142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C0E50EC-568D-4F36-BC8D-079377C0AF91}" type="datetimeFigureOut">
              <a:rPr lang="es-CO" smtClean="0"/>
              <a:t>05/04/2019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2CC4-2460-4AB7-A812-4D91A0BCC31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6546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C0E50EC-568D-4F36-BC8D-079377C0AF91}" type="datetimeFigureOut">
              <a:rPr lang="es-CO" smtClean="0"/>
              <a:t>05/04/2019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2CC4-2460-4AB7-A812-4D91A0BCC31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759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50EC-568D-4F36-BC8D-079377C0AF91}" type="datetimeFigureOut">
              <a:rPr lang="es-CO" smtClean="0"/>
              <a:t>05/04/2019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2CC4-2460-4AB7-A812-4D91A0BCC31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864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50EC-568D-4F36-BC8D-079377C0AF91}" type="datetimeFigureOut">
              <a:rPr lang="es-CO" smtClean="0"/>
              <a:t>05/04/2019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2CC4-2460-4AB7-A812-4D91A0BCC31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640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50EC-568D-4F36-BC8D-079377C0AF91}" type="datetimeFigureOut">
              <a:rPr lang="es-CO" smtClean="0"/>
              <a:t>05/04/2019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2CC4-2460-4AB7-A812-4D91A0BCC31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966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50EC-568D-4F36-BC8D-079377C0AF91}" type="datetimeFigureOut">
              <a:rPr lang="es-CO" smtClean="0"/>
              <a:t>05/04/2019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2CC4-2460-4AB7-A812-4D91A0BCC31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651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50EC-568D-4F36-BC8D-079377C0AF91}" type="datetimeFigureOut">
              <a:rPr lang="es-CO" smtClean="0"/>
              <a:t>05/04/2019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2CC4-2460-4AB7-A812-4D91A0BCC31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49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50EC-568D-4F36-BC8D-079377C0AF91}" type="datetimeFigureOut">
              <a:rPr lang="es-CO" smtClean="0"/>
              <a:t>05/04/2019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2CC4-2460-4AB7-A812-4D91A0BCC31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390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50EC-568D-4F36-BC8D-079377C0AF91}" type="datetimeFigureOut">
              <a:rPr lang="es-CO" smtClean="0"/>
              <a:t>05/04/2019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2CC4-2460-4AB7-A812-4D91A0BCC31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725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50EC-568D-4F36-BC8D-079377C0AF91}" type="datetimeFigureOut">
              <a:rPr lang="es-CO" smtClean="0"/>
              <a:t>05/04/2019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2CC4-2460-4AB7-A812-4D91A0BCC31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374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C0E50EC-568D-4F36-BC8D-079377C0AF91}" type="datetimeFigureOut">
              <a:rPr lang="es-CO" smtClean="0"/>
              <a:t>05/04/2019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CO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6D82CC4-2460-4AB7-A812-4D91A0BCC31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482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618A-2952-45EA-A05C-791FC8F5E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1553029"/>
            <a:ext cx="6105194" cy="2521689"/>
          </a:xfrm>
        </p:spPr>
        <p:txBody>
          <a:bodyPr>
            <a:normAutofit fontScale="90000"/>
          </a:bodyPr>
          <a:lstStyle/>
          <a:p>
            <a:r>
              <a:rPr lang="es-CO" dirty="0">
                <a:solidFill>
                  <a:srgbClr val="FFFFFF"/>
                </a:solidFill>
              </a:rPr>
              <a:t>ADMINISTRACION </a:t>
            </a:r>
            <a:br>
              <a:rPr lang="es-CO" dirty="0">
                <a:solidFill>
                  <a:srgbClr val="FFFFFF"/>
                </a:solidFill>
              </a:rPr>
            </a:br>
            <a:r>
              <a:rPr lang="es-CO" dirty="0">
                <a:solidFill>
                  <a:srgbClr val="FFFFFF"/>
                </a:solidFill>
              </a:rPr>
              <a:t>SERVIDOR POSTGRESQL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21BEC-24D0-478A-B8E4-16B027B4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rgbClr val="FFFFFF"/>
                </a:solidFill>
              </a:rPr>
              <a:t>Mesa Calderón Oscar David</a:t>
            </a:r>
          </a:p>
        </p:txBody>
      </p:sp>
    </p:spTree>
    <p:extLst>
      <p:ext uri="{BB962C8B-B14F-4D97-AF65-F5344CB8AC3E}">
        <p14:creationId xmlns:p14="http://schemas.microsoft.com/office/powerpoint/2010/main" val="362276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1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2" name="Rectangle 2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8C047-4954-422E-84E8-27483D31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145" y="1241266"/>
            <a:ext cx="4535926" cy="31537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0" i="0" kern="12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CREATE PROCEDURE/</a:t>
            </a:r>
            <a:br>
              <a:rPr lang="en-US" sz="5400" b="0" i="0" kern="12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5400" b="0" i="0" kern="12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FUNCIONES</a:t>
            </a:r>
          </a:p>
        </p:txBody>
      </p:sp>
      <p:grpSp>
        <p:nvGrpSpPr>
          <p:cNvPr id="33" name="Group 25">
            <a:extLst>
              <a:ext uri="{FF2B5EF4-FFF2-40B4-BE49-F238E27FC236}">
                <a16:creationId xmlns:a16="http://schemas.microsoft.com/office/drawing/2014/main" id="{7E2D86BB-893F-471B-AD66-50E01777C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E3F80D-79C6-468A-83E4-3FEA58556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009504C1-96CE-44B4-8DF0-613CF9D1D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1F299836-4C10-4395-B386-C0FA537C4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9C9CF9A5-E4CF-44D8-8ECA-46D98714895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t="31218" r="16846" b="49011"/>
          <a:stretch/>
        </p:blipFill>
        <p:spPr bwMode="auto">
          <a:xfrm>
            <a:off x="272717" y="641685"/>
            <a:ext cx="5837370" cy="4975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1196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8C047-4954-422E-84E8-27483D31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145" y="1241266"/>
            <a:ext cx="453592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0" i="0" kern="12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CREATE TRIGGER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E2D86BB-893F-471B-AD66-50E01777C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1E3F80D-79C6-468A-83E4-3FEA58556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009504C1-96CE-44B4-8DF0-613CF9D1D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1F299836-4C10-4395-B386-C0FA537C4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00870E2B-294B-471A-BCE8-1B2B189C8BB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t="18300" r="35635" b="32661"/>
          <a:stretch/>
        </p:blipFill>
        <p:spPr bwMode="auto">
          <a:xfrm>
            <a:off x="149421" y="430724"/>
            <a:ext cx="6383956" cy="59700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4496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8C047-4954-422E-84E8-27483D31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145" y="1241266"/>
            <a:ext cx="4535926" cy="392429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b="0" i="0" kern="12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UPDATE</a:t>
            </a:r>
            <a:br>
              <a:rPr lang="en-US" sz="5400" b="0" i="0" kern="12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5400" b="0" i="0" kern="12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/</a:t>
            </a:r>
            <a:br>
              <a:rPr lang="en-US" sz="5400" b="0" i="0" kern="12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5400" b="0" i="0" kern="12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DELEATE</a:t>
            </a:r>
            <a:br>
              <a:rPr lang="en-US" sz="5400" b="0" i="0" kern="12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5400" b="0" i="0" kern="12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/</a:t>
            </a:r>
            <a:br>
              <a:rPr lang="en-US" sz="5400" b="0" i="0" kern="12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5400" b="0" i="0" kern="12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ALTER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E2D86BB-893F-471B-AD66-50E01777C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1E3F80D-79C6-468A-83E4-3FEA58556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009504C1-96CE-44B4-8DF0-613CF9D1D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1F299836-4C10-4395-B386-C0FA537C4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4DF88766-03C8-4391-BE51-C229226A6A75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" t="41868" r="71458" b="44541"/>
          <a:stretch/>
        </p:blipFill>
        <p:spPr bwMode="auto">
          <a:xfrm>
            <a:off x="376216" y="571500"/>
            <a:ext cx="611599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6181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8C047-4954-422E-84E8-27483D31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16" y="1289392"/>
            <a:ext cx="453592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i="0" kern="12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CONSOLA</a:t>
            </a:r>
            <a:br>
              <a:rPr lang="en-US" sz="4400" b="0" i="0" kern="12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4400" b="0" i="0" kern="12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INGRESO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E2D86BB-893F-471B-AD66-50E01777C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1E3F80D-79C6-468A-83E4-3FEA58556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009504C1-96CE-44B4-8DF0-613CF9D1D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1F299836-4C10-4395-B386-C0FA537C4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16827D5-179C-43C4-BF29-A822CFB2EF5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" t="11652" r="23153" b="71753"/>
          <a:stretch/>
        </p:blipFill>
        <p:spPr bwMode="auto">
          <a:xfrm>
            <a:off x="162451" y="1143000"/>
            <a:ext cx="6376879" cy="1780218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BB1173-FC01-49E4-846B-0B79BC587DC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" t="33856" r="58208" b="50689"/>
          <a:stretch/>
        </p:blipFill>
        <p:spPr bwMode="auto">
          <a:xfrm>
            <a:off x="162451" y="3657713"/>
            <a:ext cx="6292065" cy="1690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1967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8C047-4954-422E-84E8-27483D31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1241" y="1525845"/>
            <a:ext cx="3594075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600" b="0" i="0" kern="12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CONSOLA</a:t>
            </a:r>
            <a:br>
              <a:rPr lang="en-US" sz="4600" b="0" i="0" kern="12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46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CONSULTAR</a:t>
            </a:r>
            <a:br>
              <a:rPr lang="en-US" sz="46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sz="46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BD</a:t>
            </a:r>
            <a:endParaRPr lang="en-US" sz="4600" b="0" i="0" kern="1200" dirty="0">
              <a:ln w="12700">
                <a:solidFill>
                  <a:schemeClr val="accent1"/>
                </a:solidFill>
                <a:prstDash val="solid"/>
              </a:ln>
              <a:solidFill>
                <a:srgbClr val="EBEBEB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68FB76AA-092F-4BF9-AC88-7515BC5EED8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45"/>
          <a:stretch/>
        </p:blipFill>
        <p:spPr bwMode="auto">
          <a:xfrm>
            <a:off x="433501" y="384431"/>
            <a:ext cx="7515495" cy="593615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979582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16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9" name="Rectangle 20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8C047-4954-422E-84E8-27483D31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CONSOLA</a:t>
            </a:r>
            <a:br>
              <a:rPr lang="en-US" sz="40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sz="40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ELIMINAR</a:t>
            </a:r>
            <a:br>
              <a:rPr lang="en-US" sz="40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sz="40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BD</a:t>
            </a:r>
            <a:endParaRPr lang="en-US" sz="3800" b="0" i="0" kern="1200" dirty="0">
              <a:ln w="12700">
                <a:solidFill>
                  <a:schemeClr val="accent1"/>
                </a:solidFill>
                <a:prstDash val="solid"/>
              </a:ln>
              <a:solidFill>
                <a:srgbClr val="EBEBEB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30" name="Group 22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DA2A156-778D-41FD-A2BA-96C16197DC5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0578" y="384431"/>
            <a:ext cx="7466185" cy="5888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393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8C047-4954-422E-84E8-27483D31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800" b="0" i="0" kern="12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 CONSOLA</a:t>
            </a:r>
            <a:br>
              <a:rPr lang="en-US" sz="3800" b="0" i="0" kern="12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3800" b="0" i="0" kern="12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 CONSULTAR</a:t>
            </a:r>
            <a:br>
              <a:rPr lang="en-US" sz="3800" b="0" i="0" kern="12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3800" b="0" i="0" kern="12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USUARIOS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9AD1868-0AF2-4FAD-AA4E-D2023D51E73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37"/>
          <a:stretch/>
        </p:blipFill>
        <p:spPr bwMode="auto">
          <a:xfrm>
            <a:off x="245195" y="402164"/>
            <a:ext cx="7511568" cy="6053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06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8C047-4954-422E-84E8-27483D31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8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CONSOLA</a:t>
            </a:r>
            <a:br>
              <a:rPr lang="en-US" sz="38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sz="38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ELIMINAR</a:t>
            </a:r>
            <a:br>
              <a:rPr lang="en-US" sz="38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sz="38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USUARIO</a:t>
            </a:r>
            <a:endParaRPr lang="en-US" sz="3800" b="0" i="0" kern="1200" dirty="0">
              <a:ln w="12700">
                <a:solidFill>
                  <a:schemeClr val="accent1"/>
                </a:solidFill>
                <a:prstDash val="solid"/>
              </a:ln>
              <a:solidFill>
                <a:srgbClr val="EBEBEB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643EA9C-8655-4767-8ED1-73FA7AF998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536" y="390413"/>
            <a:ext cx="7591390" cy="6053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6315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8C047-4954-422E-84E8-27483D31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5154656"/>
            <a:ext cx="8825658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ARQUITECTURA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D46E3-B5ED-415F-9CCE-48FD08189A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9903"/>
          <a:stretch/>
        </p:blipFill>
        <p:spPr>
          <a:xfrm>
            <a:off x="1154953" y="630750"/>
            <a:ext cx="9067369" cy="4212347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994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3913D7D-332C-450C-8A00-C3DCCF303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8490E79-9468-4CDA-BEFA-12D35313E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B1D67E-51D4-40C9-AEDF-3997417C3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FC7EE62-7755-4F7B-BD0A-9D9C42D2E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B41554B-2949-4B47-822E-B70CCF744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634684" y="402165"/>
              <a:ext cx="7133982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94AB8A4F-E933-46DE-B078-7CC48FCC5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2760191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223C348-EEF2-4DA9-8A05-A90306B54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1849083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5C976AD2-D1D1-4B6E-8E89-AC6EDC0DF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A60E1E-962D-414D-8CC4-3025A2308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342" y="800254"/>
            <a:ext cx="3167136" cy="5259232"/>
          </a:xfrm>
        </p:spPr>
        <p:txBody>
          <a:bodyPr>
            <a:normAutofit/>
          </a:bodyPr>
          <a:lstStyle/>
          <a:p>
            <a:r>
              <a:rPr lang="es-CO" sz="4000" dirty="0"/>
              <a:t>Comando </a:t>
            </a:r>
            <a:r>
              <a:rPr lang="es-CO" sz="4000" dirty="0" err="1"/>
              <a:t>Create</a:t>
            </a:r>
            <a:r>
              <a:rPr lang="es-CO" sz="4000" dirty="0"/>
              <a:t> </a:t>
            </a:r>
            <a:r>
              <a:rPr lang="es-CO" sz="4000" dirty="0" err="1"/>
              <a:t>user</a:t>
            </a:r>
            <a:r>
              <a:rPr lang="es-CO" sz="4000" dirty="0"/>
              <a:t>/rol</a:t>
            </a: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947B4845-D687-4B89-B9E4-3AF0D675242B}"/>
              </a:ext>
            </a:extLst>
          </p:cNvPr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38" t="21244" r="37298" b="77286"/>
          <a:stretch/>
        </p:blipFill>
        <p:spPr bwMode="auto">
          <a:xfrm>
            <a:off x="5694713" y="1750915"/>
            <a:ext cx="3893013" cy="257122"/>
          </a:xfrm>
          <a:prstGeom prst="roundRect">
            <a:avLst>
              <a:gd name="adj" fmla="val 1858"/>
            </a:avLst>
          </a:prstGeom>
          <a:noFill/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5F67F9-AA92-4ECD-A4B2-6A9A058CDE84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81" t="21353" r="18880" b="77282"/>
          <a:stretch/>
        </p:blipFill>
        <p:spPr bwMode="auto">
          <a:xfrm>
            <a:off x="5694712" y="2532262"/>
            <a:ext cx="3893013" cy="334120"/>
          </a:xfrm>
          <a:prstGeom prst="roundRect">
            <a:avLst>
              <a:gd name="adj" fmla="val 1858"/>
            </a:avLst>
          </a:prstGeom>
          <a:noFill/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645082-877A-46E0-8A9C-A48EA0D7ED07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10" t="21300" r="33853" b="77072"/>
          <a:stretch/>
        </p:blipFill>
        <p:spPr bwMode="auto">
          <a:xfrm>
            <a:off x="5694712" y="3286364"/>
            <a:ext cx="3961534" cy="370461"/>
          </a:xfrm>
          <a:prstGeom prst="roundRect">
            <a:avLst>
              <a:gd name="adj" fmla="val 1858"/>
            </a:avLst>
          </a:prstGeom>
          <a:noFill/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8B823D5-899B-483E-9327-4C159CFB1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8E1951C-595E-44EF-A41E-B9CC47555552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50" t="21058" r="28007" b="77120"/>
          <a:stretch/>
        </p:blipFill>
        <p:spPr bwMode="auto">
          <a:xfrm>
            <a:off x="5694712" y="4057403"/>
            <a:ext cx="3905796" cy="4937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6832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60E1E-962D-414D-8CC4-3025A2308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145" y="1241266"/>
            <a:ext cx="3660855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s-CO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Comando</a:t>
            </a:r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dirty="0"/>
              <a:t>Alter</a:t>
            </a:r>
            <a:br>
              <a:rPr lang="en-US" sz="5400" dirty="0"/>
            </a:br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user/rol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8F798B8-1C3B-4B89-8B9A-3F9613CD0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6FBC0DC-E9D1-4FE7-A92D-8C0C21E6C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C5B8AD05-BFBB-476E-A552-5125E1F1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55960B2F-90D8-4D62-B831-C33669F8D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0569B0DE-5CF3-410B-A42C-0AB73726F44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04" t="23158" r="30903" b="73420"/>
          <a:stretch/>
        </p:blipFill>
        <p:spPr bwMode="auto">
          <a:xfrm>
            <a:off x="423333" y="1819109"/>
            <a:ext cx="5467066" cy="1325144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4BA603E-6ED7-4DE2-950C-8F6475C62173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8" t="23063" r="31500" b="75084"/>
          <a:stretch/>
        </p:blipFill>
        <p:spPr bwMode="auto">
          <a:xfrm>
            <a:off x="423333" y="4071457"/>
            <a:ext cx="5467066" cy="1078059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2005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8C047-4954-422E-84E8-27483D31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971" y="84674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PRIVILEGIOS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F821F4-B6DB-4EC4-B2F4-CCC64AB81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CEDE48F-DE7D-4871-954D-309A0EE9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04FD96D5-FEA2-404A-8FA3-02AC9B97A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9C7ED580-F03F-4187-BEDE-78B529868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1DD2284-814A-48A9-AB1F-54757F14574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5" t="31197" r="32451" b="58946"/>
          <a:stretch/>
        </p:blipFill>
        <p:spPr bwMode="auto">
          <a:xfrm>
            <a:off x="484964" y="5599690"/>
            <a:ext cx="7464031" cy="656731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FD6520-C941-41C9-9902-4510D9C22184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5" t="13283" r="32790" b="4005"/>
          <a:stretch/>
        </p:blipFill>
        <p:spPr bwMode="auto">
          <a:xfrm>
            <a:off x="484965" y="307144"/>
            <a:ext cx="7464031" cy="5307593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5127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8C047-4954-422E-84E8-27483D31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REVOKE</a:t>
            </a:r>
            <a:br>
              <a:rPr lang="en-US" sz="38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sz="38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/</a:t>
            </a:r>
            <a:br>
              <a:rPr lang="en-US" sz="38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sz="38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GRANT</a:t>
            </a:r>
            <a:endParaRPr lang="en-US" sz="3800" b="0" i="0" kern="1200" dirty="0">
              <a:ln w="12700">
                <a:solidFill>
                  <a:schemeClr val="accent1"/>
                </a:solidFill>
                <a:prstDash val="solid"/>
              </a:ln>
              <a:solidFill>
                <a:srgbClr val="EBEBEB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24E03FC-EA11-4DE7-9678-1FCF6E96DCA4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1" t="19093" r="34209" b="69026"/>
          <a:stretch/>
        </p:blipFill>
        <p:spPr bwMode="auto">
          <a:xfrm>
            <a:off x="648928" y="1241266"/>
            <a:ext cx="7300067" cy="4552924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9303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8C047-4954-422E-84E8-27483D31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CREATE</a:t>
            </a:r>
            <a:br>
              <a:rPr lang="en-US" sz="5400" b="0" i="0" kern="12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5400" b="0" i="0" kern="12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SCHEMA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B0AAA87-A371-4DEB-BCC8-C33C65E750D1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32" t="21375" r="33478" b="77350"/>
          <a:stretch/>
        </p:blipFill>
        <p:spPr bwMode="auto">
          <a:xfrm>
            <a:off x="799527" y="3830357"/>
            <a:ext cx="6957235" cy="75264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2EB222-E8AE-42F7-A857-94ADA5E797AA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09" t="21312" r="22196" b="77331"/>
          <a:stretch/>
        </p:blipFill>
        <p:spPr bwMode="auto">
          <a:xfrm>
            <a:off x="799527" y="1276520"/>
            <a:ext cx="6957235" cy="1017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2177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8C047-4954-422E-84E8-27483D31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790" y="1543579"/>
            <a:ext cx="327228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CREATE</a:t>
            </a:r>
            <a:br>
              <a:rPr lang="en-US" sz="5400" b="0" i="0" kern="12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5400" b="0" i="0" kern="12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DATABASES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93D51E47-3086-4C2F-8525-B7F00A2FEDFD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40" t="21131" r="27938" b="77090"/>
          <a:stretch/>
        </p:blipFill>
        <p:spPr bwMode="auto">
          <a:xfrm>
            <a:off x="571796" y="1427747"/>
            <a:ext cx="6910546" cy="105877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FA0E58-1D61-4E82-87CC-77C708FE11B7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" t="19930" r="67912" b="67819"/>
          <a:stretch/>
        </p:blipFill>
        <p:spPr bwMode="auto">
          <a:xfrm>
            <a:off x="571796" y="2683607"/>
            <a:ext cx="6910546" cy="37496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333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8C047-4954-422E-84E8-27483D31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145" y="1241266"/>
            <a:ext cx="453592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CREATE TABLE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E2D86BB-893F-471B-AD66-50E01777C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1E3F80D-79C6-468A-83E4-3FEA58556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009504C1-96CE-44B4-8DF0-613CF9D1D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1F299836-4C10-4395-B386-C0FA537C4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032AF88-6257-4054-98B2-CC2A593B42B4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" t="32312" r="77510" b="54238"/>
          <a:stretch/>
        </p:blipFill>
        <p:spPr bwMode="auto">
          <a:xfrm>
            <a:off x="423332" y="689811"/>
            <a:ext cx="5878269" cy="5069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340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8C047-4954-422E-84E8-27483D31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145" y="1241266"/>
            <a:ext cx="453592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EBEBEB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CREATE VIEW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E2D86BB-893F-471B-AD66-50E01777C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1E3F80D-79C6-468A-83E4-3FEA58556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009504C1-96CE-44B4-8DF0-613CF9D1D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F299836-4C10-4395-B386-C0FA537C4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1E34C38-D0EC-49A2-9FDE-53365D26F4E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t="57523" r="59639" b="32834"/>
          <a:stretch/>
        </p:blipFill>
        <p:spPr bwMode="auto">
          <a:xfrm>
            <a:off x="423332" y="571500"/>
            <a:ext cx="6115997" cy="5331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5710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 Boardroom</vt:lpstr>
      <vt:lpstr>ADMINISTRACION  SERVIDOR POSTGRESQL</vt:lpstr>
      <vt:lpstr>Comando Create user/rol</vt:lpstr>
      <vt:lpstr>Comando Alter  user/rol</vt:lpstr>
      <vt:lpstr>PRIVILEGIOS</vt:lpstr>
      <vt:lpstr>REVOKE       / GRANT</vt:lpstr>
      <vt:lpstr>CREATE SCHEMA</vt:lpstr>
      <vt:lpstr>CREATE DATABASES</vt:lpstr>
      <vt:lpstr>CREATE TABLE</vt:lpstr>
      <vt:lpstr>CREATE VIEW</vt:lpstr>
      <vt:lpstr>CREATE PROCEDURE/ FUNCIONES</vt:lpstr>
      <vt:lpstr>CREATE TRIGGER</vt:lpstr>
      <vt:lpstr>UPDATE / DELEATE / ALTER</vt:lpstr>
      <vt:lpstr>CONSOLA INGRESO</vt:lpstr>
      <vt:lpstr>CONSOLA CONSULTAR BD</vt:lpstr>
      <vt:lpstr>CONSOLA ELIMINAR BD</vt:lpstr>
      <vt:lpstr> CONSOLA  CONSULTAR USUARIOS</vt:lpstr>
      <vt:lpstr>CONSOLA  ELIMINAR USUARIO</vt:lpstr>
      <vt:lpstr>ARQUITECTURA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ADMINISTRACION  SERVIDOR POSTGRESQL</dc:title>
  <dc:creator>Oka Mesa</dc:creator>
  <cp:lastModifiedBy>Oka Mesa</cp:lastModifiedBy>
  <cp:revision>1</cp:revision>
  <dcterms:created xsi:type="dcterms:W3CDTF">2019-04-05T23:20:34Z</dcterms:created>
  <dcterms:modified xsi:type="dcterms:W3CDTF">2019-04-05T23:21:22Z</dcterms:modified>
</cp:coreProperties>
</file>