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-1356" y="-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976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0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1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422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636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261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72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415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2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001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83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B8CE-37D7-411E-9169-70E1EE90895B}" type="datetimeFigureOut">
              <a:rPr lang="es-CO" smtClean="0"/>
              <a:t>12/03/2020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DAF28-623D-4427-B1F9-1AB915F82F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13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PRACTICA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DW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86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TRABAJAR 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4880" y="132270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Informe  técnico en parejas</a:t>
            </a:r>
          </a:p>
          <a:p>
            <a:r>
              <a:rPr lang="es-ES" dirty="0" smtClean="0"/>
              <a:t>EJERCICIO PRACTICO:</a:t>
            </a:r>
          </a:p>
          <a:p>
            <a:pPr lvl="1"/>
            <a:r>
              <a:rPr lang="es-ES" dirty="0" smtClean="0"/>
              <a:t>MYSQL </a:t>
            </a:r>
          </a:p>
          <a:p>
            <a:pPr lvl="1"/>
            <a:r>
              <a:rPr lang="es-ES" dirty="0" smtClean="0"/>
              <a:t>MYSQL WORKBNECH</a:t>
            </a:r>
          </a:p>
          <a:p>
            <a:pPr lvl="1"/>
            <a:r>
              <a:rPr lang="es-ES" dirty="0" smtClean="0">
                <a:solidFill>
                  <a:srgbClr val="00B050"/>
                </a:solidFill>
              </a:rPr>
              <a:t>SAKILA : </a:t>
            </a:r>
            <a:r>
              <a:rPr lang="es-ES" dirty="0" err="1" smtClean="0">
                <a:solidFill>
                  <a:srgbClr val="00B050"/>
                </a:solidFill>
              </a:rPr>
              <a:t>bd</a:t>
            </a:r>
            <a:r>
              <a:rPr lang="es-ES" dirty="0" smtClean="0">
                <a:solidFill>
                  <a:srgbClr val="00B050"/>
                </a:solidFill>
              </a:rPr>
              <a:t> DE MYSQL EJEMPLO DE PELICULA DE VIDEO</a:t>
            </a:r>
          </a:p>
          <a:p>
            <a:pPr lvl="2"/>
            <a:r>
              <a:rPr lang="es-ES" dirty="0" smtClean="0">
                <a:solidFill>
                  <a:srgbClr val="00B050"/>
                </a:solidFill>
              </a:rPr>
              <a:t>Montemos en </a:t>
            </a:r>
            <a:r>
              <a:rPr lang="es-ES" dirty="0" err="1" smtClean="0">
                <a:solidFill>
                  <a:srgbClr val="00B050"/>
                </a:solidFill>
              </a:rPr>
              <a:t>mysql</a:t>
            </a:r>
            <a:endParaRPr lang="es-ES" dirty="0" smtClean="0">
              <a:solidFill>
                <a:srgbClr val="00B050"/>
              </a:solidFill>
            </a:endParaRPr>
          </a:p>
          <a:p>
            <a:pPr lvl="2"/>
            <a:r>
              <a:rPr lang="es-ES" dirty="0" smtClean="0">
                <a:solidFill>
                  <a:srgbClr val="00B050"/>
                </a:solidFill>
              </a:rPr>
              <a:t>Generar el </a:t>
            </a:r>
            <a:r>
              <a:rPr lang="es-ES" dirty="0" err="1" smtClean="0">
                <a:solidFill>
                  <a:srgbClr val="00B050"/>
                </a:solidFill>
              </a:rPr>
              <a:t>modleo</a:t>
            </a:r>
            <a:r>
              <a:rPr lang="es-ES" dirty="0" smtClean="0">
                <a:solidFill>
                  <a:srgbClr val="00B050"/>
                </a:solidFill>
              </a:rPr>
              <a:t> relacional con base en los procesos</a:t>
            </a:r>
          </a:p>
          <a:p>
            <a:pPr lvl="2"/>
            <a:r>
              <a:rPr lang="es-ES" dirty="0" smtClean="0"/>
              <a:t>Analisis para crear la tabla de hechos y dimensiones</a:t>
            </a:r>
          </a:p>
          <a:p>
            <a:pPr lvl="1"/>
            <a:r>
              <a:rPr lang="es-ES" dirty="0" err="1" smtClean="0"/>
              <a:t>Pentaho</a:t>
            </a:r>
            <a:r>
              <a:rPr lang="es-ES" dirty="0" smtClean="0"/>
              <a:t> data </a:t>
            </a:r>
            <a:r>
              <a:rPr lang="es-ES" dirty="0" err="1" smtClean="0"/>
              <a:t>integration</a:t>
            </a:r>
            <a:endParaRPr lang="es-ES" dirty="0" smtClean="0"/>
          </a:p>
          <a:p>
            <a:pPr lvl="2"/>
            <a:r>
              <a:rPr lang="es-ES" dirty="0" err="1" smtClean="0"/>
              <a:t>Extraccion</a:t>
            </a:r>
            <a:endParaRPr lang="es-ES" dirty="0" smtClean="0"/>
          </a:p>
          <a:p>
            <a:pPr lvl="2"/>
            <a:r>
              <a:rPr lang="es-ES" dirty="0" err="1" smtClean="0"/>
              <a:t>Transformacion</a:t>
            </a:r>
            <a:r>
              <a:rPr lang="es-ES" dirty="0" smtClean="0"/>
              <a:t> </a:t>
            </a:r>
          </a:p>
          <a:p>
            <a:pPr lvl="2"/>
            <a:r>
              <a:rPr lang="es-ES" dirty="0" smtClean="0"/>
              <a:t>Carga</a:t>
            </a:r>
          </a:p>
          <a:p>
            <a:pPr lvl="1"/>
            <a:r>
              <a:rPr lang="es-ES" dirty="0" smtClean="0"/>
              <a:t>Cubos OLPA</a:t>
            </a:r>
          </a:p>
          <a:p>
            <a:pPr lvl="2"/>
            <a:r>
              <a:rPr lang="es-ES" dirty="0" err="1" smtClean="0"/>
              <a:t>Shema</a:t>
            </a:r>
            <a:r>
              <a:rPr lang="es-ES" dirty="0" smtClean="0"/>
              <a:t> - </a:t>
            </a:r>
            <a:r>
              <a:rPr lang="es-ES" dirty="0" err="1" smtClean="0"/>
              <a:t>workbench</a:t>
            </a:r>
            <a:endParaRPr lang="es-ES" dirty="0" smtClean="0"/>
          </a:p>
          <a:p>
            <a:pPr marL="914400" lvl="2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87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-198755"/>
            <a:ext cx="10515600" cy="1325563"/>
          </a:xfrm>
        </p:spPr>
        <p:txBody>
          <a:bodyPr/>
          <a:lstStyle/>
          <a:p>
            <a:r>
              <a:rPr lang="es-ES" dirty="0" smtClean="0"/>
              <a:t>MODELO DE NEGOCIO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02665"/>
            <a:ext cx="10515600" cy="4351338"/>
          </a:xfrm>
        </p:spPr>
        <p:txBody>
          <a:bodyPr/>
          <a:lstStyle/>
          <a:p>
            <a:r>
              <a:rPr lang="es-ES" dirty="0" smtClean="0"/>
              <a:t>La empresa la cual se va a desarrollar una </a:t>
            </a:r>
            <a:r>
              <a:rPr lang="es-ES" dirty="0" err="1" smtClean="0"/>
              <a:t>solucuon</a:t>
            </a:r>
            <a:r>
              <a:rPr lang="es-ES" dirty="0" smtClean="0"/>
              <a:t> de inteligencia de negocios será “SMART ENTERPRISE” (</a:t>
            </a:r>
            <a:r>
              <a:rPr lang="es-ES" dirty="0" err="1" smtClean="0"/>
              <a:t>colombia</a:t>
            </a:r>
            <a:r>
              <a:rPr lang="es-ES" dirty="0" smtClean="0"/>
              <a:t>)</a:t>
            </a:r>
          </a:p>
          <a:p>
            <a:r>
              <a:rPr lang="es-ES" dirty="0" smtClean="0"/>
              <a:t>La empresa SAKILA tiene como objetivo principal el alquiler de películas de video, manejando gran variedad de </a:t>
            </a:r>
            <a:r>
              <a:rPr lang="es-ES" dirty="0" err="1" smtClean="0"/>
              <a:t>pelicuas</a:t>
            </a:r>
            <a:r>
              <a:rPr lang="es-ES" dirty="0" smtClean="0"/>
              <a:t> con el fin de satisfacer las necesidades del cliente.</a:t>
            </a:r>
          </a:p>
          <a:p>
            <a:r>
              <a:rPr lang="es-ES" dirty="0" smtClean="0"/>
              <a:t>La empresa SAKILA tiene varias </a:t>
            </a:r>
            <a:r>
              <a:rPr lang="es-ES" dirty="0" err="1" smtClean="0"/>
              <a:t>cucursales</a:t>
            </a:r>
            <a:r>
              <a:rPr lang="es-ES" dirty="0" smtClean="0"/>
              <a:t>, donde los clientes pueden encontrar las mejores películas distribuidas por: actor, titulo, lenguaje, categoría, y la idea es que el cliente de manera fácil pueda acceder a esta información </a:t>
            </a:r>
            <a:r>
              <a:rPr lang="es-ES" dirty="0" err="1" smtClean="0"/>
              <a:t>dento</a:t>
            </a:r>
            <a:r>
              <a:rPr lang="es-ES" dirty="0" smtClean="0"/>
              <a:t> de las tiendas.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17" y="5024437"/>
            <a:ext cx="32861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NEGOCIO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modelo de negocio de la empresa “SMART ENTERPRISE” se compone de los siguientes </a:t>
            </a:r>
            <a:r>
              <a:rPr lang="es-ES" b="1" dirty="0" smtClean="0">
                <a:solidFill>
                  <a:srgbClr val="FF0000"/>
                </a:solidFill>
              </a:rPr>
              <a:t>procesos</a:t>
            </a:r>
            <a:r>
              <a:rPr lang="es-ES" dirty="0" smtClean="0"/>
              <a:t> según el análisis que se hizo a la base de dato: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Datos cliente</a:t>
            </a:r>
            <a:r>
              <a:rPr lang="es-ES" dirty="0" smtClean="0"/>
              <a:t>: se almacena los datos de los clientes por lo menos una vez, cuando se ha prestad un servicio ofrecido por la tienda.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Inventario</a:t>
            </a:r>
            <a:r>
              <a:rPr lang="es-ES" dirty="0" smtClean="0"/>
              <a:t>: donde se almacena todos los datos sobre los productos (</a:t>
            </a:r>
            <a:r>
              <a:rPr lang="es-ES" dirty="0" err="1" smtClean="0"/>
              <a:t>peliculas</a:t>
            </a:r>
            <a:r>
              <a:rPr lang="es-ES" dirty="0" smtClean="0"/>
              <a:t>) que se tienen en las sucursales para la administración y el funcionamiento de las tiendas.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Negocio</a:t>
            </a:r>
            <a:r>
              <a:rPr lang="es-ES" dirty="0" smtClean="0"/>
              <a:t>: en este proceso de negocio es donde se encuentras los datos Ventas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62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6"/>
          <a:stretch/>
        </p:blipFill>
        <p:spPr bwMode="auto">
          <a:xfrm>
            <a:off x="2305050" y="704850"/>
            <a:ext cx="7619999" cy="5295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12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proyecto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1. Definir las  parejas de trabajo  (1 proyecto por pareja)</a:t>
            </a:r>
          </a:p>
          <a:p>
            <a:r>
              <a:rPr lang="es-ES" dirty="0" smtClean="0"/>
              <a:t>2,Documento</a:t>
            </a:r>
          </a:p>
          <a:p>
            <a:pPr lvl="1"/>
            <a:r>
              <a:rPr lang="es-ES" dirty="0" smtClean="0"/>
              <a:t>Portada</a:t>
            </a:r>
          </a:p>
          <a:p>
            <a:pPr lvl="1"/>
            <a:r>
              <a:rPr lang="es-ES" dirty="0" smtClean="0"/>
              <a:t>Tabla de contenido</a:t>
            </a:r>
          </a:p>
          <a:p>
            <a:pPr lvl="1"/>
            <a:r>
              <a:rPr lang="es-ES" dirty="0" smtClean="0"/>
              <a:t>1. Planificación del proyecto</a:t>
            </a:r>
          </a:p>
          <a:p>
            <a:pPr lvl="2"/>
            <a:r>
              <a:rPr lang="es-ES" b="1" dirty="0" err="1" smtClean="0"/>
              <a:t>Plantemiento</a:t>
            </a:r>
            <a:r>
              <a:rPr lang="es-ES" b="1" dirty="0" smtClean="0"/>
              <a:t> del problema</a:t>
            </a:r>
            <a:r>
              <a:rPr lang="es-ES" dirty="0" smtClean="0"/>
              <a:t>: Describir contexto, (que) utilizar referencias, Quien, donde, que, cuando y porque (5W), tecnológico, ambiental, social , político o académico. ( 3 </a:t>
            </a:r>
            <a:r>
              <a:rPr lang="es-ES" dirty="0" err="1" smtClean="0"/>
              <a:t>referncias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Puedo usar. Graficas, tablas, estadísticas, imágenes, multimedia</a:t>
            </a:r>
          </a:p>
          <a:p>
            <a:pPr lvl="1"/>
            <a:r>
              <a:rPr lang="es-ES" dirty="0" smtClean="0"/>
              <a:t>2. Requerimientos del negocio</a:t>
            </a:r>
          </a:p>
          <a:p>
            <a:pPr lvl="2"/>
            <a:r>
              <a:rPr lang="es-ES" dirty="0" err="1" smtClean="0"/>
              <a:t>Definción</a:t>
            </a:r>
            <a:r>
              <a:rPr lang="es-ES" dirty="0" smtClean="0"/>
              <a:t>: Arriba  - diagramas de proceso (</a:t>
            </a:r>
            <a:r>
              <a:rPr lang="es-ES" dirty="0" err="1" smtClean="0"/>
              <a:t>max</a:t>
            </a:r>
            <a:r>
              <a:rPr lang="es-ES" dirty="0" smtClean="0"/>
              <a:t> 3)</a:t>
            </a:r>
          </a:p>
          <a:p>
            <a:pPr lvl="2"/>
            <a:r>
              <a:rPr lang="es-ES" dirty="0" smtClean="0"/>
              <a:t>Indicadores:  (KPI)</a:t>
            </a:r>
          </a:p>
          <a:p>
            <a:pPr lvl="3"/>
            <a:r>
              <a:rPr lang="es-ES" dirty="0" smtClean="0"/>
              <a:t>10 indicadores = métrica enfocada en aspectos de desempeño en la empresa o en el </a:t>
            </a:r>
            <a:r>
              <a:rPr lang="es-ES" dirty="0" err="1" smtClean="0"/>
              <a:t>proces</a:t>
            </a:r>
            <a:endParaRPr lang="es-ES" dirty="0" smtClean="0"/>
          </a:p>
          <a:p>
            <a:pPr lvl="3"/>
            <a:r>
              <a:rPr lang="es-ES" dirty="0" smtClean="0"/>
              <a:t>Incidencia estimada anual de casos de estudiantes que desertan</a:t>
            </a:r>
          </a:p>
          <a:p>
            <a:pPr lvl="3"/>
            <a:r>
              <a:rPr lang="es-ES" dirty="0" smtClean="0"/>
              <a:t>Numero de estudiantes que desertan de estratos 1 y 2</a:t>
            </a:r>
          </a:p>
          <a:p>
            <a:pPr lvl="3"/>
            <a:r>
              <a:rPr lang="es-ES" dirty="0" err="1" smtClean="0"/>
              <a:t>Indeicendia</a:t>
            </a:r>
            <a:r>
              <a:rPr lang="es-ES" dirty="0" smtClean="0"/>
              <a:t> estimada de la deserción con el estrato económico de l apersona</a:t>
            </a:r>
          </a:p>
          <a:p>
            <a:pPr lvl="3"/>
            <a:endParaRPr lang="es-ES" dirty="0" smtClean="0"/>
          </a:p>
          <a:p>
            <a:pPr lvl="2"/>
            <a:r>
              <a:rPr lang="es-ES" dirty="0" smtClean="0"/>
              <a:t>Alcance: redacto (1)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03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INDICADORES / METRICAS / </a:t>
            </a:r>
            <a:r>
              <a:rPr lang="es-ES" dirty="0" err="1" smtClean="0"/>
              <a:t>kpi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 smtClean="0"/>
              <a:t>Metrica</a:t>
            </a:r>
            <a:r>
              <a:rPr lang="es-ES" dirty="0" smtClean="0"/>
              <a:t> enfocada en aspectos del desempeño de la empresa</a:t>
            </a:r>
          </a:p>
          <a:p>
            <a:r>
              <a:rPr lang="es-ES" dirty="0" smtClean="0"/>
              <a:t>Indican lo que debemos hacer para mejorar </a:t>
            </a:r>
            <a:r>
              <a:rPr lang="es-ES" dirty="0" err="1" smtClean="0"/>
              <a:t>sifnificativamente</a:t>
            </a:r>
            <a:r>
              <a:rPr lang="es-ES" dirty="0" smtClean="0"/>
              <a:t> el desempeño de una empresa.</a:t>
            </a:r>
          </a:p>
          <a:p>
            <a:r>
              <a:rPr lang="es-ES" dirty="0" err="1" smtClean="0"/>
              <a:t>Caracteristicas</a:t>
            </a:r>
            <a:r>
              <a:rPr lang="es-ES" dirty="0" smtClean="0"/>
              <a:t> para hacer una métrica:</a:t>
            </a:r>
          </a:p>
          <a:p>
            <a:pPr lvl="1"/>
            <a:r>
              <a:rPr lang="es-ES" dirty="0" smtClean="0"/>
              <a:t>Nunca se </a:t>
            </a:r>
            <a:r>
              <a:rPr lang="es-ES" dirty="0" err="1" smtClean="0"/>
              <a:t>refieron</a:t>
            </a:r>
            <a:r>
              <a:rPr lang="es-ES" dirty="0" smtClean="0"/>
              <a:t> a dinero.</a:t>
            </a:r>
          </a:p>
          <a:p>
            <a:pPr lvl="1"/>
            <a:r>
              <a:rPr lang="es-ES" dirty="0" smtClean="0"/>
              <a:t>Mida frecuentemente mente.</a:t>
            </a:r>
          </a:p>
          <a:p>
            <a:pPr lvl="1"/>
            <a:r>
              <a:rPr lang="es-ES" dirty="0" smtClean="0"/>
              <a:t>Gerencia: </a:t>
            </a:r>
            <a:r>
              <a:rPr lang="es-ES" dirty="0" err="1" smtClean="0"/>
              <a:t>pregusntas</a:t>
            </a:r>
            <a:r>
              <a:rPr lang="es-ES" dirty="0" smtClean="0"/>
              <a:t>, entrevistas, saber que les interesa.</a:t>
            </a:r>
          </a:p>
          <a:p>
            <a:pPr lvl="1"/>
            <a:r>
              <a:rPr lang="es-ES" dirty="0" smtClean="0"/>
              <a:t>KPI debe exigir </a:t>
            </a:r>
            <a:r>
              <a:rPr lang="es-ES" dirty="0" err="1" smtClean="0"/>
              <a:t>comprimiso</a:t>
            </a:r>
            <a:r>
              <a:rPr lang="es-ES" dirty="0" smtClean="0"/>
              <a:t> y responsabilidad</a:t>
            </a:r>
          </a:p>
          <a:p>
            <a:pPr lvl="1"/>
            <a:r>
              <a:rPr lang="es-ES" dirty="0" smtClean="0"/>
              <a:t>Tiene o debe tener un impacto en los favores clave de éxito d la </a:t>
            </a:r>
            <a:r>
              <a:rPr lang="es-ES" dirty="0" err="1" smtClean="0"/>
              <a:t>orhganizaion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Promover acciones + del desempeño de la </a:t>
            </a:r>
            <a:r>
              <a:rPr lang="es-ES" dirty="0" err="1" smtClean="0"/>
              <a:t>emprea</a:t>
            </a:r>
            <a:endParaRPr lang="es-ES" dirty="0" smtClean="0"/>
          </a:p>
          <a:p>
            <a:pPr lvl="1"/>
            <a:r>
              <a:rPr lang="es-ES" dirty="0" smtClean="0"/>
              <a:t>EJEMPLO:</a:t>
            </a:r>
          </a:p>
          <a:p>
            <a:pPr lvl="2"/>
            <a:r>
              <a:rPr lang="es-ES" dirty="0" err="1" smtClean="0"/>
              <a:t>Generacion</a:t>
            </a:r>
            <a:r>
              <a:rPr lang="es-ES" dirty="0" smtClean="0"/>
              <a:t> de clientes potenciales</a:t>
            </a:r>
          </a:p>
          <a:p>
            <a:pPr lvl="2"/>
            <a:r>
              <a:rPr lang="es-ES" dirty="0" err="1" smtClean="0"/>
              <a:t>Visualizacion</a:t>
            </a:r>
            <a:r>
              <a:rPr lang="es-ES" dirty="0" smtClean="0"/>
              <a:t> de paginas</a:t>
            </a:r>
          </a:p>
          <a:p>
            <a:pPr lvl="2"/>
            <a:r>
              <a:rPr lang="es-ES" dirty="0" err="1" smtClean="0"/>
              <a:t>Descagars</a:t>
            </a:r>
            <a:endParaRPr lang="es-ES" dirty="0" smtClean="0"/>
          </a:p>
          <a:p>
            <a:pPr lvl="2"/>
            <a:r>
              <a:rPr lang="es-ES" dirty="0" smtClean="0"/>
              <a:t>Ventas</a:t>
            </a:r>
          </a:p>
          <a:p>
            <a:pPr lvl="2"/>
            <a:r>
              <a:rPr lang="es-ES" dirty="0" err="1" smtClean="0"/>
              <a:t>Suscripcion</a:t>
            </a:r>
            <a:r>
              <a:rPr lang="es-ES" dirty="0" smtClean="0"/>
              <a:t> de </a:t>
            </a:r>
            <a:r>
              <a:rPr lang="es-ES" dirty="0" err="1" smtClean="0"/>
              <a:t>boletuines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32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31" y="2350770"/>
            <a:ext cx="2736457" cy="43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8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8EAA9E-71B7-41A4-A08C-7DEDBBA8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48" y="1251009"/>
            <a:ext cx="10515599" cy="52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653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507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PRACTICA</vt:lpstr>
      <vt:lpstr>TRABAJAR EN</vt:lpstr>
      <vt:lpstr>MODELO DE NEGOCIO</vt:lpstr>
      <vt:lpstr>MODELO DE NEGOCIO</vt:lpstr>
      <vt:lpstr>Presentación de PowerPoint</vt:lpstr>
      <vt:lpstr>proyecto</vt:lpstr>
      <vt:lpstr>INDICADORES / METRICAS / kpi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</dc:title>
  <dc:creator>304 - Analisis de Datos</dc:creator>
  <cp:lastModifiedBy>304 - Analisis de Datos</cp:lastModifiedBy>
  <cp:revision>11</cp:revision>
  <dcterms:created xsi:type="dcterms:W3CDTF">2020-03-12T14:24:18Z</dcterms:created>
  <dcterms:modified xsi:type="dcterms:W3CDTF">2020-03-12T16:59:55Z</dcterms:modified>
</cp:coreProperties>
</file>