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659A96-6328-41DF-B820-57FB46860A33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4655AA-B6B9-4787-9D7B-9581866BACB4}">
      <dgm:prSet/>
      <dgm:spPr/>
      <dgm:t>
        <a:bodyPr/>
        <a:lstStyle/>
        <a:p>
          <a:r>
            <a:rPr lang="es-CO"/>
            <a:t>-NetBeans IDE</a:t>
          </a:r>
          <a:endParaRPr lang="en-US"/>
        </a:p>
      </dgm:t>
    </dgm:pt>
    <dgm:pt modelId="{857F9493-E6A3-455C-B850-EA01D7167110}" type="parTrans" cxnId="{EA3832AA-0179-4985-9F4E-71D81D8C6A16}">
      <dgm:prSet/>
      <dgm:spPr/>
      <dgm:t>
        <a:bodyPr/>
        <a:lstStyle/>
        <a:p>
          <a:endParaRPr lang="en-US"/>
        </a:p>
      </dgm:t>
    </dgm:pt>
    <dgm:pt modelId="{EF990398-0EE7-488B-895E-06CE222177D5}" type="sibTrans" cxnId="{EA3832AA-0179-4985-9F4E-71D81D8C6A16}">
      <dgm:prSet/>
      <dgm:spPr/>
      <dgm:t>
        <a:bodyPr/>
        <a:lstStyle/>
        <a:p>
          <a:endParaRPr lang="en-US"/>
        </a:p>
      </dgm:t>
    </dgm:pt>
    <dgm:pt modelId="{E746617A-DA61-465B-ABFF-790F21D71C54}">
      <dgm:prSet/>
      <dgm:spPr/>
      <dgm:t>
        <a:bodyPr/>
        <a:lstStyle/>
        <a:p>
          <a:r>
            <a:rPr lang="es-CO"/>
            <a:t>-glassFish Server,</a:t>
          </a:r>
          <a:endParaRPr lang="en-US"/>
        </a:p>
      </dgm:t>
    </dgm:pt>
    <dgm:pt modelId="{FDD3B6E3-74B5-4E0E-92B4-51E3806EA952}" type="parTrans" cxnId="{3F6E0483-6E25-4CB5-A2EE-07DF73F2FBFB}">
      <dgm:prSet/>
      <dgm:spPr/>
      <dgm:t>
        <a:bodyPr/>
        <a:lstStyle/>
        <a:p>
          <a:endParaRPr lang="en-US"/>
        </a:p>
      </dgm:t>
    </dgm:pt>
    <dgm:pt modelId="{4E2F8428-1F79-4B4A-8BBD-5A142A025B33}" type="sibTrans" cxnId="{3F6E0483-6E25-4CB5-A2EE-07DF73F2FBFB}">
      <dgm:prSet/>
      <dgm:spPr/>
      <dgm:t>
        <a:bodyPr/>
        <a:lstStyle/>
        <a:p>
          <a:endParaRPr lang="en-US"/>
        </a:p>
      </dgm:t>
    </dgm:pt>
    <dgm:pt modelId="{8012B92A-67C2-4A6E-AD11-40FEB9011EB5}">
      <dgm:prSet/>
      <dgm:spPr/>
      <dgm:t>
        <a:bodyPr/>
        <a:lstStyle/>
        <a:p>
          <a:r>
            <a:rPr lang="es-CO"/>
            <a:t>-Apache</a:t>
          </a:r>
          <a:endParaRPr lang="en-US"/>
        </a:p>
      </dgm:t>
    </dgm:pt>
    <dgm:pt modelId="{FF1C99E0-7F54-4EBF-9485-FC389328852C}" type="parTrans" cxnId="{63002620-E3F3-4991-80B0-2D0AD53ED2F9}">
      <dgm:prSet/>
      <dgm:spPr/>
      <dgm:t>
        <a:bodyPr/>
        <a:lstStyle/>
        <a:p>
          <a:endParaRPr lang="en-US"/>
        </a:p>
      </dgm:t>
    </dgm:pt>
    <dgm:pt modelId="{8C87F661-55EA-4978-97A7-17FB0B1BEDBF}" type="sibTrans" cxnId="{63002620-E3F3-4991-80B0-2D0AD53ED2F9}">
      <dgm:prSet/>
      <dgm:spPr/>
      <dgm:t>
        <a:bodyPr/>
        <a:lstStyle/>
        <a:p>
          <a:endParaRPr lang="en-US"/>
        </a:p>
      </dgm:t>
    </dgm:pt>
    <dgm:pt modelId="{FA4DAF38-D08C-4329-B76F-B8A1827D8CD3}">
      <dgm:prSet/>
      <dgm:spPr/>
      <dgm:t>
        <a:bodyPr/>
        <a:lstStyle/>
        <a:p>
          <a:r>
            <a:rPr lang="es-CO"/>
            <a:t>-MySQL</a:t>
          </a:r>
          <a:endParaRPr lang="en-US"/>
        </a:p>
      </dgm:t>
    </dgm:pt>
    <dgm:pt modelId="{B0F39F9F-E8E2-4FAF-9048-2A3B9183C8A7}" type="parTrans" cxnId="{9A2E9979-C916-4F8E-B5D8-C283D8995D4E}">
      <dgm:prSet/>
      <dgm:spPr/>
      <dgm:t>
        <a:bodyPr/>
        <a:lstStyle/>
        <a:p>
          <a:endParaRPr lang="en-US"/>
        </a:p>
      </dgm:t>
    </dgm:pt>
    <dgm:pt modelId="{4DCD3F39-3749-433E-9388-81FC8E560CA7}" type="sibTrans" cxnId="{9A2E9979-C916-4F8E-B5D8-C283D8995D4E}">
      <dgm:prSet/>
      <dgm:spPr/>
      <dgm:t>
        <a:bodyPr/>
        <a:lstStyle/>
        <a:p>
          <a:endParaRPr lang="en-US"/>
        </a:p>
      </dgm:t>
    </dgm:pt>
    <dgm:pt modelId="{0BA9B98E-DF16-4662-8A9D-AE3396FF4CE3}">
      <dgm:prSet/>
      <dgm:spPr/>
      <dgm:t>
        <a:bodyPr/>
        <a:lstStyle/>
        <a:p>
          <a:r>
            <a:rPr lang="es-CO"/>
            <a:t>-tomcap </a:t>
          </a:r>
          <a:endParaRPr lang="en-US"/>
        </a:p>
      </dgm:t>
    </dgm:pt>
    <dgm:pt modelId="{C8970B0D-FAEA-4565-8384-47CF4BF95644}" type="parTrans" cxnId="{757ED870-268B-4AE9-80E3-CD0CF35C4035}">
      <dgm:prSet/>
      <dgm:spPr/>
      <dgm:t>
        <a:bodyPr/>
        <a:lstStyle/>
        <a:p>
          <a:endParaRPr lang="en-US"/>
        </a:p>
      </dgm:t>
    </dgm:pt>
    <dgm:pt modelId="{A7D55E98-A907-4456-8700-DF73703261E9}" type="sibTrans" cxnId="{757ED870-268B-4AE9-80E3-CD0CF35C4035}">
      <dgm:prSet/>
      <dgm:spPr/>
      <dgm:t>
        <a:bodyPr/>
        <a:lstStyle/>
        <a:p>
          <a:endParaRPr lang="en-US"/>
        </a:p>
      </dgm:t>
    </dgm:pt>
    <dgm:pt modelId="{2BDB4707-0C83-40F7-B696-5E07B55FC4E4}">
      <dgm:prSet/>
      <dgm:spPr/>
      <dgm:t>
        <a:bodyPr/>
        <a:lstStyle/>
        <a:p>
          <a:r>
            <a:rPr lang="es-CO"/>
            <a:t>-php myAdmin</a:t>
          </a:r>
          <a:endParaRPr lang="en-US"/>
        </a:p>
      </dgm:t>
    </dgm:pt>
    <dgm:pt modelId="{E7B12C76-B853-40FD-86E0-EBF9671046CE}" type="parTrans" cxnId="{A53FBE7D-28E4-441F-8A77-BDCB53B64B8E}">
      <dgm:prSet/>
      <dgm:spPr/>
      <dgm:t>
        <a:bodyPr/>
        <a:lstStyle/>
        <a:p>
          <a:endParaRPr lang="en-US"/>
        </a:p>
      </dgm:t>
    </dgm:pt>
    <dgm:pt modelId="{0F2E2871-6865-4A5F-B8D5-9CF07D4B19D2}" type="sibTrans" cxnId="{A53FBE7D-28E4-441F-8A77-BDCB53B64B8E}">
      <dgm:prSet/>
      <dgm:spPr/>
      <dgm:t>
        <a:bodyPr/>
        <a:lstStyle/>
        <a:p>
          <a:endParaRPr lang="en-US"/>
        </a:p>
      </dgm:t>
    </dgm:pt>
    <dgm:pt modelId="{6642553E-DF56-4A96-8480-4F90F258944A}">
      <dgm:prSet/>
      <dgm:spPr/>
      <dgm:t>
        <a:bodyPr/>
        <a:lstStyle/>
        <a:p>
          <a:r>
            <a:rPr lang="es-CO"/>
            <a:t>-xampp Console </a:t>
          </a:r>
          <a:endParaRPr lang="en-US"/>
        </a:p>
      </dgm:t>
    </dgm:pt>
    <dgm:pt modelId="{566A5245-8834-4313-8E6F-18588A400ECD}" type="parTrans" cxnId="{EE52D72A-9C9E-45FC-916B-81A6A840F23B}">
      <dgm:prSet/>
      <dgm:spPr/>
      <dgm:t>
        <a:bodyPr/>
        <a:lstStyle/>
        <a:p>
          <a:endParaRPr lang="en-US"/>
        </a:p>
      </dgm:t>
    </dgm:pt>
    <dgm:pt modelId="{277ADF6D-DD15-4505-BAC3-1F0E9C482179}" type="sibTrans" cxnId="{EE52D72A-9C9E-45FC-916B-81A6A840F23B}">
      <dgm:prSet/>
      <dgm:spPr/>
      <dgm:t>
        <a:bodyPr/>
        <a:lstStyle/>
        <a:p>
          <a:endParaRPr lang="en-US"/>
        </a:p>
      </dgm:t>
    </dgm:pt>
    <dgm:pt modelId="{A111FB3B-F839-432B-8319-B768552EF544}">
      <dgm:prSet/>
      <dgm:spPr/>
      <dgm:t>
        <a:bodyPr/>
        <a:lstStyle/>
        <a:p>
          <a:r>
            <a:rPr lang="es-CO"/>
            <a:t>-navegador web (en este caso Google Chrome) </a:t>
          </a:r>
          <a:endParaRPr lang="en-US"/>
        </a:p>
      </dgm:t>
    </dgm:pt>
    <dgm:pt modelId="{12CCB413-DC4F-46B5-B24C-DF71EF5079B8}" type="parTrans" cxnId="{116E8A02-91D7-4AB3-820C-5FB766E3F0DE}">
      <dgm:prSet/>
      <dgm:spPr/>
      <dgm:t>
        <a:bodyPr/>
        <a:lstStyle/>
        <a:p>
          <a:endParaRPr lang="en-US"/>
        </a:p>
      </dgm:t>
    </dgm:pt>
    <dgm:pt modelId="{B2982B49-2FF2-4D74-9362-5FE73AFA9656}" type="sibTrans" cxnId="{116E8A02-91D7-4AB3-820C-5FB766E3F0DE}">
      <dgm:prSet/>
      <dgm:spPr/>
      <dgm:t>
        <a:bodyPr/>
        <a:lstStyle/>
        <a:p>
          <a:endParaRPr lang="en-US"/>
        </a:p>
      </dgm:t>
    </dgm:pt>
    <dgm:pt modelId="{05FF6E26-84B9-40C5-BD83-3D50B8B04F71}">
      <dgm:prSet/>
      <dgm:spPr/>
      <dgm:t>
        <a:bodyPr/>
        <a:lstStyle/>
        <a:p>
          <a:r>
            <a:rPr lang="es-CO" dirty="0"/>
            <a:t>Extra: el uso de internet es Importante</a:t>
          </a:r>
          <a:endParaRPr lang="en-US" dirty="0"/>
        </a:p>
      </dgm:t>
    </dgm:pt>
    <dgm:pt modelId="{48B99F71-C46A-4DCE-901F-3FE63240A91A}" type="parTrans" cxnId="{2F5B4A0D-AE51-4F78-98B2-140E568B76AD}">
      <dgm:prSet/>
      <dgm:spPr/>
      <dgm:t>
        <a:bodyPr/>
        <a:lstStyle/>
        <a:p>
          <a:endParaRPr lang="en-US"/>
        </a:p>
      </dgm:t>
    </dgm:pt>
    <dgm:pt modelId="{B736D116-7592-45FA-A205-96870225860A}" type="sibTrans" cxnId="{2F5B4A0D-AE51-4F78-98B2-140E568B76AD}">
      <dgm:prSet/>
      <dgm:spPr/>
      <dgm:t>
        <a:bodyPr/>
        <a:lstStyle/>
        <a:p>
          <a:endParaRPr lang="en-US"/>
        </a:p>
      </dgm:t>
    </dgm:pt>
    <dgm:pt modelId="{3368F891-5691-4BC5-85D2-5E0C6789E6C1}" type="pres">
      <dgm:prSet presAssocID="{72659A96-6328-41DF-B820-57FB46860A33}" presName="diagram" presStyleCnt="0">
        <dgm:presLayoutVars>
          <dgm:dir/>
          <dgm:resizeHandles val="exact"/>
        </dgm:presLayoutVars>
      </dgm:prSet>
      <dgm:spPr/>
    </dgm:pt>
    <dgm:pt modelId="{7F8B26DA-2642-465F-8D53-80479FE8AFA6}" type="pres">
      <dgm:prSet presAssocID="{5F4655AA-B6B9-4787-9D7B-9581866BACB4}" presName="node" presStyleLbl="node1" presStyleIdx="0" presStyleCnt="9">
        <dgm:presLayoutVars>
          <dgm:bulletEnabled val="1"/>
        </dgm:presLayoutVars>
      </dgm:prSet>
      <dgm:spPr/>
    </dgm:pt>
    <dgm:pt modelId="{AE6D39A4-DB1E-408B-8E61-355F34974590}" type="pres">
      <dgm:prSet presAssocID="{EF990398-0EE7-488B-895E-06CE222177D5}" presName="sibTrans" presStyleCnt="0"/>
      <dgm:spPr/>
    </dgm:pt>
    <dgm:pt modelId="{DC758CBA-350F-4083-9464-34CEE62ABB31}" type="pres">
      <dgm:prSet presAssocID="{E746617A-DA61-465B-ABFF-790F21D71C54}" presName="node" presStyleLbl="node1" presStyleIdx="1" presStyleCnt="9">
        <dgm:presLayoutVars>
          <dgm:bulletEnabled val="1"/>
        </dgm:presLayoutVars>
      </dgm:prSet>
      <dgm:spPr/>
    </dgm:pt>
    <dgm:pt modelId="{F31EDCC9-27E5-4D30-BD0C-01DC2237D60E}" type="pres">
      <dgm:prSet presAssocID="{4E2F8428-1F79-4B4A-8BBD-5A142A025B33}" presName="sibTrans" presStyleCnt="0"/>
      <dgm:spPr/>
    </dgm:pt>
    <dgm:pt modelId="{01CF2087-9BD4-469A-9DDE-80878552BEAE}" type="pres">
      <dgm:prSet presAssocID="{8012B92A-67C2-4A6E-AD11-40FEB9011EB5}" presName="node" presStyleLbl="node1" presStyleIdx="2" presStyleCnt="9">
        <dgm:presLayoutVars>
          <dgm:bulletEnabled val="1"/>
        </dgm:presLayoutVars>
      </dgm:prSet>
      <dgm:spPr/>
    </dgm:pt>
    <dgm:pt modelId="{CB73E7C7-67F1-4C1C-9AF8-EC05CE918839}" type="pres">
      <dgm:prSet presAssocID="{8C87F661-55EA-4978-97A7-17FB0B1BEDBF}" presName="sibTrans" presStyleCnt="0"/>
      <dgm:spPr/>
    </dgm:pt>
    <dgm:pt modelId="{BBC8BA1C-254D-4AE8-BDB3-14A12C105EFE}" type="pres">
      <dgm:prSet presAssocID="{FA4DAF38-D08C-4329-B76F-B8A1827D8CD3}" presName="node" presStyleLbl="node1" presStyleIdx="3" presStyleCnt="9">
        <dgm:presLayoutVars>
          <dgm:bulletEnabled val="1"/>
        </dgm:presLayoutVars>
      </dgm:prSet>
      <dgm:spPr/>
    </dgm:pt>
    <dgm:pt modelId="{C1D678D0-2DB3-4F73-8550-F902ADCDF937}" type="pres">
      <dgm:prSet presAssocID="{4DCD3F39-3749-433E-9388-81FC8E560CA7}" presName="sibTrans" presStyleCnt="0"/>
      <dgm:spPr/>
    </dgm:pt>
    <dgm:pt modelId="{9CF7036D-0B53-4007-9F7E-1E090E04CC55}" type="pres">
      <dgm:prSet presAssocID="{0BA9B98E-DF16-4662-8A9D-AE3396FF4CE3}" presName="node" presStyleLbl="node1" presStyleIdx="4" presStyleCnt="9">
        <dgm:presLayoutVars>
          <dgm:bulletEnabled val="1"/>
        </dgm:presLayoutVars>
      </dgm:prSet>
      <dgm:spPr/>
    </dgm:pt>
    <dgm:pt modelId="{36E010F7-27AE-41C7-A9E1-3C08028B4F5A}" type="pres">
      <dgm:prSet presAssocID="{A7D55E98-A907-4456-8700-DF73703261E9}" presName="sibTrans" presStyleCnt="0"/>
      <dgm:spPr/>
    </dgm:pt>
    <dgm:pt modelId="{0B21DD2F-EDF9-4FB1-8037-6F252DC1D603}" type="pres">
      <dgm:prSet presAssocID="{2BDB4707-0C83-40F7-B696-5E07B55FC4E4}" presName="node" presStyleLbl="node1" presStyleIdx="5" presStyleCnt="9">
        <dgm:presLayoutVars>
          <dgm:bulletEnabled val="1"/>
        </dgm:presLayoutVars>
      </dgm:prSet>
      <dgm:spPr/>
    </dgm:pt>
    <dgm:pt modelId="{9CA592C3-0B74-45EE-B661-4C8D1550B0BC}" type="pres">
      <dgm:prSet presAssocID="{0F2E2871-6865-4A5F-B8D5-9CF07D4B19D2}" presName="sibTrans" presStyleCnt="0"/>
      <dgm:spPr/>
    </dgm:pt>
    <dgm:pt modelId="{6091CE3D-3678-4FE9-AB8A-BDDEC8EA7BF6}" type="pres">
      <dgm:prSet presAssocID="{6642553E-DF56-4A96-8480-4F90F258944A}" presName="node" presStyleLbl="node1" presStyleIdx="6" presStyleCnt="9">
        <dgm:presLayoutVars>
          <dgm:bulletEnabled val="1"/>
        </dgm:presLayoutVars>
      </dgm:prSet>
      <dgm:spPr/>
    </dgm:pt>
    <dgm:pt modelId="{DB5AAB18-E3BF-41FD-A9CA-C10F4D485859}" type="pres">
      <dgm:prSet presAssocID="{277ADF6D-DD15-4505-BAC3-1F0E9C482179}" presName="sibTrans" presStyleCnt="0"/>
      <dgm:spPr/>
    </dgm:pt>
    <dgm:pt modelId="{367EFCBE-ECBD-41B0-A45F-F4715B33D033}" type="pres">
      <dgm:prSet presAssocID="{A111FB3B-F839-432B-8319-B768552EF544}" presName="node" presStyleLbl="node1" presStyleIdx="7" presStyleCnt="9">
        <dgm:presLayoutVars>
          <dgm:bulletEnabled val="1"/>
        </dgm:presLayoutVars>
      </dgm:prSet>
      <dgm:spPr/>
    </dgm:pt>
    <dgm:pt modelId="{25B8A872-5684-45AC-91F3-35767EB04D8A}" type="pres">
      <dgm:prSet presAssocID="{B2982B49-2FF2-4D74-9362-5FE73AFA9656}" presName="sibTrans" presStyleCnt="0"/>
      <dgm:spPr/>
    </dgm:pt>
    <dgm:pt modelId="{8F6817B5-6FD1-42F9-A943-CAA60F8E4802}" type="pres">
      <dgm:prSet presAssocID="{05FF6E26-84B9-40C5-BD83-3D50B8B04F71}" presName="node" presStyleLbl="node1" presStyleIdx="8" presStyleCnt="9">
        <dgm:presLayoutVars>
          <dgm:bulletEnabled val="1"/>
        </dgm:presLayoutVars>
      </dgm:prSet>
      <dgm:spPr/>
    </dgm:pt>
  </dgm:ptLst>
  <dgm:cxnLst>
    <dgm:cxn modelId="{116E8A02-91D7-4AB3-820C-5FB766E3F0DE}" srcId="{72659A96-6328-41DF-B820-57FB46860A33}" destId="{A111FB3B-F839-432B-8319-B768552EF544}" srcOrd="7" destOrd="0" parTransId="{12CCB413-DC4F-46B5-B24C-DF71EF5079B8}" sibTransId="{B2982B49-2FF2-4D74-9362-5FE73AFA9656}"/>
    <dgm:cxn modelId="{F820DB0A-1715-46EB-BCE7-2BBC77DEB3AB}" type="presOf" srcId="{0BA9B98E-DF16-4662-8A9D-AE3396FF4CE3}" destId="{9CF7036D-0B53-4007-9F7E-1E090E04CC55}" srcOrd="0" destOrd="0" presId="urn:microsoft.com/office/officeart/2005/8/layout/default"/>
    <dgm:cxn modelId="{2F5B4A0D-AE51-4F78-98B2-140E568B76AD}" srcId="{72659A96-6328-41DF-B820-57FB46860A33}" destId="{05FF6E26-84B9-40C5-BD83-3D50B8B04F71}" srcOrd="8" destOrd="0" parTransId="{48B99F71-C46A-4DCE-901F-3FE63240A91A}" sibTransId="{B736D116-7592-45FA-A205-96870225860A}"/>
    <dgm:cxn modelId="{63002620-E3F3-4991-80B0-2D0AD53ED2F9}" srcId="{72659A96-6328-41DF-B820-57FB46860A33}" destId="{8012B92A-67C2-4A6E-AD11-40FEB9011EB5}" srcOrd="2" destOrd="0" parTransId="{FF1C99E0-7F54-4EBF-9485-FC389328852C}" sibTransId="{8C87F661-55EA-4978-97A7-17FB0B1BEDBF}"/>
    <dgm:cxn modelId="{EE52D72A-9C9E-45FC-916B-81A6A840F23B}" srcId="{72659A96-6328-41DF-B820-57FB46860A33}" destId="{6642553E-DF56-4A96-8480-4F90F258944A}" srcOrd="6" destOrd="0" parTransId="{566A5245-8834-4313-8E6F-18588A400ECD}" sibTransId="{277ADF6D-DD15-4505-BAC3-1F0E9C482179}"/>
    <dgm:cxn modelId="{5118D732-94B8-4915-951F-4324CC763DC3}" type="presOf" srcId="{A111FB3B-F839-432B-8319-B768552EF544}" destId="{367EFCBE-ECBD-41B0-A45F-F4715B33D033}" srcOrd="0" destOrd="0" presId="urn:microsoft.com/office/officeart/2005/8/layout/default"/>
    <dgm:cxn modelId="{6994BA46-4640-41B3-BF3B-61D255C44CC5}" type="presOf" srcId="{8012B92A-67C2-4A6E-AD11-40FEB9011EB5}" destId="{01CF2087-9BD4-469A-9DDE-80878552BEAE}" srcOrd="0" destOrd="0" presId="urn:microsoft.com/office/officeart/2005/8/layout/default"/>
    <dgm:cxn modelId="{757ED870-268B-4AE9-80E3-CD0CF35C4035}" srcId="{72659A96-6328-41DF-B820-57FB46860A33}" destId="{0BA9B98E-DF16-4662-8A9D-AE3396FF4CE3}" srcOrd="4" destOrd="0" parTransId="{C8970B0D-FAEA-4565-8384-47CF4BF95644}" sibTransId="{A7D55E98-A907-4456-8700-DF73703261E9}"/>
    <dgm:cxn modelId="{E334F670-BB3B-4270-BDA7-E47CE5EC634E}" type="presOf" srcId="{2BDB4707-0C83-40F7-B696-5E07B55FC4E4}" destId="{0B21DD2F-EDF9-4FB1-8037-6F252DC1D603}" srcOrd="0" destOrd="0" presId="urn:microsoft.com/office/officeart/2005/8/layout/default"/>
    <dgm:cxn modelId="{9A2E9979-C916-4F8E-B5D8-C283D8995D4E}" srcId="{72659A96-6328-41DF-B820-57FB46860A33}" destId="{FA4DAF38-D08C-4329-B76F-B8A1827D8CD3}" srcOrd="3" destOrd="0" parTransId="{B0F39F9F-E8E2-4FAF-9048-2A3B9183C8A7}" sibTransId="{4DCD3F39-3749-433E-9388-81FC8E560CA7}"/>
    <dgm:cxn modelId="{19F6F15A-74A3-497F-A335-E5D6C4FE1B64}" type="presOf" srcId="{6642553E-DF56-4A96-8480-4F90F258944A}" destId="{6091CE3D-3678-4FE9-AB8A-BDDEC8EA7BF6}" srcOrd="0" destOrd="0" presId="urn:microsoft.com/office/officeart/2005/8/layout/default"/>
    <dgm:cxn modelId="{A53FBE7D-28E4-441F-8A77-BDCB53B64B8E}" srcId="{72659A96-6328-41DF-B820-57FB46860A33}" destId="{2BDB4707-0C83-40F7-B696-5E07B55FC4E4}" srcOrd="5" destOrd="0" parTransId="{E7B12C76-B853-40FD-86E0-EBF9671046CE}" sibTransId="{0F2E2871-6865-4A5F-B8D5-9CF07D4B19D2}"/>
    <dgm:cxn modelId="{1653BF7D-D299-436C-8D48-9C0E6DFD6624}" type="presOf" srcId="{05FF6E26-84B9-40C5-BD83-3D50B8B04F71}" destId="{8F6817B5-6FD1-42F9-A943-CAA60F8E4802}" srcOrd="0" destOrd="0" presId="urn:microsoft.com/office/officeart/2005/8/layout/default"/>
    <dgm:cxn modelId="{0850AC7F-AF3B-40A7-84B3-0C459DE18607}" type="presOf" srcId="{FA4DAF38-D08C-4329-B76F-B8A1827D8CD3}" destId="{BBC8BA1C-254D-4AE8-BDB3-14A12C105EFE}" srcOrd="0" destOrd="0" presId="urn:microsoft.com/office/officeart/2005/8/layout/default"/>
    <dgm:cxn modelId="{3F6E0483-6E25-4CB5-A2EE-07DF73F2FBFB}" srcId="{72659A96-6328-41DF-B820-57FB46860A33}" destId="{E746617A-DA61-465B-ABFF-790F21D71C54}" srcOrd="1" destOrd="0" parTransId="{FDD3B6E3-74B5-4E0E-92B4-51E3806EA952}" sibTransId="{4E2F8428-1F79-4B4A-8BBD-5A142A025B33}"/>
    <dgm:cxn modelId="{0950818B-3B28-4B29-9BA4-3019999C7D5D}" type="presOf" srcId="{E746617A-DA61-465B-ABFF-790F21D71C54}" destId="{DC758CBA-350F-4083-9464-34CEE62ABB31}" srcOrd="0" destOrd="0" presId="urn:microsoft.com/office/officeart/2005/8/layout/default"/>
    <dgm:cxn modelId="{EA3832AA-0179-4985-9F4E-71D81D8C6A16}" srcId="{72659A96-6328-41DF-B820-57FB46860A33}" destId="{5F4655AA-B6B9-4787-9D7B-9581866BACB4}" srcOrd="0" destOrd="0" parTransId="{857F9493-E6A3-455C-B850-EA01D7167110}" sibTransId="{EF990398-0EE7-488B-895E-06CE222177D5}"/>
    <dgm:cxn modelId="{7B9147AA-A2A9-490F-A803-496F5DCBDE7C}" type="presOf" srcId="{72659A96-6328-41DF-B820-57FB46860A33}" destId="{3368F891-5691-4BC5-85D2-5E0C6789E6C1}" srcOrd="0" destOrd="0" presId="urn:microsoft.com/office/officeart/2005/8/layout/default"/>
    <dgm:cxn modelId="{B2592EC8-7474-42AC-93A3-37EF9DA447E9}" type="presOf" srcId="{5F4655AA-B6B9-4787-9D7B-9581866BACB4}" destId="{7F8B26DA-2642-465F-8D53-80479FE8AFA6}" srcOrd="0" destOrd="0" presId="urn:microsoft.com/office/officeart/2005/8/layout/default"/>
    <dgm:cxn modelId="{22F2E54D-83CA-4392-A67A-638265E0EA86}" type="presParOf" srcId="{3368F891-5691-4BC5-85D2-5E0C6789E6C1}" destId="{7F8B26DA-2642-465F-8D53-80479FE8AFA6}" srcOrd="0" destOrd="0" presId="urn:microsoft.com/office/officeart/2005/8/layout/default"/>
    <dgm:cxn modelId="{C839052D-D8F7-48CA-A8B7-63DEE51859CA}" type="presParOf" srcId="{3368F891-5691-4BC5-85D2-5E0C6789E6C1}" destId="{AE6D39A4-DB1E-408B-8E61-355F34974590}" srcOrd="1" destOrd="0" presId="urn:microsoft.com/office/officeart/2005/8/layout/default"/>
    <dgm:cxn modelId="{873B17A6-B46F-4EB8-AD3B-44C2FE811E06}" type="presParOf" srcId="{3368F891-5691-4BC5-85D2-5E0C6789E6C1}" destId="{DC758CBA-350F-4083-9464-34CEE62ABB31}" srcOrd="2" destOrd="0" presId="urn:microsoft.com/office/officeart/2005/8/layout/default"/>
    <dgm:cxn modelId="{36146AAA-B36C-4059-97F8-76085C193975}" type="presParOf" srcId="{3368F891-5691-4BC5-85D2-5E0C6789E6C1}" destId="{F31EDCC9-27E5-4D30-BD0C-01DC2237D60E}" srcOrd="3" destOrd="0" presId="urn:microsoft.com/office/officeart/2005/8/layout/default"/>
    <dgm:cxn modelId="{7785CB0D-C368-4A1B-BD7C-BF7035AAD752}" type="presParOf" srcId="{3368F891-5691-4BC5-85D2-5E0C6789E6C1}" destId="{01CF2087-9BD4-469A-9DDE-80878552BEAE}" srcOrd="4" destOrd="0" presId="urn:microsoft.com/office/officeart/2005/8/layout/default"/>
    <dgm:cxn modelId="{8DF39CFD-74F3-4189-B0C7-925FC7051B9C}" type="presParOf" srcId="{3368F891-5691-4BC5-85D2-5E0C6789E6C1}" destId="{CB73E7C7-67F1-4C1C-9AF8-EC05CE918839}" srcOrd="5" destOrd="0" presId="urn:microsoft.com/office/officeart/2005/8/layout/default"/>
    <dgm:cxn modelId="{819CFD09-EDD8-47F4-A790-DCE20B12928D}" type="presParOf" srcId="{3368F891-5691-4BC5-85D2-5E0C6789E6C1}" destId="{BBC8BA1C-254D-4AE8-BDB3-14A12C105EFE}" srcOrd="6" destOrd="0" presId="urn:microsoft.com/office/officeart/2005/8/layout/default"/>
    <dgm:cxn modelId="{81460B2D-A4AD-4CAD-814E-3E9AC8FD031F}" type="presParOf" srcId="{3368F891-5691-4BC5-85D2-5E0C6789E6C1}" destId="{C1D678D0-2DB3-4F73-8550-F902ADCDF937}" srcOrd="7" destOrd="0" presId="urn:microsoft.com/office/officeart/2005/8/layout/default"/>
    <dgm:cxn modelId="{779B6D9D-1889-4305-969D-AA4F64CDF276}" type="presParOf" srcId="{3368F891-5691-4BC5-85D2-5E0C6789E6C1}" destId="{9CF7036D-0B53-4007-9F7E-1E090E04CC55}" srcOrd="8" destOrd="0" presId="urn:microsoft.com/office/officeart/2005/8/layout/default"/>
    <dgm:cxn modelId="{807B16CB-32CC-47A5-8766-D90DD402B20B}" type="presParOf" srcId="{3368F891-5691-4BC5-85D2-5E0C6789E6C1}" destId="{36E010F7-27AE-41C7-A9E1-3C08028B4F5A}" srcOrd="9" destOrd="0" presId="urn:microsoft.com/office/officeart/2005/8/layout/default"/>
    <dgm:cxn modelId="{A715DF0E-75E9-4A38-9E78-C588CFAA1C7B}" type="presParOf" srcId="{3368F891-5691-4BC5-85D2-5E0C6789E6C1}" destId="{0B21DD2F-EDF9-4FB1-8037-6F252DC1D603}" srcOrd="10" destOrd="0" presId="urn:microsoft.com/office/officeart/2005/8/layout/default"/>
    <dgm:cxn modelId="{3CE8895A-4DA8-4414-BCDC-E60A581B2647}" type="presParOf" srcId="{3368F891-5691-4BC5-85D2-5E0C6789E6C1}" destId="{9CA592C3-0B74-45EE-B661-4C8D1550B0BC}" srcOrd="11" destOrd="0" presId="urn:microsoft.com/office/officeart/2005/8/layout/default"/>
    <dgm:cxn modelId="{1D55D593-21CA-4D59-A163-1914E1C962F8}" type="presParOf" srcId="{3368F891-5691-4BC5-85D2-5E0C6789E6C1}" destId="{6091CE3D-3678-4FE9-AB8A-BDDEC8EA7BF6}" srcOrd="12" destOrd="0" presId="urn:microsoft.com/office/officeart/2005/8/layout/default"/>
    <dgm:cxn modelId="{562CCA01-51CD-4FA9-AD01-C0184A4E1B04}" type="presParOf" srcId="{3368F891-5691-4BC5-85D2-5E0C6789E6C1}" destId="{DB5AAB18-E3BF-41FD-A9CA-C10F4D485859}" srcOrd="13" destOrd="0" presId="urn:microsoft.com/office/officeart/2005/8/layout/default"/>
    <dgm:cxn modelId="{5AEF5117-20E2-471B-B083-2A1B4BFB220E}" type="presParOf" srcId="{3368F891-5691-4BC5-85D2-5E0C6789E6C1}" destId="{367EFCBE-ECBD-41B0-A45F-F4715B33D033}" srcOrd="14" destOrd="0" presId="urn:microsoft.com/office/officeart/2005/8/layout/default"/>
    <dgm:cxn modelId="{1D18D004-16BF-4630-B1C8-188CC62DD270}" type="presParOf" srcId="{3368F891-5691-4BC5-85D2-5E0C6789E6C1}" destId="{25B8A872-5684-45AC-91F3-35767EB04D8A}" srcOrd="15" destOrd="0" presId="urn:microsoft.com/office/officeart/2005/8/layout/default"/>
    <dgm:cxn modelId="{C2064967-4EAF-49AC-ABDE-5057DA856AC1}" type="presParOf" srcId="{3368F891-5691-4BC5-85D2-5E0C6789E6C1}" destId="{8F6817B5-6FD1-42F9-A943-CAA60F8E4802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B26DA-2642-465F-8D53-80479FE8AFA6}">
      <dsp:nvSpPr>
        <dsp:cNvPr id="0" name=""/>
        <dsp:cNvSpPr/>
      </dsp:nvSpPr>
      <dsp:spPr>
        <a:xfrm>
          <a:off x="538577" y="1337"/>
          <a:ext cx="2010024" cy="12060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/>
            <a:t>-NetBeans IDE</a:t>
          </a:r>
          <a:endParaRPr lang="en-US" sz="2100" kern="1200"/>
        </a:p>
      </dsp:txBody>
      <dsp:txXfrm>
        <a:off x="538577" y="1337"/>
        <a:ext cx="2010024" cy="1206014"/>
      </dsp:txXfrm>
    </dsp:sp>
    <dsp:sp modelId="{DC758CBA-350F-4083-9464-34CEE62ABB31}">
      <dsp:nvSpPr>
        <dsp:cNvPr id="0" name=""/>
        <dsp:cNvSpPr/>
      </dsp:nvSpPr>
      <dsp:spPr>
        <a:xfrm>
          <a:off x="2749604" y="1337"/>
          <a:ext cx="2010024" cy="1206014"/>
        </a:xfrm>
        <a:prstGeom prst="rect">
          <a:avLst/>
        </a:prstGeom>
        <a:gradFill rotWithShape="0">
          <a:gsLst>
            <a:gs pos="0">
              <a:schemeClr val="accent2">
                <a:hueOff val="352232"/>
                <a:satOff val="-2520"/>
                <a:lumOff val="-147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352232"/>
                <a:satOff val="-2520"/>
                <a:lumOff val="-147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/>
            <a:t>-glassFish Server,</a:t>
          </a:r>
          <a:endParaRPr lang="en-US" sz="2100" kern="1200"/>
        </a:p>
      </dsp:txBody>
      <dsp:txXfrm>
        <a:off x="2749604" y="1337"/>
        <a:ext cx="2010024" cy="1206014"/>
      </dsp:txXfrm>
    </dsp:sp>
    <dsp:sp modelId="{01CF2087-9BD4-469A-9DDE-80878552BEAE}">
      <dsp:nvSpPr>
        <dsp:cNvPr id="0" name=""/>
        <dsp:cNvSpPr/>
      </dsp:nvSpPr>
      <dsp:spPr>
        <a:xfrm>
          <a:off x="4960632" y="1337"/>
          <a:ext cx="2010024" cy="1206014"/>
        </a:xfrm>
        <a:prstGeom prst="rect">
          <a:avLst/>
        </a:prstGeom>
        <a:gradFill rotWithShape="0">
          <a:gsLst>
            <a:gs pos="0">
              <a:schemeClr val="accent2">
                <a:hueOff val="704463"/>
                <a:satOff val="-5041"/>
                <a:lumOff val="-294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704463"/>
                <a:satOff val="-5041"/>
                <a:lumOff val="-294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/>
            <a:t>-Apache</a:t>
          </a:r>
          <a:endParaRPr lang="en-US" sz="2100" kern="1200"/>
        </a:p>
      </dsp:txBody>
      <dsp:txXfrm>
        <a:off x="4960632" y="1337"/>
        <a:ext cx="2010024" cy="1206014"/>
      </dsp:txXfrm>
    </dsp:sp>
    <dsp:sp modelId="{BBC8BA1C-254D-4AE8-BDB3-14A12C105EFE}">
      <dsp:nvSpPr>
        <dsp:cNvPr id="0" name=""/>
        <dsp:cNvSpPr/>
      </dsp:nvSpPr>
      <dsp:spPr>
        <a:xfrm>
          <a:off x="7171659" y="1337"/>
          <a:ext cx="2010024" cy="1206014"/>
        </a:xfrm>
        <a:prstGeom prst="rect">
          <a:avLst/>
        </a:prstGeom>
        <a:gradFill rotWithShape="0">
          <a:gsLst>
            <a:gs pos="0">
              <a:schemeClr val="accent2">
                <a:hueOff val="1056695"/>
                <a:satOff val="-7561"/>
                <a:lumOff val="-441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1056695"/>
                <a:satOff val="-7561"/>
                <a:lumOff val="-441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/>
            <a:t>-MySQL</a:t>
          </a:r>
          <a:endParaRPr lang="en-US" sz="2100" kern="1200"/>
        </a:p>
      </dsp:txBody>
      <dsp:txXfrm>
        <a:off x="7171659" y="1337"/>
        <a:ext cx="2010024" cy="1206014"/>
      </dsp:txXfrm>
    </dsp:sp>
    <dsp:sp modelId="{9CF7036D-0B53-4007-9F7E-1E090E04CC55}">
      <dsp:nvSpPr>
        <dsp:cNvPr id="0" name=""/>
        <dsp:cNvSpPr/>
      </dsp:nvSpPr>
      <dsp:spPr>
        <a:xfrm>
          <a:off x="538577" y="1408355"/>
          <a:ext cx="2010024" cy="1206014"/>
        </a:xfrm>
        <a:prstGeom prst="rect">
          <a:avLst/>
        </a:prstGeom>
        <a:gradFill rotWithShape="0">
          <a:gsLst>
            <a:gs pos="0">
              <a:schemeClr val="accent2">
                <a:hueOff val="1408927"/>
                <a:satOff val="-10081"/>
                <a:lumOff val="-58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1408927"/>
                <a:satOff val="-10081"/>
                <a:lumOff val="-58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/>
            <a:t>-tomcap </a:t>
          </a:r>
          <a:endParaRPr lang="en-US" sz="2100" kern="1200"/>
        </a:p>
      </dsp:txBody>
      <dsp:txXfrm>
        <a:off x="538577" y="1408355"/>
        <a:ext cx="2010024" cy="1206014"/>
      </dsp:txXfrm>
    </dsp:sp>
    <dsp:sp modelId="{0B21DD2F-EDF9-4FB1-8037-6F252DC1D603}">
      <dsp:nvSpPr>
        <dsp:cNvPr id="0" name=""/>
        <dsp:cNvSpPr/>
      </dsp:nvSpPr>
      <dsp:spPr>
        <a:xfrm>
          <a:off x="2749604" y="1408355"/>
          <a:ext cx="2010024" cy="1206014"/>
        </a:xfrm>
        <a:prstGeom prst="rect">
          <a:avLst/>
        </a:prstGeom>
        <a:gradFill rotWithShape="0">
          <a:gsLst>
            <a:gs pos="0">
              <a:schemeClr val="accent2">
                <a:hueOff val="1761158"/>
                <a:satOff val="-12601"/>
                <a:lumOff val="-736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1761158"/>
                <a:satOff val="-12601"/>
                <a:lumOff val="-736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/>
            <a:t>-php myAdmin</a:t>
          </a:r>
          <a:endParaRPr lang="en-US" sz="2100" kern="1200"/>
        </a:p>
      </dsp:txBody>
      <dsp:txXfrm>
        <a:off x="2749604" y="1408355"/>
        <a:ext cx="2010024" cy="1206014"/>
      </dsp:txXfrm>
    </dsp:sp>
    <dsp:sp modelId="{6091CE3D-3678-4FE9-AB8A-BDDEC8EA7BF6}">
      <dsp:nvSpPr>
        <dsp:cNvPr id="0" name=""/>
        <dsp:cNvSpPr/>
      </dsp:nvSpPr>
      <dsp:spPr>
        <a:xfrm>
          <a:off x="4960632" y="1408355"/>
          <a:ext cx="2010024" cy="1206014"/>
        </a:xfrm>
        <a:prstGeom prst="rect">
          <a:avLst/>
        </a:prstGeom>
        <a:gradFill rotWithShape="0">
          <a:gsLst>
            <a:gs pos="0">
              <a:schemeClr val="accent2">
                <a:hueOff val="2113390"/>
                <a:satOff val="-15122"/>
                <a:lumOff val="-883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2113390"/>
                <a:satOff val="-15122"/>
                <a:lumOff val="-883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/>
            <a:t>-xampp Console </a:t>
          </a:r>
          <a:endParaRPr lang="en-US" sz="2100" kern="1200"/>
        </a:p>
      </dsp:txBody>
      <dsp:txXfrm>
        <a:off x="4960632" y="1408355"/>
        <a:ext cx="2010024" cy="1206014"/>
      </dsp:txXfrm>
    </dsp:sp>
    <dsp:sp modelId="{367EFCBE-ECBD-41B0-A45F-F4715B33D033}">
      <dsp:nvSpPr>
        <dsp:cNvPr id="0" name=""/>
        <dsp:cNvSpPr/>
      </dsp:nvSpPr>
      <dsp:spPr>
        <a:xfrm>
          <a:off x="7171659" y="1408355"/>
          <a:ext cx="2010024" cy="1206014"/>
        </a:xfrm>
        <a:prstGeom prst="rect">
          <a:avLst/>
        </a:prstGeom>
        <a:gradFill rotWithShape="0">
          <a:gsLst>
            <a:gs pos="0">
              <a:schemeClr val="accent2">
                <a:hueOff val="2465621"/>
                <a:satOff val="-17642"/>
                <a:lumOff val="-103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2465621"/>
                <a:satOff val="-17642"/>
                <a:lumOff val="-103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/>
            <a:t>-navegador web (en este caso Google Chrome) </a:t>
          </a:r>
          <a:endParaRPr lang="en-US" sz="2100" kern="1200"/>
        </a:p>
      </dsp:txBody>
      <dsp:txXfrm>
        <a:off x="7171659" y="1408355"/>
        <a:ext cx="2010024" cy="1206014"/>
      </dsp:txXfrm>
    </dsp:sp>
    <dsp:sp modelId="{8F6817B5-6FD1-42F9-A943-CAA60F8E4802}">
      <dsp:nvSpPr>
        <dsp:cNvPr id="0" name=""/>
        <dsp:cNvSpPr/>
      </dsp:nvSpPr>
      <dsp:spPr>
        <a:xfrm>
          <a:off x="3855118" y="2815372"/>
          <a:ext cx="2010024" cy="1206014"/>
        </a:xfrm>
        <a:prstGeom prst="rect">
          <a:avLst/>
        </a:prstGeom>
        <a:gradFill rotWithShape="0">
          <a:gsLst>
            <a:gs pos="0">
              <a:schemeClr val="accent2">
                <a:hueOff val="2817853"/>
                <a:satOff val="-20162"/>
                <a:lumOff val="-1177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2817853"/>
                <a:satOff val="-20162"/>
                <a:lumOff val="-1177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Extra: el uso de internet es Importante</a:t>
          </a:r>
          <a:endParaRPr lang="en-US" sz="2100" kern="1200" dirty="0"/>
        </a:p>
      </dsp:txBody>
      <dsp:txXfrm>
        <a:off x="3855118" y="2815372"/>
        <a:ext cx="2010024" cy="1206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25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5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5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7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0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4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6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6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3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2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3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291B17-9318-49DB-B28B-6E5994AE95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997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ake, sitting, piece, chocolate&#10;&#10;Description automatically generated">
            <a:extLst>
              <a:ext uri="{FF2B5EF4-FFF2-40B4-BE49-F238E27FC236}">
                <a16:creationId xmlns:a16="http://schemas.microsoft.com/office/drawing/2014/main" id="{58EE8BB7-2B49-4B54-8C35-DCA827FBA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r="-1" b="15708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9723DD-5A97-4A8D-ACC6-9B7E2F955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s-CO" sz="6600">
                <a:solidFill>
                  <a:schemeClr val="tx1"/>
                </a:solidFill>
              </a:rPr>
              <a:t>Sains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4642A-DE46-44E7-A5A6-715299621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s-CO" sz="2000">
                <a:solidFill>
                  <a:schemeClr val="tx1"/>
                </a:solidFill>
              </a:rPr>
              <a:t>Mesa Calderón Oscar David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202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0454B-AE24-4277-8D52-E4B71BD0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CO" dirty="0"/>
              <a:t>PROBLEMA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BAC1D-76F4-4E8A-82B7-844EA3D5E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s-CO" dirty="0"/>
              <a:t>La gestión de varios medicamentos de consumo personal por un mismo usuario, en un mismo rango de tiempo.</a:t>
            </a:r>
          </a:p>
        </p:txBody>
      </p:sp>
    </p:spTree>
    <p:extLst>
      <p:ext uri="{BB962C8B-B14F-4D97-AF65-F5344CB8AC3E}">
        <p14:creationId xmlns:p14="http://schemas.microsoft.com/office/powerpoint/2010/main" val="324299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454B-AE24-4277-8D52-E4B71BD0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CO" dirty="0"/>
              <a:t>Objetivo del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BAC1D-76F4-4E8A-82B7-844EA3D5E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s-CO" dirty="0"/>
              <a:t>Diseñar e desarrollar una Aplicación web que gestione un cronograma por usuario, donde los eventos a gestionar son tomas de medicamentos que consuma el usuario.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9504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454B-AE24-4277-8D52-E4B71BD0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CO" sz="5000"/>
              <a:t>Herramientas  de software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47E1B64-9B7F-4FE6-857B-2A0FC9C22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93016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54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0454B-AE24-4277-8D52-E4B71BD0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CO" sz="5000"/>
              <a:t>Resultados y ficha técnica</a:t>
            </a: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BAC1D-76F4-4E8A-82B7-844EA3D5E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s-CO" sz="2200"/>
              <a:t>Ver Aplicación y ficha técnica en anexos </a:t>
            </a:r>
          </a:p>
        </p:txBody>
      </p:sp>
    </p:spTree>
    <p:extLst>
      <p:ext uri="{BB962C8B-B14F-4D97-AF65-F5344CB8AC3E}">
        <p14:creationId xmlns:p14="http://schemas.microsoft.com/office/powerpoint/2010/main" val="204183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905FEE-4507-44EC-A70A-AC3B678FC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B63E3A-B250-449B-A2A6-3763BFCCB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0454B-AE24-4277-8D52-E4B71BD0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GRACIAS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902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Sains</vt:lpstr>
      <vt:lpstr>PROBLEMA</vt:lpstr>
      <vt:lpstr>Objetivo del proyecto</vt:lpstr>
      <vt:lpstr>Herramientas  de software</vt:lpstr>
      <vt:lpstr>Resultados y ficha técnica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Sains</dc:title>
  <dc:creator>Oka Mesa</dc:creator>
  <cp:lastModifiedBy>Oka Mesa</cp:lastModifiedBy>
  <cp:revision>1</cp:revision>
  <dcterms:created xsi:type="dcterms:W3CDTF">2019-10-27T02:53:43Z</dcterms:created>
  <dcterms:modified xsi:type="dcterms:W3CDTF">2019-10-27T02:53:52Z</dcterms:modified>
</cp:coreProperties>
</file>