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7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97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03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199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40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4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71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114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91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3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149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0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78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4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1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87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DDBC-2DEC-409A-9392-C6CEA250505F}" type="datetimeFigureOut">
              <a:rPr lang="es-CO" smtClean="0"/>
              <a:t>17/09/2019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D438C6-F30C-4188-99E8-13A1A1EFAEB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6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3AD36-1F55-4290-93DB-CE1ADB9E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Consultoría para 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el diseño de Sistemas de gestión de información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7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8C98-3C9A-4C86-A377-B9702DB6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16" y="5269706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MODELO CANVAS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E2DDD-A260-4AEE-A8D3-5A5C2B98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5" t="11304" r="40761" b="28169"/>
          <a:stretch/>
        </p:blipFill>
        <p:spPr>
          <a:xfrm>
            <a:off x="5936566" y="162091"/>
            <a:ext cx="2406187" cy="5239526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23096218-2A24-4805-AFA9-CA7BC99B1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1" t="11251" r="3025" b="42498"/>
          <a:stretch/>
        </p:blipFill>
        <p:spPr>
          <a:xfrm>
            <a:off x="879109" y="170445"/>
            <a:ext cx="3159057" cy="52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ADFB0C75-ABD9-47FA-980A-0A91AA35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29" y="0"/>
            <a:ext cx="2743200" cy="6858000"/>
          </a:xfrm>
          <a:prstGeom prst="rect">
            <a:avLst/>
          </a:prstGeom>
        </p:spPr>
      </p:pic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474EB5E1-4A93-4DEB-A7ED-A6587A09F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1541" y="3267474"/>
            <a:ext cx="323051" cy="323051"/>
          </a:xfrm>
          <a:prstGeom prst="rect">
            <a:avLst/>
          </a:prstGeom>
        </p:spPr>
      </p:pic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8F5580E0-A148-4B55-BC23-B90FA3983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400" y="5773397"/>
            <a:ext cx="332620" cy="332620"/>
          </a:xfrm>
          <a:prstGeom prst="rect">
            <a:avLst/>
          </a:prstGeom>
        </p:spPr>
      </p:pic>
      <p:pic>
        <p:nvPicPr>
          <p:cNvPr id="11" name="Graphic 10" descr="Classroom">
            <a:extLst>
              <a:ext uri="{FF2B5EF4-FFF2-40B4-BE49-F238E27FC236}">
                <a16:creationId xmlns:a16="http://schemas.microsoft.com/office/drawing/2014/main" id="{F7BCE657-0EC9-4008-AC11-14B6A71C0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5746" y="4987405"/>
            <a:ext cx="234642" cy="234642"/>
          </a:xfrm>
          <a:prstGeom prst="rect">
            <a:avLst/>
          </a:prstGeom>
        </p:spPr>
      </p:pic>
      <p:pic>
        <p:nvPicPr>
          <p:cNvPr id="13" name="Graphic 12" descr="Target Audience">
            <a:extLst>
              <a:ext uri="{FF2B5EF4-FFF2-40B4-BE49-F238E27FC236}">
                <a16:creationId xmlns:a16="http://schemas.microsoft.com/office/drawing/2014/main" id="{5C991E5C-6E79-4FFF-9C54-69EFE3C9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95279" y="3267475"/>
            <a:ext cx="323050" cy="323050"/>
          </a:xfrm>
          <a:prstGeom prst="rect">
            <a:avLst/>
          </a:prstGeom>
        </p:spPr>
      </p:pic>
      <p:pic>
        <p:nvPicPr>
          <p:cNvPr id="15" name="Graphic 14" descr="Box">
            <a:extLst>
              <a:ext uri="{FF2B5EF4-FFF2-40B4-BE49-F238E27FC236}">
                <a16:creationId xmlns:a16="http://schemas.microsoft.com/office/drawing/2014/main" id="{D73F12D9-CEBA-49C2-8766-C909C4A89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95279" y="4935629"/>
            <a:ext cx="323050" cy="323050"/>
          </a:xfrm>
          <a:prstGeom prst="rect">
            <a:avLst/>
          </a:prstGeom>
        </p:spPr>
      </p:pic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63D8B17D-8B54-44E2-A66C-CFBB6EE747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29038" y="5717044"/>
            <a:ext cx="289291" cy="289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E5B994A-CC1C-4BBE-94C1-94254F524BB1}"/>
              </a:ext>
            </a:extLst>
          </p:cNvPr>
          <p:cNvSpPr txBox="1">
            <a:spLocks/>
          </p:cNvSpPr>
          <p:nvPr/>
        </p:nvSpPr>
        <p:spPr>
          <a:xfrm>
            <a:off x="-147230" y="4306266"/>
            <a:ext cx="4220128" cy="952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INFOGRAFIA</a:t>
            </a:r>
          </a:p>
        </p:txBody>
      </p:sp>
    </p:spTree>
    <p:extLst>
      <p:ext uri="{BB962C8B-B14F-4D97-AF65-F5344CB8AC3E}">
        <p14:creationId xmlns:p14="http://schemas.microsoft.com/office/powerpoint/2010/main" val="3886136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Consultoría para  el diseño de Sistemas de gestión de información</vt:lpstr>
      <vt:lpstr>MODELO CANVAS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Consultoría para  el diseño de Sistemas de gestión de información</dc:title>
  <dc:creator>Oka Mesa</dc:creator>
  <cp:lastModifiedBy>Oka Mesa</cp:lastModifiedBy>
  <cp:revision>1</cp:revision>
  <dcterms:created xsi:type="dcterms:W3CDTF">2019-09-17T17:59:14Z</dcterms:created>
  <dcterms:modified xsi:type="dcterms:W3CDTF">2019-09-17T17:59:57Z</dcterms:modified>
</cp:coreProperties>
</file>