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8" r:id="rId2"/>
    <p:sldId id="263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7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698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043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9908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027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6792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183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2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2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7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6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3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74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8DB629-5617-45AA-BA0C-65E526D8F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C6931E9-D6D0-4855-8A89-279AA76998A7}"/>
              </a:ext>
            </a:extLst>
          </p:cNvPr>
          <p:cNvSpPr/>
          <p:nvPr/>
        </p:nvSpPr>
        <p:spPr>
          <a:xfrm>
            <a:off x="809981" y="3138156"/>
            <a:ext cx="1087349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8800" b="0" cap="none" spc="0" dirty="0">
                <a:ln w="76200"/>
                <a:solidFill>
                  <a:schemeClr val="bg1"/>
                </a:solidFill>
                <a:effectLst/>
              </a:rPr>
              <a:t>Redes inalámbricas</a:t>
            </a:r>
          </a:p>
        </p:txBody>
      </p:sp>
    </p:spTree>
    <p:extLst>
      <p:ext uri="{BB962C8B-B14F-4D97-AF65-F5344CB8AC3E}">
        <p14:creationId xmlns:p14="http://schemas.microsoft.com/office/powerpoint/2010/main" val="705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9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id="{20A65974-57E4-4E74-95EE-F086BFB4715B}"/>
              </a:ext>
            </a:extLst>
          </p:cNvPr>
          <p:cNvSpPr txBox="1">
            <a:spLocks/>
          </p:cNvSpPr>
          <p:nvPr/>
        </p:nvSpPr>
        <p:spPr>
          <a:xfrm>
            <a:off x="899592" y="1844824"/>
            <a:ext cx="7315200" cy="44644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WEP utiliza una misma clave simétrica y estática en las estaciones y el punto de acceso.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Utiliza una misma clave simétrica y estática en las estaciones y el punto de acceso.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El vector de inicialización (IV), en cambio, es generado dinámicamente y debería ser diferente para cada trama.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8600"/>
              </a:buClr>
              <a:buSzTx/>
              <a:buFont typeface="Wingdings" charset="2"/>
              <a:buNone/>
              <a:tabLst/>
              <a:defRPr/>
            </a:pP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8600"/>
              </a:buClr>
              <a:buSzTx/>
              <a:buFont typeface="Wingdings" charset="2"/>
              <a:buNone/>
              <a:tabLst/>
              <a:defRPr/>
            </a:pP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486F07F4-33AA-4F2A-9399-67B011FAE9B4}"/>
              </a:ext>
            </a:extLst>
          </p:cNvPr>
          <p:cNvSpPr txBox="1">
            <a:spLocks/>
          </p:cNvSpPr>
          <p:nvPr/>
        </p:nvSpPr>
        <p:spPr>
          <a:xfrm>
            <a:off x="827583" y="548680"/>
            <a:ext cx="9542315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kumimoji="0" lang="es-CO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Wep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(Wired Equivalent Privacy, privacidad equivalente al cable)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29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C40390BA-C6D5-424D-8F1D-DD68D133E2D5}"/>
              </a:ext>
            </a:extLst>
          </p:cNvPr>
          <p:cNvSpPr txBox="1">
            <a:spLocks/>
          </p:cNvSpPr>
          <p:nvPr/>
        </p:nvSpPr>
        <p:spPr>
          <a:xfrm>
            <a:off x="827583" y="548680"/>
            <a:ext cx="9542315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kumimoji="0" lang="es-CO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Wpa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(</a:t>
            </a:r>
            <a:r>
              <a:rPr lang="es-CO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Wi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-Fi </a:t>
            </a:r>
            <a:r>
              <a:rPr lang="es-CO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Protected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 Access, acceso protegido </a:t>
            </a:r>
            <a:r>
              <a:rPr lang="es-CO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WiFi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)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1E054899-409A-44C8-9538-DF4CCF031117}"/>
              </a:ext>
            </a:extLst>
          </p:cNvPr>
          <p:cNvSpPr txBox="1">
            <a:spLocks/>
          </p:cNvSpPr>
          <p:nvPr/>
        </p:nvSpPr>
        <p:spPr>
          <a:xfrm>
            <a:off x="899592" y="1844824"/>
            <a:ext cx="7315200" cy="44644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Distribución dinámica de claves, utilización más robusta del vector de inicialización.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TKIP (Temporal Key Integrity Protocol)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MIC (</a:t>
            </a:r>
            <a:r>
              <a:rPr lang="es-CO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Message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Integrity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Code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)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clave inicial compartida (PSK)</a:t>
            </a: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8600"/>
              </a:buClr>
              <a:buSzTx/>
              <a:buFont typeface="Wingdings" charset="2"/>
              <a:buNone/>
              <a:tabLst/>
              <a:defRPr/>
            </a:pP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8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4C69A08-D052-4049-A8C7-521EB3F8CEA5}"/>
              </a:ext>
            </a:extLst>
          </p:cNvPr>
          <p:cNvSpPr txBox="1">
            <a:spLocks/>
          </p:cNvSpPr>
          <p:nvPr/>
        </p:nvSpPr>
        <p:spPr>
          <a:xfrm>
            <a:off x="827583" y="548680"/>
            <a:ext cx="9542315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kumimoji="0" lang="es-CO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Wpa2 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(</a:t>
            </a:r>
            <a:r>
              <a:rPr lang="es-CO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Wi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-Fi </a:t>
            </a:r>
            <a:r>
              <a:rPr lang="es-CO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Protected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 Access, acceso protegido </a:t>
            </a:r>
            <a:r>
              <a:rPr lang="es-CO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WiFi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</a:rPr>
              <a:t>)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97459314-77F2-4626-BEBC-C79DB9A2466D}"/>
              </a:ext>
            </a:extLst>
          </p:cNvPr>
          <p:cNvSpPr txBox="1">
            <a:spLocks/>
          </p:cNvSpPr>
          <p:nvPr/>
        </p:nvSpPr>
        <p:spPr>
          <a:xfrm>
            <a:off x="899592" y="1844824"/>
            <a:ext cx="7315200" cy="44644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Incluye el algoritmo de cifrado AES (</a:t>
            </a:r>
            <a:r>
              <a:rPr lang="es-CO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Advanced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Encryption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Standard)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Utiliza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CCMP (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CounterMode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/ Cipher Block Chaining / Message Authentication Code Protocol)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2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95555B-0DD8-418C-AF12-486127AC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7" y="1255396"/>
            <a:ext cx="7797522" cy="40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5600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</TotalTime>
  <Words>144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Brian</dc:creator>
  <cp:lastModifiedBy>Brian</cp:lastModifiedBy>
  <cp:revision>9</cp:revision>
  <dcterms:created xsi:type="dcterms:W3CDTF">2019-05-13T01:06:40Z</dcterms:created>
  <dcterms:modified xsi:type="dcterms:W3CDTF">2019-05-13T03:41:06Z</dcterms:modified>
</cp:coreProperties>
</file>