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sldIdLst>
    <p:sldId id="5830" r:id="rId2"/>
    <p:sldId id="5854" r:id="rId3"/>
    <p:sldId id="5855" r:id="rId4"/>
    <p:sldId id="5856" r:id="rId5"/>
    <p:sldId id="5858" r:id="rId6"/>
    <p:sldId id="5859" r:id="rId7"/>
    <p:sldId id="5860" r:id="rId8"/>
    <p:sldId id="5857" r:id="rId9"/>
    <p:sldId id="5862" r:id="rId10"/>
    <p:sldId id="5861" r:id="rId11"/>
    <p:sldId id="5863" r:id="rId12"/>
    <p:sldId id="584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E02D99-109F-4AE3-8FBA-B36CCD3B87DE}">
          <p14:sldIdLst>
            <p14:sldId id="5830"/>
            <p14:sldId id="5854"/>
            <p14:sldId id="5855"/>
            <p14:sldId id="5856"/>
            <p14:sldId id="5858"/>
            <p14:sldId id="5859"/>
            <p14:sldId id="5860"/>
            <p14:sldId id="5857"/>
            <p14:sldId id="5862"/>
            <p14:sldId id="5861"/>
            <p14:sldId id="5863"/>
            <p14:sldId id="584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264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2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5558A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2" y="1122363"/>
            <a:ext cx="10427677" cy="2387600"/>
          </a:xfrm>
        </p:spPr>
        <p:txBody>
          <a:bodyPr anchor="b"/>
          <a:lstStyle>
            <a:lvl1pPr algn="l">
              <a:defRPr sz="5999">
                <a:solidFill>
                  <a:schemeClr val="bg1"/>
                </a:solidFill>
              </a:defRPr>
            </a:lvl1pPr>
          </a:lstStyle>
          <a:p>
            <a:r>
              <a:rPr lang="en-US"/>
              <a:t>Click to edit Master title style</a:t>
            </a:r>
          </a:p>
        </p:txBody>
      </p:sp>
      <p:sp>
        <p:nvSpPr>
          <p:cNvPr id="3" name="Subtitle 2"/>
          <p:cNvSpPr>
            <a:spLocks noGrp="1"/>
          </p:cNvSpPr>
          <p:nvPr>
            <p:ph type="subTitle" idx="1"/>
          </p:nvPr>
        </p:nvSpPr>
        <p:spPr>
          <a:xfrm>
            <a:off x="228600" y="3602039"/>
            <a:ext cx="10439400" cy="1655762"/>
          </a:xfrm>
        </p:spPr>
        <p:txBody>
          <a:bodyPr>
            <a:normAutofit/>
          </a:bodyPr>
          <a:lstStyle>
            <a:lvl1pPr marL="0" indent="0" algn="l">
              <a:buNone/>
              <a:defRPr sz="2500">
                <a:solidFill>
                  <a:schemeClr val="bg1"/>
                </a:solidFill>
              </a:defRPr>
            </a:lvl1pPr>
            <a:lvl2pPr marL="457183" indent="0" algn="ctr">
              <a:buNone/>
              <a:defRPr sz="2000"/>
            </a:lvl2pPr>
            <a:lvl3pPr marL="914366" indent="0" algn="ctr">
              <a:buNone/>
              <a:defRPr sz="1800"/>
            </a:lvl3pPr>
            <a:lvl4pPr marL="1371549" indent="0" algn="ctr">
              <a:buNone/>
              <a:defRPr sz="1600"/>
            </a:lvl4pPr>
            <a:lvl5pPr marL="1828732" indent="0" algn="ctr">
              <a:buNone/>
              <a:defRPr sz="1600"/>
            </a:lvl5pPr>
            <a:lvl6pPr marL="2285915" indent="0" algn="ctr">
              <a:buNone/>
              <a:defRPr sz="1600"/>
            </a:lvl6pPr>
            <a:lvl7pPr marL="2743098" indent="0" algn="ctr">
              <a:buNone/>
              <a:defRPr sz="1600"/>
            </a:lvl7pPr>
            <a:lvl8pPr marL="3200281" indent="0" algn="ctr">
              <a:buNone/>
              <a:defRPr sz="1600"/>
            </a:lvl8pPr>
            <a:lvl9pPr marL="3657465" indent="0" algn="ctr">
              <a:buNone/>
              <a:defRPr sz="1600"/>
            </a:lvl9pPr>
          </a:lstStyle>
          <a:p>
            <a:r>
              <a:rPr lang="en-US"/>
              <a:t>Click to edit Master subtitle style</a:t>
            </a:r>
          </a:p>
        </p:txBody>
      </p:sp>
      <p:sp>
        <p:nvSpPr>
          <p:cNvPr id="7" name="Rectangle 6"/>
          <p:cNvSpPr/>
          <p:nvPr/>
        </p:nvSpPr>
        <p:spPr>
          <a:xfrm>
            <a:off x="0" y="1"/>
            <a:ext cx="12192000" cy="691662"/>
          </a:xfrm>
          <a:prstGeom prst="rect">
            <a:avLst/>
          </a:prstGeom>
          <a:solidFill>
            <a:srgbClr val="5558A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65755" bIns="0" rtlCol="0" anchor="ctr"/>
          <a:lstStyle/>
          <a:p>
            <a:pPr algn="r"/>
            <a:endParaRPr lang="en-US" sz="1800"/>
          </a:p>
        </p:txBody>
      </p:sp>
    </p:spTree>
    <p:extLst>
      <p:ext uri="{BB962C8B-B14F-4D97-AF65-F5344CB8AC3E}">
        <p14:creationId xmlns:p14="http://schemas.microsoft.com/office/powerpoint/2010/main" val="390567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12112CD-E118-B04B-84D9-2499378225DA}"/>
              </a:ext>
            </a:extLst>
          </p:cNvPr>
          <p:cNvSpPr>
            <a:spLocks noGrp="1"/>
          </p:cNvSpPr>
          <p:nvPr>
            <p:ph type="title"/>
          </p:nvPr>
        </p:nvSpPr>
        <p:spPr>
          <a:xfrm>
            <a:off x="155448" y="173736"/>
            <a:ext cx="11655840" cy="458633"/>
          </a:xfrm>
        </p:spPr>
        <p:txBody>
          <a:bodyPr/>
          <a:lstStyle/>
          <a:p>
            <a:r>
              <a:rPr lang="en-US"/>
              <a:t>Click to edit Master title style</a:t>
            </a:r>
          </a:p>
        </p:txBody>
      </p:sp>
    </p:spTree>
    <p:extLst>
      <p:ext uri="{BB962C8B-B14F-4D97-AF65-F5344CB8AC3E}">
        <p14:creationId xmlns:p14="http://schemas.microsoft.com/office/powerpoint/2010/main" val="3566108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28600" y="114300"/>
            <a:ext cx="8882164" cy="457200"/>
          </a:xfrm>
        </p:spPr>
        <p:txBody>
          <a:bodyPr/>
          <a:lstStyle/>
          <a:p>
            <a:r>
              <a:rPr lang="en-US"/>
              <a:t>Click to edit Master title style</a:t>
            </a:r>
          </a:p>
        </p:txBody>
      </p:sp>
    </p:spTree>
    <p:extLst>
      <p:ext uri="{BB962C8B-B14F-4D97-AF65-F5344CB8AC3E}">
        <p14:creationId xmlns:p14="http://schemas.microsoft.com/office/powerpoint/2010/main" val="1664105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sz="half" idx="1"/>
          </p:nvPr>
        </p:nvSpPr>
        <p:spPr>
          <a:xfrm>
            <a:off x="228600" y="902173"/>
            <a:ext cx="11734800" cy="52632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7039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8070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9"/>
          <p:cNvSpPr>
            <a:spLocks noGrp="1"/>
          </p:cNvSpPr>
          <p:nvPr>
            <p:ph type="body" sz="quarter" idx="11"/>
          </p:nvPr>
        </p:nvSpPr>
        <p:spPr>
          <a:xfrm>
            <a:off x="9601200" y="114300"/>
            <a:ext cx="2362200" cy="457200"/>
          </a:xfrm>
        </p:spPr>
        <p:txBody>
          <a:bodyPr wrap="none" lIns="0" tIns="0" rIns="0" bIns="0" anchor="ctr">
            <a:noAutofit/>
          </a:bodyPr>
          <a:lstStyle>
            <a:lvl1pPr marL="0" indent="0" algn="r">
              <a:lnSpc>
                <a:spcPct val="100000"/>
              </a:lnSpc>
              <a:spcBef>
                <a:spcPts val="0"/>
              </a:spcBef>
              <a:buNone/>
              <a:defRPr sz="1500">
                <a:solidFill>
                  <a:schemeClr val="bg2">
                    <a:lumMod val="20000"/>
                    <a:lumOff val="80000"/>
                  </a:schemeClr>
                </a:solidFill>
              </a:defRPr>
            </a:lvl1pPr>
            <a:lvl2pPr marL="457183" indent="0" algn="r">
              <a:buNone/>
              <a:defRPr sz="1400"/>
            </a:lvl2pPr>
            <a:lvl3pPr marL="914366" indent="0" algn="r">
              <a:buNone/>
              <a:defRPr sz="1200"/>
            </a:lvl3pPr>
            <a:lvl4pPr marL="1371549" indent="0" algn="r">
              <a:buNone/>
              <a:defRPr sz="1100"/>
            </a:lvl4pPr>
            <a:lvl5pPr marL="1828732" indent="0" algn="r">
              <a:buNone/>
              <a:defRPr sz="1100"/>
            </a:lvl5pPr>
          </a:lstStyle>
          <a:p>
            <a:pPr lvl="0"/>
            <a:r>
              <a:rPr lang="en-US"/>
              <a:t>Edit Master text styles</a:t>
            </a:r>
          </a:p>
        </p:txBody>
      </p:sp>
    </p:spTree>
    <p:extLst>
      <p:ext uri="{BB962C8B-B14F-4D97-AF65-F5344CB8AC3E}">
        <p14:creationId xmlns:p14="http://schemas.microsoft.com/office/powerpoint/2010/main" val="2787415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228600" y="114300"/>
            <a:ext cx="7401810" cy="457200"/>
          </a:xfrm>
          <a:prstGeom prst="rect">
            <a:avLst/>
          </a:prstGeom>
        </p:spPr>
        <p:txBody>
          <a:bodyPr vert="horz" lIns="0" tIns="45720" rIns="0" bIns="45720" rtlCol="0" anchor="ctr">
            <a:noAutofit/>
          </a:bodyPr>
          <a:lstStyle/>
          <a:p>
            <a:r>
              <a:rPr lang="en-US"/>
              <a:t>Click to edit Master title style</a:t>
            </a:r>
          </a:p>
        </p:txBody>
      </p:sp>
      <p:sp>
        <p:nvSpPr>
          <p:cNvPr id="2" name="Rectangle 1">
            <a:extLst>
              <a:ext uri="{FF2B5EF4-FFF2-40B4-BE49-F238E27FC236}">
                <a16:creationId xmlns:a16="http://schemas.microsoft.com/office/drawing/2014/main" id="{A7DB9794-7CC6-4BF3-A9A2-5D87C126CCE7}"/>
              </a:ext>
            </a:extLst>
          </p:cNvPr>
          <p:cNvSpPr/>
          <p:nvPr userDrawn="1"/>
        </p:nvSpPr>
        <p:spPr>
          <a:xfrm>
            <a:off x="0" y="690113"/>
            <a:ext cx="12192000" cy="59694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165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2518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6AA4F-09CA-4E7C-953A-E2E63A93AE12}" type="datetime1">
              <a:rPr lang="en-US" smtClean="0"/>
              <a:t>7/15/2019</a:t>
            </a:fld>
            <a:endParaRPr lang="en-US"/>
          </a:p>
        </p:txBody>
      </p:sp>
      <p:sp>
        <p:nvSpPr>
          <p:cNvPr id="3" name="Footer Placeholder 2"/>
          <p:cNvSpPr>
            <a:spLocks noGrp="1"/>
          </p:cNvSpPr>
          <p:nvPr>
            <p:ph type="ftr" sz="quarter" idx="11"/>
          </p:nvPr>
        </p:nvSpPr>
        <p:spPr/>
        <p:txBody>
          <a:bodyPr/>
          <a:lstStyle/>
          <a:p>
            <a:r>
              <a:rPr lang="en-US"/>
              <a:t>Army UC SCSS Contract Sensitive</a:t>
            </a:r>
          </a:p>
        </p:txBody>
      </p:sp>
      <p:sp>
        <p:nvSpPr>
          <p:cNvPr id="4" name="Slide Number Placeholder 3"/>
          <p:cNvSpPr>
            <a:spLocks noGrp="1"/>
          </p:cNvSpPr>
          <p:nvPr>
            <p:ph type="sldNum" sz="quarter" idx="12"/>
          </p:nvPr>
        </p:nvSpPr>
        <p:spPr/>
        <p:txBody>
          <a:bodyPr/>
          <a:lstStyle/>
          <a:p>
            <a:fld id="{16DA65D6-3A4C-4BA3-892F-5B19361695F3}" type="slidenum">
              <a:rPr lang="en-US" smtClean="0"/>
              <a:t>‹#›</a:t>
            </a:fld>
            <a:endParaRPr lang="en-US"/>
          </a:p>
        </p:txBody>
      </p:sp>
    </p:spTree>
    <p:extLst>
      <p:ext uri="{BB962C8B-B14F-4D97-AF65-F5344CB8AC3E}">
        <p14:creationId xmlns:p14="http://schemas.microsoft.com/office/powerpoint/2010/main" val="4137583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879269"/>
            <a:ext cx="11600848" cy="5225777"/>
          </a:xfrm>
        </p:spPr>
        <p:txBody>
          <a:bodyPr numCol="2" spcCol="228600">
            <a:normAutofit/>
          </a:bodyPr>
          <a:lstStyle>
            <a:lvl1pPr marL="0" indent="0" algn="l" defTabSz="914225" rtl="0" eaLnBrk="1" latinLnBrk="0" hangingPunct="1">
              <a:lnSpc>
                <a:spcPct val="90000"/>
              </a:lnSpc>
              <a:spcBef>
                <a:spcPts val="800"/>
              </a:spcBef>
              <a:buFont typeface="Arial" panose="020B0604020202020204" pitchFamily="34" charset="0"/>
              <a:buNone/>
              <a:defRPr lang="en-US" sz="1400" b="1" kern="1200" dirty="0">
                <a:solidFill>
                  <a:srgbClr val="5558AF"/>
                </a:solidFill>
                <a:latin typeface="+mn-lt"/>
                <a:ea typeface="+mn-ea"/>
                <a:cs typeface="+mn-cs"/>
              </a:defRPr>
            </a:lvl1pPr>
            <a:lvl2pPr marL="226970" indent="-112691">
              <a:spcBef>
                <a:spcPts val="300"/>
              </a:spcBef>
              <a:defRPr sz="1200"/>
            </a:lvl2pPr>
            <a:lvl3pPr>
              <a:defRPr sz="105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9"/>
          <p:cNvSpPr>
            <a:spLocks noGrp="1"/>
          </p:cNvSpPr>
          <p:nvPr>
            <p:ph type="body" sz="quarter" idx="11"/>
          </p:nvPr>
        </p:nvSpPr>
        <p:spPr>
          <a:xfrm>
            <a:off x="9601200" y="114300"/>
            <a:ext cx="2362200" cy="457200"/>
          </a:xfrm>
        </p:spPr>
        <p:txBody>
          <a:bodyPr wrap="none" lIns="0" tIns="0" rIns="0" bIns="0" anchor="ctr">
            <a:noAutofit/>
          </a:bodyPr>
          <a:lstStyle>
            <a:lvl1pPr marL="0" indent="0" algn="r">
              <a:lnSpc>
                <a:spcPct val="100000"/>
              </a:lnSpc>
              <a:spcBef>
                <a:spcPts val="0"/>
              </a:spcBef>
              <a:buNone/>
              <a:defRPr sz="1500">
                <a:solidFill>
                  <a:schemeClr val="bg2">
                    <a:lumMod val="20000"/>
                    <a:lumOff val="80000"/>
                  </a:schemeClr>
                </a:solidFill>
              </a:defRPr>
            </a:lvl1pPr>
            <a:lvl2pPr marL="457112" indent="0" algn="r">
              <a:buNone/>
              <a:defRPr sz="1400"/>
            </a:lvl2pPr>
            <a:lvl3pPr marL="914225" indent="0" algn="r">
              <a:buNone/>
              <a:defRPr sz="1200"/>
            </a:lvl3pPr>
            <a:lvl4pPr marL="1371337" indent="0" algn="r">
              <a:buNone/>
              <a:defRPr sz="1100"/>
            </a:lvl4pPr>
            <a:lvl5pPr marL="1828449" indent="0" algn="r">
              <a:buNone/>
              <a:defRPr sz="1100"/>
            </a:lvl5pPr>
          </a:lstStyle>
          <a:p>
            <a:pPr lvl="0"/>
            <a:r>
              <a:rPr lang="en-US"/>
              <a:t>Edit Master text styles</a:t>
            </a:r>
          </a:p>
        </p:txBody>
      </p:sp>
    </p:spTree>
    <p:extLst>
      <p:ext uri="{BB962C8B-B14F-4D97-AF65-F5344CB8AC3E}">
        <p14:creationId xmlns:p14="http://schemas.microsoft.com/office/powerpoint/2010/main" val="1377700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EF1F5"/>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1" y="914402"/>
            <a:ext cx="11723077" cy="55447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2" y="6675121"/>
            <a:ext cx="12191999" cy="182880"/>
          </a:xfrm>
          <a:prstGeom prst="rect">
            <a:avLst/>
          </a:prstGeom>
          <a:solidFill>
            <a:srgbClr val="5558A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65755" bIns="0" rtlCol="0" anchor="ctr"/>
          <a:lstStyle/>
          <a:p>
            <a:pPr algn="r"/>
            <a:endParaRPr lang="en-US" sz="1800"/>
          </a:p>
        </p:txBody>
      </p:sp>
      <p:sp>
        <p:nvSpPr>
          <p:cNvPr id="19" name="Rectangle 18"/>
          <p:cNvSpPr/>
          <p:nvPr/>
        </p:nvSpPr>
        <p:spPr>
          <a:xfrm>
            <a:off x="0" y="0"/>
            <a:ext cx="12192000" cy="685800"/>
          </a:xfrm>
          <a:prstGeom prst="rect">
            <a:avLst/>
          </a:prstGeom>
          <a:solidFill>
            <a:srgbClr val="3F4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228601" y="114300"/>
            <a:ext cx="8882164" cy="457200"/>
          </a:xfrm>
          <a:prstGeom prst="rect">
            <a:avLst/>
          </a:prstGeom>
        </p:spPr>
        <p:txBody>
          <a:bodyPr vert="horz" lIns="0" tIns="45720" rIns="0" bIns="45720" rtlCol="0" anchor="ctr">
            <a:noAutofit/>
          </a:bodyPr>
          <a:lstStyle/>
          <a:p>
            <a:r>
              <a:rPr lang="en-US"/>
              <a:t>Click to edit Master title style</a:t>
            </a:r>
          </a:p>
        </p:txBody>
      </p:sp>
      <p:sp>
        <p:nvSpPr>
          <p:cNvPr id="4" name="Rectangle 3"/>
          <p:cNvSpPr/>
          <p:nvPr userDrawn="1"/>
        </p:nvSpPr>
        <p:spPr>
          <a:xfrm>
            <a:off x="0" y="0"/>
            <a:ext cx="49160" cy="685800"/>
          </a:xfrm>
          <a:prstGeom prst="rect">
            <a:avLst/>
          </a:prstGeom>
          <a:solidFill>
            <a:srgbClr val="A5A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6" name="Picture 5"/>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1506200" y="0"/>
            <a:ext cx="685800" cy="685800"/>
          </a:xfrm>
          <a:prstGeom prst="rect">
            <a:avLst/>
          </a:prstGeom>
        </p:spPr>
      </p:pic>
    </p:spTree>
    <p:extLst>
      <p:ext uri="{BB962C8B-B14F-4D97-AF65-F5344CB8AC3E}">
        <p14:creationId xmlns:p14="http://schemas.microsoft.com/office/powerpoint/2010/main" val="2347810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lvl1pPr algn="l" defTabSz="914366" rtl="0" eaLnBrk="1" latinLnBrk="0" hangingPunct="1">
        <a:lnSpc>
          <a:spcPct val="90000"/>
        </a:lnSpc>
        <a:spcBef>
          <a:spcPct val="0"/>
        </a:spcBef>
        <a:buNone/>
        <a:defRPr sz="2400" kern="1200">
          <a:solidFill>
            <a:schemeClr val="bg2">
              <a:lumMod val="20000"/>
              <a:lumOff val="80000"/>
            </a:schemeClr>
          </a:solidFill>
          <a:latin typeface="+mj-lt"/>
          <a:ea typeface="+mj-ea"/>
          <a:cs typeface="+mj-cs"/>
        </a:defRPr>
      </a:lvl1pPr>
    </p:titleStyle>
    <p:bodyStyle>
      <a:lvl1pPr marL="228591" indent="-228591" algn="l" defTabSz="91436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75" indent="-228591" algn="l" defTabSz="91436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57" indent="-228591" algn="l" defTabSz="91436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41"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24"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07"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90"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73"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56"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66" rtl="0" eaLnBrk="1" latinLnBrk="0" hangingPunct="1">
        <a:defRPr sz="1800" kern="1200">
          <a:solidFill>
            <a:schemeClr val="tx1"/>
          </a:solidFill>
          <a:latin typeface="+mn-lt"/>
          <a:ea typeface="+mn-ea"/>
          <a:cs typeface="+mn-cs"/>
        </a:defRPr>
      </a:lvl1pPr>
      <a:lvl2pPr marL="457183" algn="l" defTabSz="914366" rtl="0" eaLnBrk="1" latinLnBrk="0" hangingPunct="1">
        <a:defRPr sz="1800" kern="1200">
          <a:solidFill>
            <a:schemeClr val="tx1"/>
          </a:solidFill>
          <a:latin typeface="+mn-lt"/>
          <a:ea typeface="+mn-ea"/>
          <a:cs typeface="+mn-cs"/>
        </a:defRPr>
      </a:lvl2pPr>
      <a:lvl3pPr marL="914366" algn="l" defTabSz="914366" rtl="0" eaLnBrk="1" latinLnBrk="0" hangingPunct="1">
        <a:defRPr sz="1800" kern="1200">
          <a:solidFill>
            <a:schemeClr val="tx1"/>
          </a:solidFill>
          <a:latin typeface="+mn-lt"/>
          <a:ea typeface="+mn-ea"/>
          <a:cs typeface="+mn-cs"/>
        </a:defRPr>
      </a:lvl3pPr>
      <a:lvl4pPr marL="1371549" algn="l" defTabSz="914366" rtl="0" eaLnBrk="1" latinLnBrk="0" hangingPunct="1">
        <a:defRPr sz="1800" kern="1200">
          <a:solidFill>
            <a:schemeClr val="tx1"/>
          </a:solidFill>
          <a:latin typeface="+mn-lt"/>
          <a:ea typeface="+mn-ea"/>
          <a:cs typeface="+mn-cs"/>
        </a:defRPr>
      </a:lvl4pPr>
      <a:lvl5pPr marL="1828732" algn="l" defTabSz="914366" rtl="0" eaLnBrk="1" latinLnBrk="0" hangingPunct="1">
        <a:defRPr sz="1800" kern="1200">
          <a:solidFill>
            <a:schemeClr val="tx1"/>
          </a:solidFill>
          <a:latin typeface="+mn-lt"/>
          <a:ea typeface="+mn-ea"/>
          <a:cs typeface="+mn-cs"/>
        </a:defRPr>
      </a:lvl5pPr>
      <a:lvl6pPr marL="2285915" algn="l" defTabSz="914366" rtl="0" eaLnBrk="1" latinLnBrk="0" hangingPunct="1">
        <a:defRPr sz="1800" kern="1200">
          <a:solidFill>
            <a:schemeClr val="tx1"/>
          </a:solidFill>
          <a:latin typeface="+mn-lt"/>
          <a:ea typeface="+mn-ea"/>
          <a:cs typeface="+mn-cs"/>
        </a:defRPr>
      </a:lvl6pPr>
      <a:lvl7pPr marL="2743098" algn="l" defTabSz="914366" rtl="0" eaLnBrk="1" latinLnBrk="0" hangingPunct="1">
        <a:defRPr sz="1800" kern="1200">
          <a:solidFill>
            <a:schemeClr val="tx1"/>
          </a:solidFill>
          <a:latin typeface="+mn-lt"/>
          <a:ea typeface="+mn-ea"/>
          <a:cs typeface="+mn-cs"/>
        </a:defRPr>
      </a:lvl7pPr>
      <a:lvl8pPr marL="3200281" algn="l" defTabSz="914366" rtl="0" eaLnBrk="1" latinLnBrk="0" hangingPunct="1">
        <a:defRPr sz="1800" kern="1200">
          <a:solidFill>
            <a:schemeClr val="tx1"/>
          </a:solidFill>
          <a:latin typeface="+mn-lt"/>
          <a:ea typeface="+mn-ea"/>
          <a:cs typeface="+mn-cs"/>
        </a:defRPr>
      </a:lvl8pPr>
      <a:lvl9pPr marL="3657465" algn="l" defTabSz="9143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BA67A6-A42E-4791-ADCD-A005A792C038}"/>
              </a:ext>
            </a:extLst>
          </p:cNvPr>
          <p:cNvSpPr>
            <a:spLocks noGrp="1"/>
          </p:cNvSpPr>
          <p:nvPr>
            <p:ph type="ctrTitle"/>
          </p:nvPr>
        </p:nvSpPr>
        <p:spPr/>
        <p:txBody>
          <a:bodyPr/>
          <a:lstStyle/>
          <a:p>
            <a:r>
              <a:rPr lang="en-US" dirty="0"/>
              <a:t>Network Planner</a:t>
            </a:r>
          </a:p>
        </p:txBody>
      </p:sp>
      <p:sp>
        <p:nvSpPr>
          <p:cNvPr id="4" name="Subtitle 2">
            <a:extLst>
              <a:ext uri="{FF2B5EF4-FFF2-40B4-BE49-F238E27FC236}">
                <a16:creationId xmlns:a16="http://schemas.microsoft.com/office/drawing/2014/main" id="{35AD16A0-82F0-4344-8AF4-5634C3094B9B}"/>
              </a:ext>
            </a:extLst>
          </p:cNvPr>
          <p:cNvSpPr>
            <a:spLocks noGrp="1"/>
          </p:cNvSpPr>
          <p:nvPr>
            <p:ph type="subTitle" idx="1"/>
          </p:nvPr>
        </p:nvSpPr>
        <p:spPr>
          <a:xfrm>
            <a:off x="228602" y="3633936"/>
            <a:ext cx="10439400" cy="1655762"/>
          </a:xfrm>
        </p:spPr>
        <p:txBody>
          <a:bodyPr/>
          <a:lstStyle/>
          <a:p>
            <a:r>
              <a:rPr lang="en-US" dirty="0"/>
              <a:t>Example setup</a:t>
            </a:r>
          </a:p>
        </p:txBody>
      </p:sp>
    </p:spTree>
    <p:extLst>
      <p:ext uri="{BB962C8B-B14F-4D97-AF65-F5344CB8AC3E}">
        <p14:creationId xmlns:p14="http://schemas.microsoft.com/office/powerpoint/2010/main" val="81189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18020-965D-47A6-A087-E5863100A882}"/>
              </a:ext>
            </a:extLst>
          </p:cNvPr>
          <p:cNvSpPr>
            <a:spLocks noGrp="1"/>
          </p:cNvSpPr>
          <p:nvPr>
            <p:ph type="title"/>
          </p:nvPr>
        </p:nvSpPr>
        <p:spPr/>
        <p:txBody>
          <a:bodyPr/>
          <a:lstStyle/>
          <a:p>
            <a:r>
              <a:rPr lang="en-US" dirty="0"/>
              <a:t>Report output</a:t>
            </a:r>
          </a:p>
        </p:txBody>
      </p:sp>
      <p:sp>
        <p:nvSpPr>
          <p:cNvPr id="29" name="Content Placeholder 2">
            <a:extLst>
              <a:ext uri="{FF2B5EF4-FFF2-40B4-BE49-F238E27FC236}">
                <a16:creationId xmlns:a16="http://schemas.microsoft.com/office/drawing/2014/main" id="{4684B16C-E697-488A-AAF2-9651D187B598}"/>
              </a:ext>
            </a:extLst>
          </p:cNvPr>
          <p:cNvSpPr txBox="1">
            <a:spLocks/>
          </p:cNvSpPr>
          <p:nvPr/>
        </p:nvSpPr>
        <p:spPr>
          <a:xfrm>
            <a:off x="6838546" y="814368"/>
            <a:ext cx="5295454" cy="3449778"/>
          </a:xfrm>
          <a:prstGeom prst="rect">
            <a:avLst/>
          </a:prstGeom>
        </p:spPr>
        <p:txBody>
          <a:bodyPr>
            <a:noAutofit/>
          </a:bodyPr>
          <a:lstStyle>
            <a:lvl1pPr marL="228591" indent="-228591" algn="l" defTabSz="91436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75" indent="-228591" algn="l" defTabSz="91436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57" indent="-228591" algn="l" defTabSz="91436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41"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24"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07"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90"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73"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56"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US" sz="1800" dirty="0"/>
              <a:t>After clicking </a:t>
            </a:r>
            <a:r>
              <a:rPr lang="en-US" sz="1800" b="1" dirty="0"/>
              <a:t>Generate report</a:t>
            </a:r>
            <a:r>
              <a:rPr lang="en-US" sz="1800" dirty="0"/>
              <a:t>,</a:t>
            </a:r>
            <a:r>
              <a:rPr lang="en-US" sz="1800" b="1" dirty="0"/>
              <a:t> </a:t>
            </a:r>
            <a:r>
              <a:rPr lang="en-US" sz="1800" dirty="0"/>
              <a:t>you’ll see this screen displaying your bandwidth requirements both as overall and modality specific values.</a:t>
            </a:r>
          </a:p>
          <a:p>
            <a:pPr marL="342900" indent="-342900">
              <a:buFont typeface="+mj-lt"/>
              <a:buAutoNum type="arabicPeriod"/>
            </a:pPr>
            <a:r>
              <a:rPr lang="en-US" sz="1800" dirty="0"/>
              <a:t>The default value for allowed bandwidth is 30%. Changing this value and clicking </a:t>
            </a:r>
            <a:r>
              <a:rPr lang="en-US" sz="1800" b="1" dirty="0"/>
              <a:t>Run report </a:t>
            </a:r>
            <a:r>
              <a:rPr lang="en-US" sz="1800" dirty="0"/>
              <a:t>highlights in red any areas that need more bandwidth. See the example below.</a:t>
            </a:r>
            <a:br>
              <a:rPr lang="en-US" sz="1800" dirty="0"/>
            </a:br>
            <a:br>
              <a:rPr lang="en-US" sz="1400" dirty="0"/>
            </a:br>
            <a:endParaRPr lang="en-US" sz="1400" dirty="0"/>
          </a:p>
          <a:p>
            <a:pPr marL="0" indent="0">
              <a:buFont typeface="Arial" panose="020B0604020202020204" pitchFamily="34" charset="0"/>
              <a:buNone/>
            </a:pPr>
            <a:endParaRPr lang="en-US" sz="1800" dirty="0"/>
          </a:p>
        </p:txBody>
      </p:sp>
      <p:pic>
        <p:nvPicPr>
          <p:cNvPr id="3" name="Picture 2">
            <a:extLst>
              <a:ext uri="{FF2B5EF4-FFF2-40B4-BE49-F238E27FC236}">
                <a16:creationId xmlns:a16="http://schemas.microsoft.com/office/drawing/2014/main" id="{38BA7503-784B-4889-A51D-AC17EB7A71B2}"/>
              </a:ext>
            </a:extLst>
          </p:cNvPr>
          <p:cNvPicPr>
            <a:picLocks noChangeAspect="1"/>
          </p:cNvPicPr>
          <p:nvPr/>
        </p:nvPicPr>
        <p:blipFill>
          <a:blip r:embed="rId2"/>
          <a:stretch>
            <a:fillRect/>
          </a:stretch>
        </p:blipFill>
        <p:spPr>
          <a:xfrm>
            <a:off x="58000" y="814368"/>
            <a:ext cx="6787995" cy="3616118"/>
          </a:xfrm>
          <a:prstGeom prst="rect">
            <a:avLst/>
          </a:prstGeom>
          <a:effectLst>
            <a:outerShdw blurRad="292100" dist="139700" dir="2700000" algn="ctr" rotWithShape="0">
              <a:srgbClr val="000000">
                <a:alpha val="65000"/>
              </a:srgbClr>
            </a:outerShdw>
          </a:effectLst>
        </p:spPr>
      </p:pic>
      <p:sp>
        <p:nvSpPr>
          <p:cNvPr id="8" name="Arrow: Right 7">
            <a:extLst>
              <a:ext uri="{FF2B5EF4-FFF2-40B4-BE49-F238E27FC236}">
                <a16:creationId xmlns:a16="http://schemas.microsoft.com/office/drawing/2014/main" id="{4C6D0712-85F7-421F-91E5-DCB0CDE2BA7B}"/>
              </a:ext>
            </a:extLst>
          </p:cNvPr>
          <p:cNvSpPr/>
          <p:nvPr/>
        </p:nvSpPr>
        <p:spPr>
          <a:xfrm rot="10800000">
            <a:off x="1731837" y="1840464"/>
            <a:ext cx="780436" cy="4556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A78BCD9-8237-48D2-9D93-49A1CE121086}"/>
              </a:ext>
            </a:extLst>
          </p:cNvPr>
          <p:cNvPicPr>
            <a:picLocks noChangeAspect="1"/>
          </p:cNvPicPr>
          <p:nvPr/>
        </p:nvPicPr>
        <p:blipFill>
          <a:blip r:embed="rId3"/>
          <a:stretch>
            <a:fillRect/>
          </a:stretch>
        </p:blipFill>
        <p:spPr>
          <a:xfrm>
            <a:off x="6740906" y="2821633"/>
            <a:ext cx="2931069" cy="3807238"/>
          </a:xfrm>
          <a:prstGeom prst="rect">
            <a:avLst/>
          </a:prstGeom>
          <a:effectLst>
            <a:outerShdw blurRad="292100" dist="139700" dir="2700000" algn="ctr" rotWithShape="0">
              <a:srgbClr val="000000">
                <a:alpha val="65000"/>
              </a:srgbClr>
            </a:outerShdw>
          </a:effectLst>
        </p:spPr>
      </p:pic>
    </p:spTree>
    <p:extLst>
      <p:ext uri="{BB962C8B-B14F-4D97-AF65-F5344CB8AC3E}">
        <p14:creationId xmlns:p14="http://schemas.microsoft.com/office/powerpoint/2010/main" val="1228090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F6A77B-A489-4127-B997-951E75CBAC62}"/>
              </a:ext>
            </a:extLst>
          </p:cNvPr>
          <p:cNvPicPr>
            <a:picLocks noChangeAspect="1"/>
          </p:cNvPicPr>
          <p:nvPr/>
        </p:nvPicPr>
        <p:blipFill>
          <a:blip r:embed="rId2"/>
          <a:stretch>
            <a:fillRect/>
          </a:stretch>
        </p:blipFill>
        <p:spPr>
          <a:xfrm>
            <a:off x="58000" y="729343"/>
            <a:ext cx="7060533" cy="3835858"/>
          </a:xfrm>
          <a:prstGeom prst="rect">
            <a:avLst/>
          </a:prstGeom>
          <a:effectLst>
            <a:outerShdw blurRad="292100" dist="139700" dir="2700000" algn="ctr" rotWithShape="0">
              <a:srgbClr val="000000">
                <a:alpha val="65000"/>
              </a:srgbClr>
            </a:outerShdw>
          </a:effectLst>
        </p:spPr>
      </p:pic>
      <p:sp>
        <p:nvSpPr>
          <p:cNvPr id="2" name="Title 1">
            <a:extLst>
              <a:ext uri="{FF2B5EF4-FFF2-40B4-BE49-F238E27FC236}">
                <a16:creationId xmlns:a16="http://schemas.microsoft.com/office/drawing/2014/main" id="{FE318020-965D-47A6-A087-E5863100A882}"/>
              </a:ext>
            </a:extLst>
          </p:cNvPr>
          <p:cNvSpPr>
            <a:spLocks noGrp="1"/>
          </p:cNvSpPr>
          <p:nvPr>
            <p:ph type="title"/>
          </p:nvPr>
        </p:nvSpPr>
        <p:spPr/>
        <p:txBody>
          <a:bodyPr/>
          <a:lstStyle/>
          <a:p>
            <a:r>
              <a:rPr lang="en-US" dirty="0"/>
              <a:t>Report output – recommendation view</a:t>
            </a:r>
          </a:p>
        </p:txBody>
      </p:sp>
      <p:sp>
        <p:nvSpPr>
          <p:cNvPr id="29" name="Content Placeholder 2">
            <a:extLst>
              <a:ext uri="{FF2B5EF4-FFF2-40B4-BE49-F238E27FC236}">
                <a16:creationId xmlns:a16="http://schemas.microsoft.com/office/drawing/2014/main" id="{4684B16C-E697-488A-AAF2-9651D187B598}"/>
              </a:ext>
            </a:extLst>
          </p:cNvPr>
          <p:cNvSpPr txBox="1">
            <a:spLocks/>
          </p:cNvSpPr>
          <p:nvPr/>
        </p:nvSpPr>
        <p:spPr>
          <a:xfrm>
            <a:off x="7587342" y="814368"/>
            <a:ext cx="4546657" cy="3449778"/>
          </a:xfrm>
          <a:prstGeom prst="rect">
            <a:avLst/>
          </a:prstGeom>
        </p:spPr>
        <p:txBody>
          <a:bodyPr>
            <a:noAutofit/>
          </a:bodyPr>
          <a:lstStyle>
            <a:lvl1pPr marL="228591" indent="-228591" algn="l" defTabSz="91436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75" indent="-228591" algn="l" defTabSz="91436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57" indent="-228591" algn="l" defTabSz="91436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41"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24"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07"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90"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73"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56"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Clicking the recommendation view icon displays a site list as well as easy-to-read recommendations (if there are any).</a:t>
            </a:r>
          </a:p>
          <a:p>
            <a:pPr marL="0" indent="0">
              <a:buNone/>
            </a:pPr>
            <a:r>
              <a:rPr lang="en-US" sz="1800" dirty="0"/>
              <a:t>Currently, Kirkland’s bandwidth needs to be changed to get the best performance from Microsoft Teams at only 5% of total bandwidth.</a:t>
            </a:r>
            <a:br>
              <a:rPr lang="en-US" sz="1800" dirty="0"/>
            </a:br>
            <a:br>
              <a:rPr lang="en-US" sz="1400" dirty="0"/>
            </a:br>
            <a:endParaRPr lang="en-US" sz="1400" dirty="0"/>
          </a:p>
          <a:p>
            <a:pPr marL="0" indent="0">
              <a:buFont typeface="Arial" panose="020B0604020202020204" pitchFamily="34" charset="0"/>
              <a:buNone/>
            </a:pPr>
            <a:endParaRPr lang="en-US" sz="1800" dirty="0"/>
          </a:p>
        </p:txBody>
      </p:sp>
      <p:sp>
        <p:nvSpPr>
          <p:cNvPr id="8" name="Arrow: Right 7">
            <a:extLst>
              <a:ext uri="{FF2B5EF4-FFF2-40B4-BE49-F238E27FC236}">
                <a16:creationId xmlns:a16="http://schemas.microsoft.com/office/drawing/2014/main" id="{4C6D0712-85F7-421F-91E5-DCB0CDE2BA7B}"/>
              </a:ext>
            </a:extLst>
          </p:cNvPr>
          <p:cNvSpPr/>
          <p:nvPr/>
        </p:nvSpPr>
        <p:spPr>
          <a:xfrm rot="16200000">
            <a:off x="6303840" y="1315670"/>
            <a:ext cx="780436" cy="4556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43040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BA67A6-A42E-4791-ADCD-A005A792C038}"/>
              </a:ext>
            </a:extLst>
          </p:cNvPr>
          <p:cNvSpPr>
            <a:spLocks noGrp="1"/>
          </p:cNvSpPr>
          <p:nvPr>
            <p:ph type="ctrTitle"/>
          </p:nvPr>
        </p:nvSpPr>
        <p:spPr>
          <a:xfrm>
            <a:off x="324295" y="2892056"/>
            <a:ext cx="10427677" cy="1233378"/>
          </a:xfrm>
        </p:spPr>
        <p:txBody>
          <a:bodyPr/>
          <a:lstStyle/>
          <a:p>
            <a:r>
              <a:rPr lang="en-US" dirty="0"/>
              <a:t>Thank you !</a:t>
            </a:r>
          </a:p>
        </p:txBody>
      </p:sp>
    </p:spTree>
    <p:extLst>
      <p:ext uri="{BB962C8B-B14F-4D97-AF65-F5344CB8AC3E}">
        <p14:creationId xmlns:p14="http://schemas.microsoft.com/office/powerpoint/2010/main" val="3755929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18020-965D-47A6-A087-E5863100A882}"/>
              </a:ext>
            </a:extLst>
          </p:cNvPr>
          <p:cNvSpPr>
            <a:spLocks noGrp="1"/>
          </p:cNvSpPr>
          <p:nvPr>
            <p:ph type="title"/>
          </p:nvPr>
        </p:nvSpPr>
        <p:spPr/>
        <p:txBody>
          <a:bodyPr/>
          <a:lstStyle/>
          <a:p>
            <a:r>
              <a:rPr lang="en-US" dirty="0"/>
              <a:t>Contoso office information</a:t>
            </a:r>
          </a:p>
        </p:txBody>
      </p:sp>
      <p:pic>
        <p:nvPicPr>
          <p:cNvPr id="23" name="Picture 22">
            <a:extLst>
              <a:ext uri="{FF2B5EF4-FFF2-40B4-BE49-F238E27FC236}">
                <a16:creationId xmlns:a16="http://schemas.microsoft.com/office/drawing/2014/main" id="{3BFD4C3D-F0C0-49F8-9144-443AF22C0977}"/>
              </a:ext>
            </a:extLst>
          </p:cNvPr>
          <p:cNvPicPr>
            <a:picLocks noChangeAspect="1"/>
          </p:cNvPicPr>
          <p:nvPr/>
        </p:nvPicPr>
        <p:blipFill>
          <a:blip r:embed="rId2"/>
          <a:stretch>
            <a:fillRect/>
          </a:stretch>
        </p:blipFill>
        <p:spPr>
          <a:xfrm>
            <a:off x="132907" y="814367"/>
            <a:ext cx="6598262" cy="3449778"/>
          </a:xfrm>
          <a:prstGeom prst="rect">
            <a:avLst/>
          </a:prstGeom>
          <a:ln>
            <a:noFill/>
          </a:ln>
          <a:effectLst>
            <a:outerShdw blurRad="292100" dist="139700" dir="2700000" algn="tl" rotWithShape="0">
              <a:srgbClr val="333333">
                <a:alpha val="65000"/>
              </a:srgbClr>
            </a:outerShdw>
          </a:effectLst>
        </p:spPr>
      </p:pic>
      <p:sp>
        <p:nvSpPr>
          <p:cNvPr id="29" name="Content Placeholder 2">
            <a:extLst>
              <a:ext uri="{FF2B5EF4-FFF2-40B4-BE49-F238E27FC236}">
                <a16:creationId xmlns:a16="http://schemas.microsoft.com/office/drawing/2014/main" id="{4684B16C-E697-488A-AAF2-9651D187B598}"/>
              </a:ext>
            </a:extLst>
          </p:cNvPr>
          <p:cNvSpPr txBox="1">
            <a:spLocks/>
          </p:cNvSpPr>
          <p:nvPr/>
        </p:nvSpPr>
        <p:spPr>
          <a:xfrm>
            <a:off x="6838546" y="814367"/>
            <a:ext cx="5295454" cy="5077385"/>
          </a:xfrm>
          <a:prstGeom prst="rect">
            <a:avLst/>
          </a:prstGeom>
        </p:spPr>
        <p:txBody>
          <a:bodyPr>
            <a:noAutofit/>
          </a:bodyPr>
          <a:lstStyle>
            <a:lvl1pPr marL="228591" indent="-228591" algn="l" defTabSz="91436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75" indent="-228591" algn="l" defTabSz="91436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57" indent="-228591" algn="l" defTabSz="91436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41"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24"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07"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90"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73"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56"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Seattle HQ</a:t>
            </a:r>
          </a:p>
          <a:p>
            <a:pPr lvl="1"/>
            <a:r>
              <a:rPr lang="en-US" sz="1200" dirty="0"/>
              <a:t>1000 employees</a:t>
            </a:r>
          </a:p>
          <a:p>
            <a:pPr lvl="2"/>
            <a:r>
              <a:rPr lang="en-US" sz="800" dirty="0"/>
              <a:t>25 Specialized calling only employees</a:t>
            </a:r>
          </a:p>
          <a:p>
            <a:pPr lvl="1"/>
            <a:r>
              <a:rPr lang="en-US" sz="1200" dirty="0"/>
              <a:t>Local internet connection</a:t>
            </a:r>
          </a:p>
          <a:p>
            <a:pPr lvl="1"/>
            <a:r>
              <a:rPr lang="en-US" sz="1200" dirty="0"/>
              <a:t>Local PSTN (Direct routing)</a:t>
            </a:r>
          </a:p>
          <a:p>
            <a:r>
              <a:rPr lang="en-US" sz="1800" dirty="0"/>
              <a:t>Kirkland Office</a:t>
            </a:r>
          </a:p>
          <a:p>
            <a:pPr lvl="1"/>
            <a:r>
              <a:rPr lang="en-US" sz="1200" dirty="0"/>
              <a:t>400 employees</a:t>
            </a:r>
          </a:p>
          <a:p>
            <a:pPr lvl="2"/>
            <a:r>
              <a:rPr lang="en-US" sz="800" dirty="0"/>
              <a:t>10 Specialized calling only employees</a:t>
            </a:r>
          </a:p>
          <a:p>
            <a:pPr lvl="1"/>
            <a:r>
              <a:rPr lang="en-US" sz="1200" dirty="0"/>
              <a:t>Remote internet connection through HQ</a:t>
            </a:r>
          </a:p>
          <a:p>
            <a:pPr lvl="1"/>
            <a:r>
              <a:rPr lang="en-US" sz="1200" dirty="0"/>
              <a:t>Remote PSTN connection through HQ</a:t>
            </a:r>
            <a:endParaRPr lang="en-US" sz="1000" dirty="0"/>
          </a:p>
          <a:p>
            <a:r>
              <a:rPr lang="en-US" sz="1800" dirty="0"/>
              <a:t>Denver Office</a:t>
            </a:r>
          </a:p>
          <a:p>
            <a:pPr lvl="1"/>
            <a:r>
              <a:rPr lang="en-US" sz="1200" dirty="0"/>
              <a:t>250 employees</a:t>
            </a:r>
          </a:p>
          <a:p>
            <a:pPr lvl="2"/>
            <a:r>
              <a:rPr lang="en-US" sz="800" dirty="0"/>
              <a:t>50 Specialized calling only employees</a:t>
            </a:r>
          </a:p>
          <a:p>
            <a:pPr lvl="1"/>
            <a:r>
              <a:rPr lang="en-US" sz="1200" dirty="0"/>
              <a:t>Local internet connection</a:t>
            </a:r>
          </a:p>
          <a:p>
            <a:pPr lvl="1"/>
            <a:r>
              <a:rPr lang="en-US" sz="1200" dirty="0"/>
              <a:t>No PSTN connection</a:t>
            </a:r>
            <a:br>
              <a:rPr lang="en-US" sz="1000" dirty="0"/>
            </a:br>
            <a:endParaRPr lang="en-US" sz="1000" dirty="0"/>
          </a:p>
          <a:p>
            <a:pPr marL="0" indent="0">
              <a:buFont typeface="Arial" panose="020B0604020202020204" pitchFamily="34" charset="0"/>
              <a:buNone/>
            </a:pPr>
            <a:endParaRPr lang="en-US" sz="1800" dirty="0"/>
          </a:p>
        </p:txBody>
      </p:sp>
    </p:spTree>
    <p:extLst>
      <p:ext uri="{BB962C8B-B14F-4D97-AF65-F5344CB8AC3E}">
        <p14:creationId xmlns:p14="http://schemas.microsoft.com/office/powerpoint/2010/main" val="1298283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18020-965D-47A6-A087-E5863100A882}"/>
              </a:ext>
            </a:extLst>
          </p:cNvPr>
          <p:cNvSpPr>
            <a:spLocks noGrp="1"/>
          </p:cNvSpPr>
          <p:nvPr>
            <p:ph type="title"/>
          </p:nvPr>
        </p:nvSpPr>
        <p:spPr/>
        <p:txBody>
          <a:bodyPr/>
          <a:lstStyle/>
          <a:p>
            <a:r>
              <a:rPr lang="en-US" dirty="0"/>
              <a:t>Add a network plan</a:t>
            </a:r>
          </a:p>
        </p:txBody>
      </p:sp>
      <p:pic>
        <p:nvPicPr>
          <p:cNvPr id="23" name="Picture 22">
            <a:extLst>
              <a:ext uri="{FF2B5EF4-FFF2-40B4-BE49-F238E27FC236}">
                <a16:creationId xmlns:a16="http://schemas.microsoft.com/office/drawing/2014/main" id="{3BFD4C3D-F0C0-49F8-9144-443AF22C0977}"/>
              </a:ext>
            </a:extLst>
          </p:cNvPr>
          <p:cNvPicPr>
            <a:picLocks noChangeAspect="1"/>
          </p:cNvPicPr>
          <p:nvPr/>
        </p:nvPicPr>
        <p:blipFill>
          <a:blip r:embed="rId2"/>
          <a:stretch>
            <a:fillRect/>
          </a:stretch>
        </p:blipFill>
        <p:spPr>
          <a:xfrm>
            <a:off x="129109" y="814367"/>
            <a:ext cx="6598262" cy="3449778"/>
          </a:xfrm>
          <a:prstGeom prst="rect">
            <a:avLst/>
          </a:prstGeom>
          <a:ln>
            <a:noFill/>
          </a:ln>
          <a:effectLst>
            <a:outerShdw blurRad="292100" dist="139700" dir="2700000" algn="tl" rotWithShape="0">
              <a:srgbClr val="333333">
                <a:alpha val="65000"/>
              </a:srgbClr>
            </a:outerShdw>
          </a:effectLst>
        </p:spPr>
      </p:pic>
      <p:sp>
        <p:nvSpPr>
          <p:cNvPr id="29" name="Content Placeholder 2">
            <a:extLst>
              <a:ext uri="{FF2B5EF4-FFF2-40B4-BE49-F238E27FC236}">
                <a16:creationId xmlns:a16="http://schemas.microsoft.com/office/drawing/2014/main" id="{4684B16C-E697-488A-AAF2-9651D187B598}"/>
              </a:ext>
            </a:extLst>
          </p:cNvPr>
          <p:cNvSpPr txBox="1">
            <a:spLocks/>
          </p:cNvSpPr>
          <p:nvPr/>
        </p:nvSpPr>
        <p:spPr>
          <a:xfrm>
            <a:off x="6838546" y="814368"/>
            <a:ext cx="5295454" cy="3449778"/>
          </a:xfrm>
          <a:prstGeom prst="rect">
            <a:avLst/>
          </a:prstGeom>
        </p:spPr>
        <p:txBody>
          <a:bodyPr>
            <a:noAutofit/>
          </a:bodyPr>
          <a:lstStyle>
            <a:lvl1pPr marL="228591" indent="-228591" algn="l" defTabSz="91436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75" indent="-228591" algn="l" defTabSz="91436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57" indent="-228591" algn="l" defTabSz="91436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41"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24"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07"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90"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73"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56"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US" sz="1800" dirty="0"/>
              <a:t>To get started, click </a:t>
            </a:r>
            <a:r>
              <a:rPr lang="en-US" sz="1800" b="1" dirty="0"/>
              <a:t>Add a network plan</a:t>
            </a:r>
            <a:r>
              <a:rPr lang="en-US" sz="1800" dirty="0"/>
              <a:t>.</a:t>
            </a:r>
          </a:p>
          <a:p>
            <a:pPr marL="342900" indent="-342900">
              <a:buFont typeface="+mj-lt"/>
              <a:buAutoNum type="arabicPeriod"/>
            </a:pPr>
            <a:r>
              <a:rPr lang="en-US" sz="1800" dirty="0"/>
              <a:t>In the </a:t>
            </a:r>
            <a:r>
              <a:rPr lang="en-US" sz="1800" b="1" dirty="0"/>
              <a:t>New network plan </a:t>
            </a:r>
            <a:r>
              <a:rPr lang="en-US" sz="1800" dirty="0"/>
              <a:t>pane, add a name and a description for your network plan.</a:t>
            </a:r>
          </a:p>
          <a:p>
            <a:pPr marL="342900" indent="-342900">
              <a:buFont typeface="+mj-lt"/>
              <a:buAutoNum type="arabicPeriod"/>
            </a:pPr>
            <a:r>
              <a:rPr lang="en-US" sz="1800" dirty="0"/>
              <a:t>Click </a:t>
            </a:r>
            <a:r>
              <a:rPr lang="en-US" sz="1800" b="1" dirty="0"/>
              <a:t>Save</a:t>
            </a:r>
            <a:r>
              <a:rPr lang="en-US" sz="1800" dirty="0"/>
              <a:t> to continue.</a:t>
            </a:r>
            <a:endParaRPr lang="en-US" sz="1400" dirty="0"/>
          </a:p>
          <a:p>
            <a:pPr marL="0" indent="0">
              <a:buNone/>
            </a:pPr>
            <a:endParaRPr lang="en-US" sz="1800" dirty="0"/>
          </a:p>
        </p:txBody>
      </p:sp>
      <p:pic>
        <p:nvPicPr>
          <p:cNvPr id="3" name="Picture 2">
            <a:extLst>
              <a:ext uri="{FF2B5EF4-FFF2-40B4-BE49-F238E27FC236}">
                <a16:creationId xmlns:a16="http://schemas.microsoft.com/office/drawing/2014/main" id="{E7E1C008-3BA1-414C-8DD6-92E64BC403DA}"/>
              </a:ext>
            </a:extLst>
          </p:cNvPr>
          <p:cNvPicPr>
            <a:picLocks noChangeAspect="1"/>
          </p:cNvPicPr>
          <p:nvPr/>
        </p:nvPicPr>
        <p:blipFill>
          <a:blip r:embed="rId3"/>
          <a:stretch>
            <a:fillRect/>
          </a:stretch>
        </p:blipFill>
        <p:spPr>
          <a:xfrm>
            <a:off x="4456034" y="2002333"/>
            <a:ext cx="2382512" cy="4523624"/>
          </a:xfrm>
          <a:prstGeom prst="rect">
            <a:avLst/>
          </a:prstGeom>
          <a:effectLst>
            <a:outerShdw blurRad="292100" dist="139700" dir="2700000" algn="tl" rotWithShape="0">
              <a:prstClr val="black">
                <a:alpha val="65000"/>
              </a:prstClr>
            </a:outerShdw>
          </a:effectLst>
        </p:spPr>
      </p:pic>
      <p:sp>
        <p:nvSpPr>
          <p:cNvPr id="7" name="Arrow: Right 6">
            <a:extLst>
              <a:ext uri="{FF2B5EF4-FFF2-40B4-BE49-F238E27FC236}">
                <a16:creationId xmlns:a16="http://schemas.microsoft.com/office/drawing/2014/main" id="{1FB6257B-09C3-4EA7-B5CD-67FFB4858CDD}"/>
              </a:ext>
            </a:extLst>
          </p:cNvPr>
          <p:cNvSpPr/>
          <p:nvPr/>
        </p:nvSpPr>
        <p:spPr>
          <a:xfrm rot="10800000">
            <a:off x="2822142" y="3675901"/>
            <a:ext cx="780436" cy="4556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5CC32AD0-F7D5-43CA-9960-FB76526A5ED9}"/>
              </a:ext>
            </a:extLst>
          </p:cNvPr>
          <p:cNvSpPr/>
          <p:nvPr/>
        </p:nvSpPr>
        <p:spPr>
          <a:xfrm>
            <a:off x="3805122" y="5939041"/>
            <a:ext cx="780436" cy="4556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6942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18020-965D-47A6-A087-E5863100A882}"/>
              </a:ext>
            </a:extLst>
          </p:cNvPr>
          <p:cNvSpPr>
            <a:spLocks noGrp="1"/>
          </p:cNvSpPr>
          <p:nvPr>
            <p:ph type="title"/>
          </p:nvPr>
        </p:nvSpPr>
        <p:spPr/>
        <p:txBody>
          <a:bodyPr/>
          <a:lstStyle/>
          <a:p>
            <a:r>
              <a:rPr lang="en-US" dirty="0"/>
              <a:t>Network plans</a:t>
            </a:r>
          </a:p>
        </p:txBody>
      </p:sp>
      <p:sp>
        <p:nvSpPr>
          <p:cNvPr id="29" name="Content Placeholder 2">
            <a:extLst>
              <a:ext uri="{FF2B5EF4-FFF2-40B4-BE49-F238E27FC236}">
                <a16:creationId xmlns:a16="http://schemas.microsoft.com/office/drawing/2014/main" id="{4684B16C-E697-488A-AAF2-9651D187B598}"/>
              </a:ext>
            </a:extLst>
          </p:cNvPr>
          <p:cNvSpPr txBox="1">
            <a:spLocks/>
          </p:cNvSpPr>
          <p:nvPr/>
        </p:nvSpPr>
        <p:spPr>
          <a:xfrm>
            <a:off x="338963" y="3506701"/>
            <a:ext cx="9923974" cy="2536931"/>
          </a:xfrm>
          <a:prstGeom prst="rect">
            <a:avLst/>
          </a:prstGeom>
        </p:spPr>
        <p:txBody>
          <a:bodyPr>
            <a:noAutofit/>
          </a:bodyPr>
          <a:lstStyle>
            <a:lvl1pPr marL="228591" indent="-228591" algn="l" defTabSz="91436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75" indent="-228591" algn="l" defTabSz="91436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57" indent="-228591" algn="l" defTabSz="91436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41"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24"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07"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90"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73"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56"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After you save your network plan, it’s displayed in your list of network plans.</a:t>
            </a:r>
          </a:p>
          <a:p>
            <a:pPr marL="0" indent="0">
              <a:buNone/>
            </a:pPr>
            <a:br>
              <a:rPr lang="en-US" sz="1400" dirty="0"/>
            </a:br>
            <a:br>
              <a:rPr lang="en-US" sz="1400" dirty="0"/>
            </a:br>
            <a:endParaRPr lang="en-US" sz="1400" dirty="0"/>
          </a:p>
          <a:p>
            <a:pPr marL="0" indent="0">
              <a:buFont typeface="Arial" panose="020B0604020202020204" pitchFamily="34" charset="0"/>
              <a:buNone/>
            </a:pPr>
            <a:endParaRPr lang="en-US" sz="1800" dirty="0"/>
          </a:p>
        </p:txBody>
      </p:sp>
      <p:pic>
        <p:nvPicPr>
          <p:cNvPr id="3" name="Picture 2">
            <a:extLst>
              <a:ext uri="{FF2B5EF4-FFF2-40B4-BE49-F238E27FC236}">
                <a16:creationId xmlns:a16="http://schemas.microsoft.com/office/drawing/2014/main" id="{9BB14A30-CEDC-4008-B330-76E314210A6A}"/>
              </a:ext>
            </a:extLst>
          </p:cNvPr>
          <p:cNvPicPr>
            <a:picLocks noChangeAspect="1"/>
          </p:cNvPicPr>
          <p:nvPr/>
        </p:nvPicPr>
        <p:blipFill>
          <a:blip r:embed="rId2"/>
          <a:stretch>
            <a:fillRect/>
          </a:stretch>
        </p:blipFill>
        <p:spPr>
          <a:xfrm>
            <a:off x="58000" y="814368"/>
            <a:ext cx="10340756" cy="2198481"/>
          </a:xfrm>
          <a:prstGeom prst="rect">
            <a:avLst/>
          </a:prstGeom>
          <a:effectLst>
            <a:outerShdw blurRad="292100" dist="139700" dir="2700000" algn="ctr" rotWithShape="0">
              <a:srgbClr val="000000">
                <a:alpha val="65000"/>
              </a:srgbClr>
            </a:outerShdw>
          </a:effectLst>
        </p:spPr>
      </p:pic>
    </p:spTree>
    <p:extLst>
      <p:ext uri="{BB962C8B-B14F-4D97-AF65-F5344CB8AC3E}">
        <p14:creationId xmlns:p14="http://schemas.microsoft.com/office/powerpoint/2010/main" val="38657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18020-965D-47A6-A087-E5863100A882}"/>
              </a:ext>
            </a:extLst>
          </p:cNvPr>
          <p:cNvSpPr>
            <a:spLocks noGrp="1"/>
          </p:cNvSpPr>
          <p:nvPr>
            <p:ph type="title"/>
          </p:nvPr>
        </p:nvSpPr>
        <p:spPr/>
        <p:txBody>
          <a:bodyPr/>
          <a:lstStyle/>
          <a:p>
            <a:r>
              <a:rPr lang="en-US" dirty="0"/>
              <a:t>Create your custom personas</a:t>
            </a:r>
          </a:p>
        </p:txBody>
      </p:sp>
      <p:sp>
        <p:nvSpPr>
          <p:cNvPr id="29" name="Content Placeholder 2">
            <a:extLst>
              <a:ext uri="{FF2B5EF4-FFF2-40B4-BE49-F238E27FC236}">
                <a16:creationId xmlns:a16="http://schemas.microsoft.com/office/drawing/2014/main" id="{4684B16C-E697-488A-AAF2-9651D187B598}"/>
              </a:ext>
            </a:extLst>
          </p:cNvPr>
          <p:cNvSpPr txBox="1">
            <a:spLocks/>
          </p:cNvSpPr>
          <p:nvPr/>
        </p:nvSpPr>
        <p:spPr>
          <a:xfrm>
            <a:off x="7476436" y="779270"/>
            <a:ext cx="4317561" cy="3236999"/>
          </a:xfrm>
          <a:prstGeom prst="rect">
            <a:avLst/>
          </a:prstGeom>
        </p:spPr>
        <p:txBody>
          <a:bodyPr>
            <a:noAutofit/>
          </a:bodyPr>
          <a:lstStyle>
            <a:lvl1pPr marL="228591" indent="-228591" algn="l" defTabSz="91436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75" indent="-228591" algn="l" defTabSz="91436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57" indent="-228591" algn="l" defTabSz="91436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41"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24"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07"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90"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73"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56"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US" sz="1800" dirty="0"/>
              <a:t>On the Network planner page, click the </a:t>
            </a:r>
            <a:r>
              <a:rPr lang="en-US" sz="1800" b="1" dirty="0"/>
              <a:t>Personas</a:t>
            </a:r>
            <a:r>
              <a:rPr lang="en-US" sz="1800" dirty="0"/>
              <a:t> tab, and then click </a:t>
            </a:r>
            <a:r>
              <a:rPr lang="en-US" sz="1800" b="1" dirty="0"/>
              <a:t>Custom persona</a:t>
            </a:r>
            <a:r>
              <a:rPr lang="en-US" sz="1800" dirty="0"/>
              <a:t>. </a:t>
            </a:r>
            <a:br>
              <a:rPr lang="en-US" sz="1800" dirty="0"/>
            </a:br>
            <a:br>
              <a:rPr lang="en-US" sz="1800" dirty="0"/>
            </a:br>
            <a:r>
              <a:rPr lang="en-US" sz="1800" dirty="0"/>
              <a:t>Contoso needs a Calling only persona for some of its employees. </a:t>
            </a:r>
          </a:p>
          <a:p>
            <a:pPr marL="342900" indent="-342900">
              <a:buFont typeface="+mj-lt"/>
              <a:buAutoNum type="arabicPeriod"/>
            </a:pPr>
            <a:r>
              <a:rPr lang="en-US" sz="1800" dirty="0"/>
              <a:t>Add a name and a description for this persona and turn on </a:t>
            </a:r>
            <a:r>
              <a:rPr lang="en-US" sz="1800" b="1" dirty="0"/>
              <a:t>Audio</a:t>
            </a:r>
            <a:r>
              <a:rPr lang="en-US" sz="1800" dirty="0"/>
              <a:t> so that it’s the only permission turned on.</a:t>
            </a:r>
          </a:p>
          <a:p>
            <a:pPr marL="342900" indent="-342900">
              <a:buFont typeface="+mj-lt"/>
              <a:buAutoNum type="arabicPeriod"/>
            </a:pPr>
            <a:r>
              <a:rPr lang="en-US" sz="1800" dirty="0"/>
              <a:t>Click </a:t>
            </a:r>
            <a:r>
              <a:rPr lang="en-US" sz="1800" b="1" dirty="0"/>
              <a:t>Save</a:t>
            </a:r>
            <a:r>
              <a:rPr lang="en-US" sz="1800" dirty="0"/>
              <a:t> to add the persona to the list.</a:t>
            </a:r>
            <a:br>
              <a:rPr lang="en-US" sz="1400" dirty="0"/>
            </a:br>
            <a:br>
              <a:rPr lang="en-US" sz="1400" dirty="0"/>
            </a:br>
            <a:endParaRPr lang="en-US" sz="1400" dirty="0"/>
          </a:p>
          <a:p>
            <a:pPr marL="0" indent="0">
              <a:buFont typeface="Arial" panose="020B0604020202020204" pitchFamily="34" charset="0"/>
              <a:buNone/>
            </a:pPr>
            <a:endParaRPr lang="en-US" sz="1800" dirty="0"/>
          </a:p>
        </p:txBody>
      </p:sp>
      <p:pic>
        <p:nvPicPr>
          <p:cNvPr id="4" name="Picture 3">
            <a:extLst>
              <a:ext uri="{FF2B5EF4-FFF2-40B4-BE49-F238E27FC236}">
                <a16:creationId xmlns:a16="http://schemas.microsoft.com/office/drawing/2014/main" id="{08978241-2540-48CB-B54C-5978DD4D8769}"/>
              </a:ext>
            </a:extLst>
          </p:cNvPr>
          <p:cNvPicPr>
            <a:picLocks noChangeAspect="1"/>
          </p:cNvPicPr>
          <p:nvPr/>
        </p:nvPicPr>
        <p:blipFill>
          <a:blip r:embed="rId2"/>
          <a:stretch>
            <a:fillRect/>
          </a:stretch>
        </p:blipFill>
        <p:spPr>
          <a:xfrm>
            <a:off x="125729" y="779270"/>
            <a:ext cx="7213547" cy="3769870"/>
          </a:xfrm>
          <a:prstGeom prst="rect">
            <a:avLst/>
          </a:prstGeom>
          <a:effectLst>
            <a:outerShdw blurRad="292100" dist="139700" dir="2700000" algn="ctr" rotWithShape="0">
              <a:srgbClr val="000000">
                <a:alpha val="65000"/>
              </a:srgbClr>
            </a:outerShdw>
          </a:effectLst>
        </p:spPr>
      </p:pic>
      <p:sp>
        <p:nvSpPr>
          <p:cNvPr id="6" name="Arrow: Right 5">
            <a:extLst>
              <a:ext uri="{FF2B5EF4-FFF2-40B4-BE49-F238E27FC236}">
                <a16:creationId xmlns:a16="http://schemas.microsoft.com/office/drawing/2014/main" id="{F5A785E7-FBAB-473C-ABAA-71C6D59CE78B}"/>
              </a:ext>
            </a:extLst>
          </p:cNvPr>
          <p:cNvSpPr/>
          <p:nvPr/>
        </p:nvSpPr>
        <p:spPr>
          <a:xfrm rot="10800000">
            <a:off x="1229096" y="3007644"/>
            <a:ext cx="780436" cy="4556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514204-9BDC-4306-85FD-E9EEA076B262}"/>
              </a:ext>
            </a:extLst>
          </p:cNvPr>
          <p:cNvPicPr>
            <a:picLocks noChangeAspect="1"/>
          </p:cNvPicPr>
          <p:nvPr/>
        </p:nvPicPr>
        <p:blipFill>
          <a:blip r:embed="rId3"/>
          <a:stretch>
            <a:fillRect/>
          </a:stretch>
        </p:blipFill>
        <p:spPr>
          <a:xfrm>
            <a:off x="5252565" y="1858029"/>
            <a:ext cx="2212441" cy="4732020"/>
          </a:xfrm>
          <a:prstGeom prst="rect">
            <a:avLst/>
          </a:prstGeom>
          <a:effectLst>
            <a:outerShdw blurRad="292100" dist="139700" dir="2700000" algn="ctr" rotWithShape="0">
              <a:srgbClr val="000000">
                <a:alpha val="65000"/>
              </a:srgbClr>
            </a:outerShdw>
          </a:effectLst>
        </p:spPr>
      </p:pic>
      <p:pic>
        <p:nvPicPr>
          <p:cNvPr id="7" name="Picture 6">
            <a:extLst>
              <a:ext uri="{FF2B5EF4-FFF2-40B4-BE49-F238E27FC236}">
                <a16:creationId xmlns:a16="http://schemas.microsoft.com/office/drawing/2014/main" id="{42DD05AC-E741-495C-89C5-A824A4E8E044}"/>
              </a:ext>
            </a:extLst>
          </p:cNvPr>
          <p:cNvPicPr>
            <a:picLocks noChangeAspect="1"/>
          </p:cNvPicPr>
          <p:nvPr/>
        </p:nvPicPr>
        <p:blipFill>
          <a:blip r:embed="rId4"/>
          <a:stretch>
            <a:fillRect/>
          </a:stretch>
        </p:blipFill>
        <p:spPr>
          <a:xfrm>
            <a:off x="8858459" y="3665209"/>
            <a:ext cx="2121868" cy="2885489"/>
          </a:xfrm>
          <a:prstGeom prst="rect">
            <a:avLst/>
          </a:prstGeom>
          <a:effectLst>
            <a:outerShdw blurRad="292100" dist="139700" dir="2700000" algn="ctr" rotWithShape="0">
              <a:srgbClr val="000000">
                <a:alpha val="65000"/>
              </a:srgbClr>
            </a:outerShdw>
          </a:effectLst>
        </p:spPr>
      </p:pic>
    </p:spTree>
    <p:extLst>
      <p:ext uri="{BB962C8B-B14F-4D97-AF65-F5344CB8AC3E}">
        <p14:creationId xmlns:p14="http://schemas.microsoft.com/office/powerpoint/2010/main" val="546665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18020-965D-47A6-A087-E5863100A882}"/>
              </a:ext>
            </a:extLst>
          </p:cNvPr>
          <p:cNvSpPr>
            <a:spLocks noGrp="1"/>
          </p:cNvSpPr>
          <p:nvPr>
            <p:ph type="title"/>
          </p:nvPr>
        </p:nvSpPr>
        <p:spPr/>
        <p:txBody>
          <a:bodyPr/>
          <a:lstStyle/>
          <a:p>
            <a:r>
              <a:rPr lang="en-US" dirty="0"/>
              <a:t>Add sites to your network plan</a:t>
            </a:r>
          </a:p>
        </p:txBody>
      </p:sp>
      <p:sp>
        <p:nvSpPr>
          <p:cNvPr id="29" name="Content Placeholder 2">
            <a:extLst>
              <a:ext uri="{FF2B5EF4-FFF2-40B4-BE49-F238E27FC236}">
                <a16:creationId xmlns:a16="http://schemas.microsoft.com/office/drawing/2014/main" id="{4684B16C-E697-488A-AAF2-9651D187B598}"/>
              </a:ext>
            </a:extLst>
          </p:cNvPr>
          <p:cNvSpPr txBox="1">
            <a:spLocks/>
          </p:cNvSpPr>
          <p:nvPr/>
        </p:nvSpPr>
        <p:spPr>
          <a:xfrm>
            <a:off x="7375069" y="799903"/>
            <a:ext cx="4383421" cy="3236999"/>
          </a:xfrm>
          <a:prstGeom prst="rect">
            <a:avLst/>
          </a:prstGeom>
        </p:spPr>
        <p:txBody>
          <a:bodyPr>
            <a:noAutofit/>
          </a:bodyPr>
          <a:lstStyle>
            <a:lvl1pPr marL="228591" indent="-228591" algn="l" defTabSz="91436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75" indent="-228591" algn="l" defTabSz="91436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57" indent="-228591" algn="l" defTabSz="91436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41"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24"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07"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90"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73"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56"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US" sz="1800" dirty="0"/>
              <a:t>Click the name of your network plan in the list to start adding sites.</a:t>
            </a:r>
          </a:p>
          <a:p>
            <a:pPr marL="342900" indent="-342900">
              <a:buFont typeface="+mj-lt"/>
              <a:buAutoNum type="arabicPeriod"/>
            </a:pPr>
            <a:r>
              <a:rPr lang="en-US" sz="1800" dirty="0"/>
              <a:t>Using the details for the sites listed on slide 2, start filling in the information for each site as you create them.</a:t>
            </a:r>
          </a:p>
        </p:txBody>
      </p:sp>
      <p:pic>
        <p:nvPicPr>
          <p:cNvPr id="4" name="Picture 3">
            <a:extLst>
              <a:ext uri="{FF2B5EF4-FFF2-40B4-BE49-F238E27FC236}">
                <a16:creationId xmlns:a16="http://schemas.microsoft.com/office/drawing/2014/main" id="{BE2A10A3-FBC1-42EE-B928-2B282B9A930C}"/>
              </a:ext>
            </a:extLst>
          </p:cNvPr>
          <p:cNvPicPr>
            <a:picLocks noChangeAspect="1"/>
          </p:cNvPicPr>
          <p:nvPr/>
        </p:nvPicPr>
        <p:blipFill>
          <a:blip r:embed="rId2"/>
          <a:stretch>
            <a:fillRect/>
          </a:stretch>
        </p:blipFill>
        <p:spPr>
          <a:xfrm>
            <a:off x="129308" y="799904"/>
            <a:ext cx="3756892" cy="3194964"/>
          </a:xfrm>
          <a:prstGeom prst="rect">
            <a:avLst/>
          </a:prstGeom>
          <a:effectLst>
            <a:outerShdw blurRad="292100" dist="139700" dir="2700000" algn="ctr" rotWithShape="0">
              <a:srgbClr val="000000">
                <a:alpha val="65000"/>
              </a:srgbClr>
            </a:outerShdw>
          </a:effectLst>
        </p:spPr>
      </p:pic>
      <p:sp>
        <p:nvSpPr>
          <p:cNvPr id="6" name="Arrow: Right 5">
            <a:extLst>
              <a:ext uri="{FF2B5EF4-FFF2-40B4-BE49-F238E27FC236}">
                <a16:creationId xmlns:a16="http://schemas.microsoft.com/office/drawing/2014/main" id="{F127E668-0B68-44C2-A5B8-5B94CD322B04}"/>
              </a:ext>
            </a:extLst>
          </p:cNvPr>
          <p:cNvSpPr/>
          <p:nvPr/>
        </p:nvSpPr>
        <p:spPr>
          <a:xfrm rot="10800000">
            <a:off x="1731836" y="3201177"/>
            <a:ext cx="780436" cy="4556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BA9FD02-7229-4DD3-98ED-679CFA8821B3}"/>
              </a:ext>
            </a:extLst>
          </p:cNvPr>
          <p:cNvPicPr>
            <a:picLocks noChangeAspect="1"/>
          </p:cNvPicPr>
          <p:nvPr/>
        </p:nvPicPr>
        <p:blipFill>
          <a:blip r:embed="rId3"/>
          <a:stretch>
            <a:fillRect/>
          </a:stretch>
        </p:blipFill>
        <p:spPr>
          <a:xfrm>
            <a:off x="2742865" y="1117021"/>
            <a:ext cx="4365230" cy="4335090"/>
          </a:xfrm>
          <a:prstGeom prst="rect">
            <a:avLst/>
          </a:prstGeom>
          <a:effectLst>
            <a:outerShdw blurRad="292100" dist="139700" dir="2700000" algn="ctr" rotWithShape="0">
              <a:srgbClr val="000000">
                <a:alpha val="65000"/>
              </a:srgbClr>
            </a:outerShdw>
          </a:effectLst>
        </p:spPr>
      </p:pic>
      <p:pic>
        <p:nvPicPr>
          <p:cNvPr id="7" name="Picture 6">
            <a:extLst>
              <a:ext uri="{FF2B5EF4-FFF2-40B4-BE49-F238E27FC236}">
                <a16:creationId xmlns:a16="http://schemas.microsoft.com/office/drawing/2014/main" id="{15269804-B172-455E-8EFA-30F5463C8BFD}"/>
              </a:ext>
            </a:extLst>
          </p:cNvPr>
          <p:cNvPicPr>
            <a:picLocks noChangeAspect="1"/>
          </p:cNvPicPr>
          <p:nvPr/>
        </p:nvPicPr>
        <p:blipFill>
          <a:blip r:embed="rId4"/>
          <a:stretch>
            <a:fillRect/>
          </a:stretch>
        </p:blipFill>
        <p:spPr>
          <a:xfrm>
            <a:off x="6858126" y="3429000"/>
            <a:ext cx="5182017" cy="3016674"/>
          </a:xfrm>
          <a:prstGeom prst="rect">
            <a:avLst/>
          </a:prstGeom>
          <a:effectLst>
            <a:outerShdw blurRad="292100" dist="139700" dir="2700000" algn="ctr" rotWithShape="0">
              <a:srgbClr val="000000">
                <a:alpha val="65000"/>
              </a:srgbClr>
            </a:outerShdw>
          </a:effectLst>
        </p:spPr>
      </p:pic>
    </p:spTree>
    <p:extLst>
      <p:ext uri="{BB962C8B-B14F-4D97-AF65-F5344CB8AC3E}">
        <p14:creationId xmlns:p14="http://schemas.microsoft.com/office/powerpoint/2010/main" val="3115203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C1D9-AA92-43FB-AF83-A12E42DB5105}"/>
              </a:ext>
            </a:extLst>
          </p:cNvPr>
          <p:cNvSpPr>
            <a:spLocks noGrp="1"/>
          </p:cNvSpPr>
          <p:nvPr>
            <p:ph type="title"/>
          </p:nvPr>
        </p:nvSpPr>
        <p:spPr/>
        <p:txBody>
          <a:bodyPr/>
          <a:lstStyle/>
          <a:p>
            <a:r>
              <a:rPr lang="en-US" dirty="0"/>
              <a:t>Adding a remote site</a:t>
            </a:r>
          </a:p>
        </p:txBody>
      </p:sp>
      <p:pic>
        <p:nvPicPr>
          <p:cNvPr id="3" name="Picture 2">
            <a:extLst>
              <a:ext uri="{FF2B5EF4-FFF2-40B4-BE49-F238E27FC236}">
                <a16:creationId xmlns:a16="http://schemas.microsoft.com/office/drawing/2014/main" id="{18217DB4-11A2-461E-AC74-FDA97BBB0AC7}"/>
              </a:ext>
            </a:extLst>
          </p:cNvPr>
          <p:cNvPicPr>
            <a:picLocks noChangeAspect="1"/>
          </p:cNvPicPr>
          <p:nvPr/>
        </p:nvPicPr>
        <p:blipFill>
          <a:blip r:embed="rId2"/>
          <a:stretch>
            <a:fillRect/>
          </a:stretch>
        </p:blipFill>
        <p:spPr>
          <a:xfrm>
            <a:off x="83951" y="830596"/>
            <a:ext cx="4469402" cy="4697212"/>
          </a:xfrm>
          <a:prstGeom prst="rect">
            <a:avLst/>
          </a:prstGeom>
          <a:effectLst>
            <a:outerShdw blurRad="292100" dist="139700" dir="2700000" algn="ctr" rotWithShape="0">
              <a:srgbClr val="000000">
                <a:alpha val="65000"/>
              </a:srgbClr>
            </a:outerShdw>
          </a:effectLst>
        </p:spPr>
      </p:pic>
      <p:pic>
        <p:nvPicPr>
          <p:cNvPr id="4" name="Picture 3">
            <a:extLst>
              <a:ext uri="{FF2B5EF4-FFF2-40B4-BE49-F238E27FC236}">
                <a16:creationId xmlns:a16="http://schemas.microsoft.com/office/drawing/2014/main" id="{4D4FB4F3-B7D1-4D58-BD2F-89D3DD282102}"/>
              </a:ext>
            </a:extLst>
          </p:cNvPr>
          <p:cNvPicPr>
            <a:picLocks noChangeAspect="1"/>
          </p:cNvPicPr>
          <p:nvPr/>
        </p:nvPicPr>
        <p:blipFill>
          <a:blip r:embed="rId3"/>
          <a:stretch>
            <a:fillRect/>
          </a:stretch>
        </p:blipFill>
        <p:spPr>
          <a:xfrm>
            <a:off x="4400403" y="2656066"/>
            <a:ext cx="3391194" cy="3711262"/>
          </a:xfrm>
          <a:prstGeom prst="rect">
            <a:avLst/>
          </a:prstGeom>
          <a:effectLst>
            <a:outerShdw blurRad="292100" dist="139700" dir="2700000" algn="ctr" rotWithShape="0">
              <a:srgbClr val="000000">
                <a:alpha val="65000"/>
              </a:srgbClr>
            </a:outerShdw>
          </a:effectLst>
        </p:spPr>
      </p:pic>
      <p:sp>
        <p:nvSpPr>
          <p:cNvPr id="5" name="Content Placeholder 2">
            <a:extLst>
              <a:ext uri="{FF2B5EF4-FFF2-40B4-BE49-F238E27FC236}">
                <a16:creationId xmlns:a16="http://schemas.microsoft.com/office/drawing/2014/main" id="{8AA23192-C477-4E7F-A7C0-EE010397F398}"/>
              </a:ext>
            </a:extLst>
          </p:cNvPr>
          <p:cNvSpPr txBox="1">
            <a:spLocks/>
          </p:cNvSpPr>
          <p:nvPr/>
        </p:nvSpPr>
        <p:spPr>
          <a:xfrm>
            <a:off x="7808579" y="859681"/>
            <a:ext cx="4383421" cy="3236999"/>
          </a:xfrm>
          <a:prstGeom prst="rect">
            <a:avLst/>
          </a:prstGeom>
        </p:spPr>
        <p:txBody>
          <a:bodyPr>
            <a:noAutofit/>
          </a:bodyPr>
          <a:lstStyle>
            <a:lvl1pPr marL="228591" indent="-228591" algn="l" defTabSz="91436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75" indent="-228591" algn="l" defTabSz="91436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57" indent="-228591" algn="l" defTabSz="91436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41"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24"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07"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90"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73"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56"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Contoso’s Kirkland office remotely connects to the Seattle HQ for internet and PSTN. </a:t>
            </a:r>
          </a:p>
          <a:p>
            <a:pPr marL="0" indent="0">
              <a:buNone/>
            </a:pPr>
            <a:r>
              <a:rPr lang="en-US" sz="1800" dirty="0"/>
              <a:t>For this to be possible, Kirkland and Seattle both must be connected to WAN.</a:t>
            </a:r>
          </a:p>
          <a:p>
            <a:pPr marL="0" indent="0">
              <a:buNone/>
            </a:pPr>
            <a:r>
              <a:rPr lang="en-US" sz="1800" dirty="0"/>
              <a:t>Selecting the </a:t>
            </a:r>
            <a:r>
              <a:rPr lang="en-US" sz="1800" b="1" dirty="0"/>
              <a:t>Remote</a:t>
            </a:r>
            <a:r>
              <a:rPr lang="en-US" sz="1800" dirty="0"/>
              <a:t> option in the dropdowns for Internet and PSTN displays another dropdown with potential egress points for both.</a:t>
            </a:r>
          </a:p>
        </p:txBody>
      </p:sp>
    </p:spTree>
    <p:extLst>
      <p:ext uri="{BB962C8B-B14F-4D97-AF65-F5344CB8AC3E}">
        <p14:creationId xmlns:p14="http://schemas.microsoft.com/office/powerpoint/2010/main" val="1210445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18020-965D-47A6-A087-E5863100A882}"/>
              </a:ext>
            </a:extLst>
          </p:cNvPr>
          <p:cNvSpPr>
            <a:spLocks noGrp="1"/>
          </p:cNvSpPr>
          <p:nvPr>
            <p:ph type="title"/>
          </p:nvPr>
        </p:nvSpPr>
        <p:spPr/>
        <p:txBody>
          <a:bodyPr/>
          <a:lstStyle/>
          <a:p>
            <a:r>
              <a:rPr lang="en-US" dirty="0"/>
              <a:t>Creating reports</a:t>
            </a:r>
          </a:p>
        </p:txBody>
      </p:sp>
      <p:sp>
        <p:nvSpPr>
          <p:cNvPr id="29" name="Content Placeholder 2">
            <a:extLst>
              <a:ext uri="{FF2B5EF4-FFF2-40B4-BE49-F238E27FC236}">
                <a16:creationId xmlns:a16="http://schemas.microsoft.com/office/drawing/2014/main" id="{4684B16C-E697-488A-AAF2-9651D187B598}"/>
              </a:ext>
            </a:extLst>
          </p:cNvPr>
          <p:cNvSpPr txBox="1">
            <a:spLocks/>
          </p:cNvSpPr>
          <p:nvPr/>
        </p:nvSpPr>
        <p:spPr>
          <a:xfrm>
            <a:off x="6838546" y="814368"/>
            <a:ext cx="5295454" cy="3449778"/>
          </a:xfrm>
          <a:prstGeom prst="rect">
            <a:avLst/>
          </a:prstGeom>
        </p:spPr>
        <p:txBody>
          <a:bodyPr>
            <a:noAutofit/>
          </a:bodyPr>
          <a:lstStyle>
            <a:lvl1pPr marL="228591" indent="-228591" algn="l" defTabSz="91436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75" indent="-228591" algn="l" defTabSz="91436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57" indent="-228591" algn="l" defTabSz="91436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41"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24"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07"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90"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73"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56"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US" sz="1800" dirty="0"/>
              <a:t>With all your sites added, click the </a:t>
            </a:r>
            <a:r>
              <a:rPr lang="en-US" sz="1800" b="1" dirty="0"/>
              <a:t>Report</a:t>
            </a:r>
            <a:r>
              <a:rPr lang="en-US" sz="1800" dirty="0"/>
              <a:t> tab, and then click </a:t>
            </a:r>
            <a:r>
              <a:rPr lang="en-US" sz="1800" b="1" dirty="0"/>
              <a:t>Start a report </a:t>
            </a:r>
            <a:r>
              <a:rPr lang="en-US" sz="1800" dirty="0"/>
              <a:t>to begin distributing your user count.</a:t>
            </a:r>
          </a:p>
          <a:p>
            <a:pPr marL="342900" indent="-342900">
              <a:buFont typeface="+mj-lt"/>
              <a:buAutoNum type="arabicPeriod"/>
            </a:pPr>
            <a:r>
              <a:rPr lang="en-US" sz="1800" dirty="0"/>
              <a:t>When the distribution page opens, add a name and a description for </a:t>
            </a:r>
            <a:r>
              <a:rPr lang="en-US" sz="1800"/>
              <a:t>your report.</a:t>
            </a:r>
            <a:br>
              <a:rPr lang="en-US" sz="1400" dirty="0"/>
            </a:br>
            <a:br>
              <a:rPr lang="en-US" sz="1400" dirty="0"/>
            </a:br>
            <a:endParaRPr lang="en-US" sz="1400" dirty="0"/>
          </a:p>
          <a:p>
            <a:pPr marL="0" indent="0">
              <a:buFont typeface="Arial" panose="020B0604020202020204" pitchFamily="34" charset="0"/>
              <a:buNone/>
            </a:pPr>
            <a:endParaRPr lang="en-US" sz="1800" dirty="0"/>
          </a:p>
        </p:txBody>
      </p:sp>
      <p:pic>
        <p:nvPicPr>
          <p:cNvPr id="3" name="Picture 2">
            <a:extLst>
              <a:ext uri="{FF2B5EF4-FFF2-40B4-BE49-F238E27FC236}">
                <a16:creationId xmlns:a16="http://schemas.microsoft.com/office/drawing/2014/main" id="{A2C206EA-EF99-4EA7-8087-E5C7C1031982}"/>
              </a:ext>
            </a:extLst>
          </p:cNvPr>
          <p:cNvPicPr>
            <a:picLocks noChangeAspect="1"/>
          </p:cNvPicPr>
          <p:nvPr/>
        </p:nvPicPr>
        <p:blipFill>
          <a:blip r:embed="rId2"/>
          <a:stretch>
            <a:fillRect/>
          </a:stretch>
        </p:blipFill>
        <p:spPr>
          <a:xfrm>
            <a:off x="58000" y="753098"/>
            <a:ext cx="3429743" cy="3344426"/>
          </a:xfrm>
          <a:prstGeom prst="rect">
            <a:avLst/>
          </a:prstGeom>
          <a:effectLst>
            <a:outerShdw blurRad="292100" dist="139700" dir="2700000" algn="ctr" rotWithShape="0">
              <a:srgbClr val="000000">
                <a:alpha val="65000"/>
              </a:srgbClr>
            </a:outerShdw>
          </a:effectLst>
        </p:spPr>
      </p:pic>
      <p:sp>
        <p:nvSpPr>
          <p:cNvPr id="7" name="Arrow: Right 6">
            <a:extLst>
              <a:ext uri="{FF2B5EF4-FFF2-40B4-BE49-F238E27FC236}">
                <a16:creationId xmlns:a16="http://schemas.microsoft.com/office/drawing/2014/main" id="{511907BD-4320-49C8-84FB-617A80403AAC}"/>
              </a:ext>
            </a:extLst>
          </p:cNvPr>
          <p:cNvSpPr/>
          <p:nvPr/>
        </p:nvSpPr>
        <p:spPr>
          <a:xfrm rot="10800000">
            <a:off x="1481466" y="3244721"/>
            <a:ext cx="780436" cy="4556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E0BB257-D27A-4979-93E6-40714D5B9751}"/>
              </a:ext>
            </a:extLst>
          </p:cNvPr>
          <p:cNvPicPr>
            <a:picLocks noChangeAspect="1"/>
          </p:cNvPicPr>
          <p:nvPr/>
        </p:nvPicPr>
        <p:blipFill>
          <a:blip r:embed="rId3"/>
          <a:stretch>
            <a:fillRect/>
          </a:stretch>
        </p:blipFill>
        <p:spPr>
          <a:xfrm>
            <a:off x="3204714" y="2754086"/>
            <a:ext cx="6116707" cy="3715842"/>
          </a:xfrm>
          <a:prstGeom prst="rect">
            <a:avLst/>
          </a:prstGeom>
          <a:effectLst>
            <a:outerShdw blurRad="292100" dist="139700" dir="2700000" algn="ctr" rotWithShape="0">
              <a:srgbClr val="000000">
                <a:alpha val="65000"/>
              </a:srgbClr>
            </a:outerShdw>
          </a:effectLst>
        </p:spPr>
      </p:pic>
    </p:spTree>
    <p:extLst>
      <p:ext uri="{BB962C8B-B14F-4D97-AF65-F5344CB8AC3E}">
        <p14:creationId xmlns:p14="http://schemas.microsoft.com/office/powerpoint/2010/main" val="2058449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18020-965D-47A6-A087-E5863100A882}"/>
              </a:ext>
            </a:extLst>
          </p:cNvPr>
          <p:cNvSpPr>
            <a:spLocks noGrp="1"/>
          </p:cNvSpPr>
          <p:nvPr>
            <p:ph type="title"/>
          </p:nvPr>
        </p:nvSpPr>
        <p:spPr/>
        <p:txBody>
          <a:bodyPr/>
          <a:lstStyle/>
          <a:p>
            <a:r>
              <a:rPr lang="en-US" dirty="0"/>
              <a:t>Persona distribution</a:t>
            </a:r>
          </a:p>
        </p:txBody>
      </p:sp>
      <p:sp>
        <p:nvSpPr>
          <p:cNvPr id="29" name="Content Placeholder 2">
            <a:extLst>
              <a:ext uri="{FF2B5EF4-FFF2-40B4-BE49-F238E27FC236}">
                <a16:creationId xmlns:a16="http://schemas.microsoft.com/office/drawing/2014/main" id="{4684B16C-E697-488A-AAF2-9651D187B598}"/>
              </a:ext>
            </a:extLst>
          </p:cNvPr>
          <p:cNvSpPr txBox="1">
            <a:spLocks/>
          </p:cNvSpPr>
          <p:nvPr/>
        </p:nvSpPr>
        <p:spPr>
          <a:xfrm>
            <a:off x="7668574" y="814368"/>
            <a:ext cx="4465426" cy="4672032"/>
          </a:xfrm>
          <a:prstGeom prst="rect">
            <a:avLst/>
          </a:prstGeom>
        </p:spPr>
        <p:txBody>
          <a:bodyPr>
            <a:noAutofit/>
          </a:bodyPr>
          <a:lstStyle>
            <a:lvl1pPr marL="228591" indent="-228591" algn="l" defTabSz="91436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75" indent="-228591" algn="l" defTabSz="91436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57" indent="-228591" algn="l" defTabSz="91436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41"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24"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07"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90"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73"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56" indent="-228591" algn="l" defTabSz="91436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When you first start a report, the user counts that were set for each site will be distributed automatically – 80% to office workers, 20% to remote workers.</a:t>
            </a:r>
          </a:p>
          <a:p>
            <a:pPr marL="0" indent="0">
              <a:buNone/>
            </a:pPr>
            <a:r>
              <a:rPr lang="en-US" sz="1800" dirty="0"/>
              <a:t>If your organization needs a different set of personas (such as the Calling only one created earlier), this is where you’ll assign the number of users that have permissions that do not match the Microsoft recommended ones.</a:t>
            </a:r>
          </a:p>
          <a:p>
            <a:pPr marL="0" indent="0">
              <a:buNone/>
            </a:pPr>
            <a:r>
              <a:rPr lang="en-US" sz="1800" dirty="0"/>
              <a:t>For Contoso, these Calling only personas are taken out of the number of users in the office.</a:t>
            </a:r>
          </a:p>
          <a:p>
            <a:pPr marL="0" indent="0">
              <a:buNone/>
            </a:pPr>
            <a:r>
              <a:rPr lang="en-US" sz="1800" dirty="0"/>
              <a:t>The resulting distribution looks like the second screenshot.</a:t>
            </a:r>
          </a:p>
          <a:p>
            <a:pPr marL="0" indent="0">
              <a:buNone/>
            </a:pPr>
            <a:r>
              <a:rPr lang="en-US" sz="1800" dirty="0"/>
              <a:t>Click </a:t>
            </a:r>
            <a:r>
              <a:rPr lang="en-US" sz="1800" b="1" dirty="0"/>
              <a:t>Generate report </a:t>
            </a:r>
            <a:r>
              <a:rPr lang="en-US" sz="1800" dirty="0"/>
              <a:t>to see your bandwidth needs.</a:t>
            </a:r>
            <a:br>
              <a:rPr lang="en-US" sz="1400" dirty="0"/>
            </a:br>
            <a:br>
              <a:rPr lang="en-US" sz="1400" dirty="0"/>
            </a:br>
            <a:endParaRPr lang="en-US" sz="1400" dirty="0"/>
          </a:p>
          <a:p>
            <a:pPr marL="0" indent="0">
              <a:buFont typeface="Arial" panose="020B0604020202020204" pitchFamily="34" charset="0"/>
              <a:buNone/>
            </a:pPr>
            <a:endParaRPr lang="en-US" sz="1800" dirty="0"/>
          </a:p>
        </p:txBody>
      </p:sp>
      <p:pic>
        <p:nvPicPr>
          <p:cNvPr id="5" name="Picture 4">
            <a:extLst>
              <a:ext uri="{FF2B5EF4-FFF2-40B4-BE49-F238E27FC236}">
                <a16:creationId xmlns:a16="http://schemas.microsoft.com/office/drawing/2014/main" id="{DE0BB257-D27A-4979-93E6-40714D5B9751}"/>
              </a:ext>
            </a:extLst>
          </p:cNvPr>
          <p:cNvPicPr>
            <a:picLocks noChangeAspect="1"/>
          </p:cNvPicPr>
          <p:nvPr/>
        </p:nvPicPr>
        <p:blipFill>
          <a:blip r:embed="rId2"/>
          <a:stretch>
            <a:fillRect/>
          </a:stretch>
        </p:blipFill>
        <p:spPr>
          <a:xfrm>
            <a:off x="133911" y="814368"/>
            <a:ext cx="4836625" cy="2938204"/>
          </a:xfrm>
          <a:prstGeom prst="rect">
            <a:avLst/>
          </a:prstGeom>
          <a:effectLst>
            <a:outerShdw blurRad="292100" dist="139700" dir="2700000" algn="ctr" rotWithShape="0">
              <a:srgbClr val="000000">
                <a:alpha val="65000"/>
              </a:srgbClr>
            </a:outerShdw>
          </a:effectLst>
        </p:spPr>
      </p:pic>
      <p:pic>
        <p:nvPicPr>
          <p:cNvPr id="4" name="Picture 3">
            <a:extLst>
              <a:ext uri="{FF2B5EF4-FFF2-40B4-BE49-F238E27FC236}">
                <a16:creationId xmlns:a16="http://schemas.microsoft.com/office/drawing/2014/main" id="{FC1FE549-A9FF-4A28-88B9-17A7D771D57C}"/>
              </a:ext>
            </a:extLst>
          </p:cNvPr>
          <p:cNvPicPr>
            <a:picLocks noChangeAspect="1"/>
          </p:cNvPicPr>
          <p:nvPr/>
        </p:nvPicPr>
        <p:blipFill>
          <a:blip r:embed="rId3"/>
          <a:stretch>
            <a:fillRect/>
          </a:stretch>
        </p:blipFill>
        <p:spPr>
          <a:xfrm>
            <a:off x="2928902" y="2997181"/>
            <a:ext cx="4739671" cy="3661646"/>
          </a:xfrm>
          <a:prstGeom prst="rect">
            <a:avLst/>
          </a:prstGeom>
          <a:effectLst>
            <a:outerShdw blurRad="292100" dist="139700" dir="2700000" algn="ctr" rotWithShape="0">
              <a:srgbClr val="000000">
                <a:alpha val="65000"/>
              </a:srgbClr>
            </a:outerShdw>
          </a:effectLst>
        </p:spPr>
      </p:pic>
    </p:spTree>
    <p:extLst>
      <p:ext uri="{BB962C8B-B14F-4D97-AF65-F5344CB8AC3E}">
        <p14:creationId xmlns:p14="http://schemas.microsoft.com/office/powerpoint/2010/main" val="2619297507"/>
      </p:ext>
    </p:extLst>
  </p:cSld>
  <p:clrMapOvr>
    <a:masterClrMapping/>
  </p:clrMapOvr>
</p:sld>
</file>

<file path=ppt/theme/theme1.xml><?xml version="1.0" encoding="utf-8"?>
<a:theme xmlns:a="http://schemas.openxmlformats.org/drawingml/2006/main" name="6_Office Theme">
  <a:themeElements>
    <a:clrScheme name="Custom 1">
      <a:dk1>
        <a:srgbClr val="262626"/>
      </a:dk1>
      <a:lt1>
        <a:srgbClr val="F5F5F5"/>
      </a:lt1>
      <a:dk2>
        <a:srgbClr val="595959"/>
      </a:dk2>
      <a:lt2>
        <a:srgbClr val="BFBFBF"/>
      </a:lt2>
      <a:accent1>
        <a:srgbClr val="A5A9FF"/>
      </a:accent1>
      <a:accent2>
        <a:srgbClr val="5C5C5C"/>
      </a:accent2>
      <a:accent3>
        <a:srgbClr val="FF5050"/>
      </a:accent3>
      <a:accent4>
        <a:srgbClr val="FF9933"/>
      </a:accent4>
      <a:accent5>
        <a:srgbClr val="FFD966"/>
      </a:accent5>
      <a:accent6>
        <a:srgbClr val="A9D18E"/>
      </a:accent6>
      <a:hlink>
        <a:srgbClr val="0563C1"/>
      </a:hlink>
      <a:folHlink>
        <a:srgbClr val="954F72"/>
      </a:folHlink>
    </a:clrScheme>
    <a:fontScheme name="Segoe">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495</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Segoe UI Light</vt:lpstr>
      <vt:lpstr>6_Office Theme</vt:lpstr>
      <vt:lpstr>Network Planner</vt:lpstr>
      <vt:lpstr>Contoso office information</vt:lpstr>
      <vt:lpstr>Add a network plan</vt:lpstr>
      <vt:lpstr>Network plans</vt:lpstr>
      <vt:lpstr>Create your custom personas</vt:lpstr>
      <vt:lpstr>Add sites to your network plan</vt:lpstr>
      <vt:lpstr>Adding a remote site</vt:lpstr>
      <vt:lpstr>Creating reports</vt:lpstr>
      <vt:lpstr>Persona distribution</vt:lpstr>
      <vt:lpstr>Report output</vt:lpstr>
      <vt:lpstr>Report output – recommendation view</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2019-07-15T19:31:19Z</dcterms:created>
  <dcterms:modified xsi:type="dcterms:W3CDTF">2019-07-15T19:33:18Z</dcterms:modified>
</cp:coreProperties>
</file>