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C4DF-9112-4116-8E21-0147A9A8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718C8-4551-469C-83D6-2F7F0CD59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C92D-523E-4AEC-8B10-7F1ACAC9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F8456-9DC0-4E5D-BE49-AFB378A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454A9-73B1-446E-95E5-35B16A56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6A09-8447-4278-B06D-A18701F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30462-82E1-4CCD-9BAE-6F4B89F5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A66B-59E2-4413-9151-0FDE23A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1CCC-0E66-484F-98DF-72DBA161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C788-E17C-4385-8177-6F0EECF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B19AE-9EB8-4147-A1D1-7FC83F80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666A5-BC87-499E-88F4-1BF50AB7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79AFB-A4E8-43C9-B9C0-4B1BF2B4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049A-8F25-45CF-8AF8-2F5E5590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9269-9BE9-4A92-9608-789500C4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9E6A-CFFC-4E38-9739-381B072D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1A54-9F44-4714-A0F9-6E2EC4B3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33200-CBFB-4589-80E4-16730EA1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9046-98EF-4082-8A6B-2DBDB48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5A0D-781E-4897-ABB0-08353D3C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6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7298-FE7F-452D-8BCB-318B33CE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DA66-7273-45DB-A7A1-6FC2909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386C5-AD86-4F8D-B0AC-46A43B71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E849-14E6-4355-9EC6-0B505BC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17F0-9A90-499D-A0F4-5F40BF5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5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4308-ABBB-42DA-96C1-3563377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20DD-5D36-4D09-B77E-9639384BF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99555-7042-4D2E-B544-98D37F07E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4EE7D-DC6D-4454-974E-5A46C9F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A9410-FA5E-49DA-9B10-6BE7641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0EFD3-A2D7-40A5-8FB7-3401B8B7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8A54-A84E-461D-879E-226CE31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6CC63-F60E-4099-AED7-3180A354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221AE-3D3E-40D8-8523-420557FE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7C27A-C671-47AB-955A-0A300AEFB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92302-58FD-430C-A675-FD393F42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598F5-CA59-4FFD-B355-40BE1B02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5DE80-F8A3-4032-9B04-C76A61E0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02AAE-1FB7-4C85-B462-CCAAE9FF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ACFB-17EA-43FC-845B-A647D64E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82092-D80B-4EB7-AE35-4B12CABC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F4A49-A8BC-48D2-B3E5-389CC55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247CD-437F-414A-AFC6-63E0831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3D01C-E7E3-4480-B571-B38355F4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E1667-75CD-47BB-ADFE-2109F1D4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BA20B-BBF1-4A2C-88F7-4199C55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6AAC-78F3-472A-A422-CB19329A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F9A9-BC46-46DE-9BD4-D53D2E9A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4A115-C194-488B-95C3-5D21C12A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133A4-BC8F-4BA2-A4A5-6E7CC191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B1AAE-81EF-4BCC-909D-619946D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5D4CF-6FEB-4ECC-A21C-5AEAE3F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6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FB1F-8233-493F-88AE-70EAE20D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17F6A-1C27-436F-862C-754E454AA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B848B-CF93-417D-9BE8-94FB6444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2889-4B1F-49E4-A33D-C78CF4F2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8DC68-5553-4DE0-928C-0C7FDA6F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B4F5-26F0-4F95-AB50-B72D73B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69120-00D0-4532-A47B-ACC80A56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26211-03FF-4069-B535-E6888A53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4BEF1-A26F-47EF-B1AF-85C8EFC5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6C86-203C-4813-84DB-B2ACAAB54FC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36E8-EBA1-4DFD-A0BE-04A5E95C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BF68-005D-4994-904F-50ADD3B5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D36E9C-1B7F-438A-9B7E-5909535D9873}"/>
              </a:ext>
            </a:extLst>
          </p:cNvPr>
          <p:cNvSpPr txBox="1"/>
          <p:nvPr/>
        </p:nvSpPr>
        <p:spPr>
          <a:xfrm>
            <a:off x="2814497" y="3075057"/>
            <a:ext cx="656301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All About My Project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78D2C-126A-4E10-A558-A58EA741A8ED}"/>
              </a:ext>
            </a:extLst>
          </p:cNvPr>
          <p:cNvSpPr txBox="1"/>
          <p:nvPr/>
        </p:nvSpPr>
        <p:spPr>
          <a:xfrm>
            <a:off x="5375868" y="6069596"/>
            <a:ext cx="6504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  <a:latin typeface="Avenir Next" panose="020B0503020202020204" pitchFamily="34" charset="0"/>
              </a:rPr>
              <a:t>Parthiban J | </a:t>
            </a:r>
            <a:r>
              <a:rPr lang="en-IN" dirty="0" err="1">
                <a:solidFill>
                  <a:schemeClr val="bg1"/>
                </a:solidFill>
              </a:rPr>
              <a:t>Faceprep</a:t>
            </a:r>
            <a:r>
              <a:rPr lang="en-IN" dirty="0">
                <a:solidFill>
                  <a:schemeClr val="bg1"/>
                </a:solidFill>
              </a:rPr>
              <a:t> ID : 1509930</a:t>
            </a:r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492369" y="2497015"/>
            <a:ext cx="1136468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3200" b="1" dirty="0">
                <a:latin typeface="Avenir Next" panose="020B0503020202020204" pitchFamily="34" charset="0"/>
              </a:rPr>
              <a:t>Insurance System</a:t>
            </a:r>
          </a:p>
        </p:txBody>
      </p:sp>
    </p:spTree>
    <p:extLst>
      <p:ext uri="{BB962C8B-B14F-4D97-AF65-F5344CB8AC3E}">
        <p14:creationId xmlns:p14="http://schemas.microsoft.com/office/powerpoint/2010/main" val="24604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6306266" cy="584775"/>
            <a:chOff x="311499" y="510496"/>
            <a:chExt cx="6306266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61253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What’s The Project All About?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492369" y="1909187"/>
            <a:ext cx="11364685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Avenir Next" panose="020B0503020202020204" pitchFamily="34" charset="0"/>
              </a:rPr>
              <a:t>The project is about the store the customer details and their policies applied in the bank.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Avenir Next" panose="020B0503020202020204" pitchFamily="34" charset="0"/>
              </a:rPr>
              <a:t>The agent will get the information about the policy from the customer.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Avenir Next" panose="020B0503020202020204" pitchFamily="34" charset="0"/>
              </a:rPr>
              <a:t>The data's are stored in the database.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Avenir Next" panose="020B0503020202020204" pitchFamily="34" charset="0"/>
              </a:rPr>
              <a:t>It manages all the information about the insurance policy.</a:t>
            </a:r>
          </a:p>
        </p:txBody>
      </p:sp>
    </p:spTree>
    <p:extLst>
      <p:ext uri="{BB962C8B-B14F-4D97-AF65-F5344CB8AC3E}">
        <p14:creationId xmlns:p14="http://schemas.microsoft.com/office/powerpoint/2010/main" val="136637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4433958" cy="584775"/>
            <a:chOff x="311499" y="510496"/>
            <a:chExt cx="4433958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4253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ER/Schema Diagram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63EFB78-C939-49DF-8E48-D301645FE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5" t="22524" r="23834" b="17669"/>
          <a:stretch/>
        </p:blipFill>
        <p:spPr>
          <a:xfrm>
            <a:off x="1748901" y="1544715"/>
            <a:ext cx="7537142" cy="41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4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5402172" cy="584775"/>
            <a:chOff x="311499" y="510496"/>
            <a:chExt cx="5402172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5221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Implementation Modules</a:t>
              </a:r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98B8F7C-4203-4DF2-B6F3-A987C4015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67803"/>
              </p:ext>
            </p:extLst>
          </p:nvPr>
        </p:nvGraphicFramePr>
        <p:xfrm>
          <a:off x="1012371" y="2166620"/>
          <a:ext cx="10001250" cy="3632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92789">
                  <a:extLst>
                    <a:ext uri="{9D8B030D-6E8A-4147-A177-3AD203B41FA5}">
                      <a16:colId xmlns:a16="http://schemas.microsoft.com/office/drawing/2014/main" val="2379979701"/>
                    </a:ext>
                  </a:extLst>
                </a:gridCol>
                <a:gridCol w="4395790">
                  <a:extLst>
                    <a:ext uri="{9D8B030D-6E8A-4147-A177-3AD203B41FA5}">
                      <a16:colId xmlns:a16="http://schemas.microsoft.com/office/drawing/2014/main" val="1697395605"/>
                    </a:ext>
                  </a:extLst>
                </a:gridCol>
                <a:gridCol w="3412671">
                  <a:extLst>
                    <a:ext uri="{9D8B030D-6E8A-4147-A177-3AD203B41FA5}">
                      <a16:colId xmlns:a16="http://schemas.microsoft.com/office/drawing/2014/main" val="180464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Concept used to implement the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Module Finish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43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Database connectivity and Creation of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Encapsulation,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Monday by 4:00 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6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Customer/Admin 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 Tuesday by 4:00PM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83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Back End Process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>
                          <a:latin typeface="Avenir Next" panose="020B0503020202020204" pitchFamily="34" charset="0"/>
                        </a:rPr>
                        <a:t>Thursday by </a:t>
                      </a:r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4:00 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07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76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81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16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00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57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A7008F-504A-4555-91A1-50F0661742EC}"/>
              </a:ext>
            </a:extLst>
          </p:cNvPr>
          <p:cNvSpPr txBox="1"/>
          <p:nvPr/>
        </p:nvSpPr>
        <p:spPr>
          <a:xfrm>
            <a:off x="4576436" y="2918611"/>
            <a:ext cx="3153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Avenir Next" panose="020B0503020202020204" pitchFamily="34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04061" y="312568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93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115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chintala swathi</dc:creator>
  <cp:lastModifiedBy>Parthiban</cp:lastModifiedBy>
  <cp:revision>17</cp:revision>
  <dcterms:created xsi:type="dcterms:W3CDTF">2020-02-26T09:10:19Z</dcterms:created>
  <dcterms:modified xsi:type="dcterms:W3CDTF">2020-04-13T05:47:04Z</dcterms:modified>
</cp:coreProperties>
</file>