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95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3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3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C8E0-3611-4DDA-8DAC-6C9F49B2028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F721-36AA-491B-BE29-BB3E81410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3" y="655728"/>
            <a:ext cx="4934639" cy="5439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90" y="693833"/>
            <a:ext cx="4934639" cy="53633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1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91" y="1057928"/>
            <a:ext cx="4445440" cy="4635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09" y="929890"/>
            <a:ext cx="4640598" cy="4891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56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3" y="735929"/>
            <a:ext cx="4934639" cy="5279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90" y="779764"/>
            <a:ext cx="4934639" cy="5191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0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3" y="793948"/>
            <a:ext cx="4934639" cy="5163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27" y="779764"/>
            <a:ext cx="4780164" cy="5191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84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3" y="831635"/>
            <a:ext cx="4934639" cy="5087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27" y="865017"/>
            <a:ext cx="4780164" cy="5020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971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53" y="831635"/>
            <a:ext cx="4721118" cy="5087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27" y="893318"/>
            <a:ext cx="4780164" cy="4964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09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53" y="897560"/>
            <a:ext cx="4721118" cy="4955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27" y="911537"/>
            <a:ext cx="4780164" cy="4927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0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" y="897560"/>
            <a:ext cx="4638975" cy="4955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17" y="911537"/>
            <a:ext cx="4753783" cy="4927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68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24" y="988285"/>
            <a:ext cx="4638975" cy="477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07" y="911537"/>
            <a:ext cx="4692003" cy="4927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88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91" y="988285"/>
            <a:ext cx="4445440" cy="477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09" y="911537"/>
            <a:ext cx="4640598" cy="4927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66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2</cp:revision>
  <dcterms:created xsi:type="dcterms:W3CDTF">2025-03-07T01:27:46Z</dcterms:created>
  <dcterms:modified xsi:type="dcterms:W3CDTF">2025-03-07T01:43:55Z</dcterms:modified>
</cp:coreProperties>
</file>