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A1203F-A7F7-2B6C-6760-34C5A7AE3C7F}" v="79" dt="2024-11-03T16:37:59.206"/>
    <p1510:client id="{C6894CBF-AA59-94DC-2DE9-0FD7B97C2B89}" v="889" dt="2024-11-04T19:45:45.1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kar Dorohuntsev" userId="S::mk.dorohuntsev.dorohuntsev@student.uj.edu.pl::f08a8d67-5a0c-40d1-9248-8feef8a1245a" providerId="AD" clId="Web-{36A1203F-A7F7-2B6C-6760-34C5A7AE3C7F}"/>
    <pc:docChg chg="addSld modSld addMainMaster delMainMaster">
      <pc:chgData name="Makar Dorohuntsev" userId="S::mk.dorohuntsev.dorohuntsev@student.uj.edu.pl::f08a8d67-5a0c-40d1-9248-8feef8a1245a" providerId="AD" clId="Web-{36A1203F-A7F7-2B6C-6760-34C5A7AE3C7F}" dt="2024-11-03T16:37:59.206" v="77"/>
      <pc:docMkLst>
        <pc:docMk/>
      </pc:docMkLst>
      <pc:sldChg chg="modSp mod modClrScheme chgLayout">
        <pc:chgData name="Makar Dorohuntsev" userId="S::mk.dorohuntsev.dorohuntsev@student.uj.edu.pl::f08a8d67-5a0c-40d1-9248-8feef8a1245a" providerId="AD" clId="Web-{36A1203F-A7F7-2B6C-6760-34C5A7AE3C7F}" dt="2024-11-03T16:31:25.082" v="27" actId="1076"/>
        <pc:sldMkLst>
          <pc:docMk/>
          <pc:sldMk cId="650317164" sldId="256"/>
        </pc:sldMkLst>
        <pc:spChg chg="mod ord">
          <ac:chgData name="Makar Dorohuntsev" userId="S::mk.dorohuntsev.dorohuntsev@student.uj.edu.pl::f08a8d67-5a0c-40d1-9248-8feef8a1245a" providerId="AD" clId="Web-{36A1203F-A7F7-2B6C-6760-34C5A7AE3C7F}" dt="2024-11-03T16:31:25.082" v="27" actId="1076"/>
          <ac:spMkLst>
            <pc:docMk/>
            <pc:sldMk cId="650317164" sldId="256"/>
            <ac:spMk id="2" creationId="{00000000-0000-0000-0000-000000000000}"/>
          </ac:spMkLst>
        </pc:spChg>
        <pc:spChg chg="mod ord">
          <ac:chgData name="Makar Dorohuntsev" userId="S::mk.dorohuntsev.dorohuntsev@student.uj.edu.pl::f08a8d67-5a0c-40d1-9248-8feef8a1245a" providerId="AD" clId="Web-{36A1203F-A7F7-2B6C-6760-34C5A7AE3C7F}" dt="2024-11-03T16:31:19.051" v="26"/>
          <ac:spMkLst>
            <pc:docMk/>
            <pc:sldMk cId="650317164" sldId="256"/>
            <ac:spMk id="3" creationId="{00000000-0000-0000-0000-000000000000}"/>
          </ac:spMkLst>
        </pc:spChg>
      </pc:sldChg>
      <pc:sldChg chg="addSp delSp modSp new">
        <pc:chgData name="Makar Dorohuntsev" userId="S::mk.dorohuntsev.dorohuntsev@student.uj.edu.pl::f08a8d67-5a0c-40d1-9248-8feef8a1245a" providerId="AD" clId="Web-{36A1203F-A7F7-2B6C-6760-34C5A7AE3C7F}" dt="2024-11-03T16:35:41.545" v="76" actId="1076"/>
        <pc:sldMkLst>
          <pc:docMk/>
          <pc:sldMk cId="4127090632" sldId="257"/>
        </pc:sldMkLst>
        <pc:spChg chg="mod">
          <ac:chgData name="Makar Dorohuntsev" userId="S::mk.dorohuntsev.dorohuntsev@student.uj.edu.pl::f08a8d67-5a0c-40d1-9248-8feef8a1245a" providerId="AD" clId="Web-{36A1203F-A7F7-2B6C-6760-34C5A7AE3C7F}" dt="2024-11-03T16:35:41.545" v="76" actId="1076"/>
          <ac:spMkLst>
            <pc:docMk/>
            <pc:sldMk cId="4127090632" sldId="257"/>
            <ac:spMk id="2" creationId="{FD4B02B0-417A-2126-D88B-66CFE37E6E88}"/>
          </ac:spMkLst>
        </pc:spChg>
        <pc:spChg chg="del mod">
          <ac:chgData name="Makar Dorohuntsev" userId="S::mk.dorohuntsev.dorohuntsev@student.uj.edu.pl::f08a8d67-5a0c-40d1-9248-8feef8a1245a" providerId="AD" clId="Web-{36A1203F-A7F7-2B6C-6760-34C5A7AE3C7F}" dt="2024-11-03T16:32:07.740" v="37"/>
          <ac:spMkLst>
            <pc:docMk/>
            <pc:sldMk cId="4127090632" sldId="257"/>
            <ac:spMk id="3" creationId="{463A86DB-843A-2E5B-3309-143B70D8BA38}"/>
          </ac:spMkLst>
        </pc:spChg>
        <pc:spChg chg="add del mod">
          <ac:chgData name="Makar Dorohuntsev" userId="S::mk.dorohuntsev.dorohuntsev@student.uj.edu.pl::f08a8d67-5a0c-40d1-9248-8feef8a1245a" providerId="AD" clId="Web-{36A1203F-A7F7-2B6C-6760-34C5A7AE3C7F}" dt="2024-11-03T16:32:40.195" v="42"/>
          <ac:spMkLst>
            <pc:docMk/>
            <pc:sldMk cId="4127090632" sldId="257"/>
            <ac:spMk id="39" creationId="{D912D8C6-15C4-8D46-6F05-40BD1F5232D8}"/>
          </ac:spMkLst>
        </pc:spChg>
        <pc:spChg chg="add del mod">
          <ac:chgData name="Makar Dorohuntsev" userId="S::mk.dorohuntsev.dorohuntsev@student.uj.edu.pl::f08a8d67-5a0c-40d1-9248-8feef8a1245a" providerId="AD" clId="Web-{36A1203F-A7F7-2B6C-6760-34C5A7AE3C7F}" dt="2024-11-03T16:32:57.882" v="44"/>
          <ac:spMkLst>
            <pc:docMk/>
            <pc:sldMk cId="4127090632" sldId="257"/>
            <ac:spMk id="62" creationId="{E9297E3F-102E-546F-7595-E1B89D1B1447}"/>
          </ac:spMkLst>
        </pc:spChg>
        <pc:spChg chg="add mod">
          <ac:chgData name="Makar Dorohuntsev" userId="S::mk.dorohuntsev.dorohuntsev@student.uj.edu.pl::f08a8d67-5a0c-40d1-9248-8feef8a1245a" providerId="AD" clId="Web-{36A1203F-A7F7-2B6C-6760-34C5A7AE3C7F}" dt="2024-11-03T16:34:46.871" v="67" actId="1076"/>
          <ac:spMkLst>
            <pc:docMk/>
            <pc:sldMk cId="4127090632" sldId="257"/>
            <ac:spMk id="107" creationId="{B6B2374F-F648-9D4B-EEE8-1A9A74BCC4BB}"/>
          </ac:spMkLst>
        </pc:spChg>
        <pc:graphicFrameChg chg="add del mod ord modGraphic">
          <ac:chgData name="Makar Dorohuntsev" userId="S::mk.dorohuntsev.dorohuntsev@student.uj.edu.pl::f08a8d67-5a0c-40d1-9248-8feef8a1245a" providerId="AD" clId="Web-{36A1203F-A7F7-2B6C-6760-34C5A7AE3C7F}" dt="2024-11-03T16:35:18.716" v="69" actId="1076"/>
          <ac:graphicFrameMkLst>
            <pc:docMk/>
            <pc:sldMk cId="4127090632" sldId="257"/>
            <ac:graphicFrameMk id="4" creationId="{590BB9FE-6FA5-6088-4DA2-EE6BEFE32D50}"/>
          </ac:graphicFrameMkLst>
        </pc:graphicFrameChg>
      </pc:sldChg>
      <pc:sldChg chg="new">
        <pc:chgData name="Makar Dorohuntsev" userId="S::mk.dorohuntsev.dorohuntsev@student.uj.edu.pl::f08a8d67-5a0c-40d1-9248-8feef8a1245a" providerId="AD" clId="Web-{36A1203F-A7F7-2B6C-6760-34C5A7AE3C7F}" dt="2024-11-03T16:37:59.206" v="77"/>
        <pc:sldMkLst>
          <pc:docMk/>
          <pc:sldMk cId="1689959806" sldId="258"/>
        </pc:sldMkLst>
      </pc:sldChg>
      <pc:sldMasterChg chg="del delSldLayout">
        <pc:chgData name="Makar Dorohuntsev" userId="S::mk.dorohuntsev.dorohuntsev@student.uj.edu.pl::f08a8d67-5a0c-40d1-9248-8feef8a1245a" providerId="AD" clId="Web-{36A1203F-A7F7-2B6C-6760-34C5A7AE3C7F}" dt="2024-11-03T16:30:44.799" v="22"/>
        <pc:sldMasterMkLst>
          <pc:docMk/>
          <pc:sldMasterMk cId="3926633689" sldId="2147483648"/>
        </pc:sldMasterMkLst>
        <pc:sldLayoutChg chg="del">
          <pc:chgData name="Makar Dorohuntsev" userId="S::mk.dorohuntsev.dorohuntsev@student.uj.edu.pl::f08a8d67-5a0c-40d1-9248-8feef8a1245a" providerId="AD" clId="Web-{36A1203F-A7F7-2B6C-6760-34C5A7AE3C7F}" dt="2024-11-03T16:30:44.799" v="22"/>
          <pc:sldLayoutMkLst>
            <pc:docMk/>
            <pc:sldMasterMk cId="3926633689" sldId="2147483648"/>
            <pc:sldLayoutMk cId="3391757436" sldId="2147483649"/>
          </pc:sldLayoutMkLst>
        </pc:sldLayoutChg>
        <pc:sldLayoutChg chg="del">
          <pc:chgData name="Makar Dorohuntsev" userId="S::mk.dorohuntsev.dorohuntsev@student.uj.edu.pl::f08a8d67-5a0c-40d1-9248-8feef8a1245a" providerId="AD" clId="Web-{36A1203F-A7F7-2B6C-6760-34C5A7AE3C7F}" dt="2024-11-03T16:30:44.799" v="22"/>
          <pc:sldLayoutMkLst>
            <pc:docMk/>
            <pc:sldMasterMk cId="3926633689" sldId="2147483648"/>
            <pc:sldLayoutMk cId="967380084" sldId="2147483650"/>
          </pc:sldLayoutMkLst>
        </pc:sldLayoutChg>
        <pc:sldLayoutChg chg="del">
          <pc:chgData name="Makar Dorohuntsev" userId="S::mk.dorohuntsev.dorohuntsev@student.uj.edu.pl::f08a8d67-5a0c-40d1-9248-8feef8a1245a" providerId="AD" clId="Web-{36A1203F-A7F7-2B6C-6760-34C5A7AE3C7F}" dt="2024-11-03T16:30:44.799" v="22"/>
          <pc:sldLayoutMkLst>
            <pc:docMk/>
            <pc:sldMasterMk cId="3926633689" sldId="2147483648"/>
            <pc:sldLayoutMk cId="13234121" sldId="2147483651"/>
          </pc:sldLayoutMkLst>
        </pc:sldLayoutChg>
        <pc:sldLayoutChg chg="del">
          <pc:chgData name="Makar Dorohuntsev" userId="S::mk.dorohuntsev.dorohuntsev@student.uj.edu.pl::f08a8d67-5a0c-40d1-9248-8feef8a1245a" providerId="AD" clId="Web-{36A1203F-A7F7-2B6C-6760-34C5A7AE3C7F}" dt="2024-11-03T16:30:44.799" v="22"/>
          <pc:sldLayoutMkLst>
            <pc:docMk/>
            <pc:sldMasterMk cId="3926633689" sldId="2147483648"/>
            <pc:sldLayoutMk cId="3883036252" sldId="2147483652"/>
          </pc:sldLayoutMkLst>
        </pc:sldLayoutChg>
        <pc:sldLayoutChg chg="del">
          <pc:chgData name="Makar Dorohuntsev" userId="S::mk.dorohuntsev.dorohuntsev@student.uj.edu.pl::f08a8d67-5a0c-40d1-9248-8feef8a1245a" providerId="AD" clId="Web-{36A1203F-A7F7-2B6C-6760-34C5A7AE3C7F}" dt="2024-11-03T16:30:44.799" v="22"/>
          <pc:sldLayoutMkLst>
            <pc:docMk/>
            <pc:sldMasterMk cId="3926633689" sldId="2147483648"/>
            <pc:sldLayoutMk cId="961808292" sldId="2147483653"/>
          </pc:sldLayoutMkLst>
        </pc:sldLayoutChg>
        <pc:sldLayoutChg chg="del">
          <pc:chgData name="Makar Dorohuntsev" userId="S::mk.dorohuntsev.dorohuntsev@student.uj.edu.pl::f08a8d67-5a0c-40d1-9248-8feef8a1245a" providerId="AD" clId="Web-{36A1203F-A7F7-2B6C-6760-34C5A7AE3C7F}" dt="2024-11-03T16:30:44.799" v="22"/>
          <pc:sldLayoutMkLst>
            <pc:docMk/>
            <pc:sldMasterMk cId="3926633689" sldId="2147483648"/>
            <pc:sldLayoutMk cId="1544797292" sldId="2147483654"/>
          </pc:sldLayoutMkLst>
        </pc:sldLayoutChg>
        <pc:sldLayoutChg chg="del">
          <pc:chgData name="Makar Dorohuntsev" userId="S::mk.dorohuntsev.dorohuntsev@student.uj.edu.pl::f08a8d67-5a0c-40d1-9248-8feef8a1245a" providerId="AD" clId="Web-{36A1203F-A7F7-2B6C-6760-34C5A7AE3C7F}" dt="2024-11-03T16:30:44.799" v="22"/>
          <pc:sldLayoutMkLst>
            <pc:docMk/>
            <pc:sldMasterMk cId="3926633689" sldId="2147483648"/>
            <pc:sldLayoutMk cId="1850839136" sldId="2147483655"/>
          </pc:sldLayoutMkLst>
        </pc:sldLayoutChg>
        <pc:sldLayoutChg chg="del">
          <pc:chgData name="Makar Dorohuntsev" userId="S::mk.dorohuntsev.dorohuntsev@student.uj.edu.pl::f08a8d67-5a0c-40d1-9248-8feef8a1245a" providerId="AD" clId="Web-{36A1203F-A7F7-2B6C-6760-34C5A7AE3C7F}" dt="2024-11-03T16:30:44.799" v="22"/>
          <pc:sldLayoutMkLst>
            <pc:docMk/>
            <pc:sldMasterMk cId="3926633689" sldId="2147483648"/>
            <pc:sldLayoutMk cId="2715530444" sldId="2147483656"/>
          </pc:sldLayoutMkLst>
        </pc:sldLayoutChg>
        <pc:sldLayoutChg chg="del">
          <pc:chgData name="Makar Dorohuntsev" userId="S::mk.dorohuntsev.dorohuntsev@student.uj.edu.pl::f08a8d67-5a0c-40d1-9248-8feef8a1245a" providerId="AD" clId="Web-{36A1203F-A7F7-2B6C-6760-34C5A7AE3C7F}" dt="2024-11-03T16:30:44.799" v="22"/>
          <pc:sldLayoutMkLst>
            <pc:docMk/>
            <pc:sldMasterMk cId="3926633689" sldId="2147483648"/>
            <pc:sldLayoutMk cId="3024906009" sldId="2147483657"/>
          </pc:sldLayoutMkLst>
        </pc:sldLayoutChg>
        <pc:sldLayoutChg chg="del">
          <pc:chgData name="Makar Dorohuntsev" userId="S::mk.dorohuntsev.dorohuntsev@student.uj.edu.pl::f08a8d67-5a0c-40d1-9248-8feef8a1245a" providerId="AD" clId="Web-{36A1203F-A7F7-2B6C-6760-34C5A7AE3C7F}" dt="2024-11-03T16:30:44.799" v="22"/>
          <pc:sldLayoutMkLst>
            <pc:docMk/>
            <pc:sldMasterMk cId="3926633689" sldId="2147483648"/>
            <pc:sldLayoutMk cId="2454508176" sldId="2147483658"/>
          </pc:sldLayoutMkLst>
        </pc:sldLayoutChg>
        <pc:sldLayoutChg chg="del">
          <pc:chgData name="Makar Dorohuntsev" userId="S::mk.dorohuntsev.dorohuntsev@student.uj.edu.pl::f08a8d67-5a0c-40d1-9248-8feef8a1245a" providerId="AD" clId="Web-{36A1203F-A7F7-2B6C-6760-34C5A7AE3C7F}" dt="2024-11-03T16:30:44.799" v="22"/>
          <pc:sldLayoutMkLst>
            <pc:docMk/>
            <pc:sldMasterMk cId="3926633689" sldId="2147483648"/>
            <pc:sldLayoutMk cId="1340386666" sldId="2147483659"/>
          </pc:sldLayoutMkLst>
        </pc:sldLayoutChg>
      </pc:sldMasterChg>
      <pc:sldMasterChg chg="add del addSldLayout delSldLayout modSldLayout">
        <pc:chgData name="Makar Dorohuntsev" userId="S::mk.dorohuntsev.dorohuntsev@student.uj.edu.pl::f08a8d67-5a0c-40d1-9248-8feef8a1245a" providerId="AD" clId="Web-{36A1203F-A7F7-2B6C-6760-34C5A7AE3C7F}" dt="2024-11-03T16:30:52.706" v="23"/>
        <pc:sldMasterMkLst>
          <pc:docMk/>
          <pc:sldMasterMk cId="3213048525" sldId="2147483660"/>
        </pc:sldMasterMkLst>
        <pc:sldLayoutChg chg="add del mod replId">
          <pc:chgData name="Makar Dorohuntsev" userId="S::mk.dorohuntsev.dorohuntsev@student.uj.edu.pl::f08a8d67-5a0c-40d1-9248-8feef8a1245a" providerId="AD" clId="Web-{36A1203F-A7F7-2B6C-6760-34C5A7AE3C7F}" dt="2024-11-03T16:30:52.706" v="23"/>
          <pc:sldLayoutMkLst>
            <pc:docMk/>
            <pc:sldMasterMk cId="3213048525" sldId="2147483660"/>
            <pc:sldLayoutMk cId="3835039227" sldId="2147483661"/>
          </pc:sldLayoutMkLst>
        </pc:sldLayoutChg>
        <pc:sldLayoutChg chg="add del mod replId">
          <pc:chgData name="Makar Dorohuntsev" userId="S::mk.dorohuntsev.dorohuntsev@student.uj.edu.pl::f08a8d67-5a0c-40d1-9248-8feef8a1245a" providerId="AD" clId="Web-{36A1203F-A7F7-2B6C-6760-34C5A7AE3C7F}" dt="2024-11-03T16:30:52.706" v="23"/>
          <pc:sldLayoutMkLst>
            <pc:docMk/>
            <pc:sldMasterMk cId="3213048525" sldId="2147483660"/>
            <pc:sldLayoutMk cId="648405254" sldId="2147483662"/>
          </pc:sldLayoutMkLst>
        </pc:sldLayoutChg>
        <pc:sldLayoutChg chg="add del mod replId">
          <pc:chgData name="Makar Dorohuntsev" userId="S::mk.dorohuntsev.dorohuntsev@student.uj.edu.pl::f08a8d67-5a0c-40d1-9248-8feef8a1245a" providerId="AD" clId="Web-{36A1203F-A7F7-2B6C-6760-34C5A7AE3C7F}" dt="2024-11-03T16:30:52.706" v="23"/>
          <pc:sldLayoutMkLst>
            <pc:docMk/>
            <pc:sldMasterMk cId="3213048525" sldId="2147483660"/>
            <pc:sldLayoutMk cId="1124655872" sldId="2147483663"/>
          </pc:sldLayoutMkLst>
        </pc:sldLayoutChg>
        <pc:sldLayoutChg chg="add del mod replId">
          <pc:chgData name="Makar Dorohuntsev" userId="S::mk.dorohuntsev.dorohuntsev@student.uj.edu.pl::f08a8d67-5a0c-40d1-9248-8feef8a1245a" providerId="AD" clId="Web-{36A1203F-A7F7-2B6C-6760-34C5A7AE3C7F}" dt="2024-11-03T16:30:52.706" v="23"/>
          <pc:sldLayoutMkLst>
            <pc:docMk/>
            <pc:sldMasterMk cId="3213048525" sldId="2147483660"/>
            <pc:sldLayoutMk cId="483201475" sldId="2147483664"/>
          </pc:sldLayoutMkLst>
        </pc:sldLayoutChg>
        <pc:sldLayoutChg chg="add del mod replId">
          <pc:chgData name="Makar Dorohuntsev" userId="S::mk.dorohuntsev.dorohuntsev@student.uj.edu.pl::f08a8d67-5a0c-40d1-9248-8feef8a1245a" providerId="AD" clId="Web-{36A1203F-A7F7-2B6C-6760-34C5A7AE3C7F}" dt="2024-11-03T16:30:52.706" v="23"/>
          <pc:sldLayoutMkLst>
            <pc:docMk/>
            <pc:sldMasterMk cId="3213048525" sldId="2147483660"/>
            <pc:sldLayoutMk cId="1999635709" sldId="2147483665"/>
          </pc:sldLayoutMkLst>
        </pc:sldLayoutChg>
        <pc:sldLayoutChg chg="add del mod replId">
          <pc:chgData name="Makar Dorohuntsev" userId="S::mk.dorohuntsev.dorohuntsev@student.uj.edu.pl::f08a8d67-5a0c-40d1-9248-8feef8a1245a" providerId="AD" clId="Web-{36A1203F-A7F7-2B6C-6760-34C5A7AE3C7F}" dt="2024-11-03T16:30:52.706" v="23"/>
          <pc:sldLayoutMkLst>
            <pc:docMk/>
            <pc:sldMasterMk cId="3213048525" sldId="2147483660"/>
            <pc:sldLayoutMk cId="2836844295" sldId="2147483666"/>
          </pc:sldLayoutMkLst>
        </pc:sldLayoutChg>
        <pc:sldLayoutChg chg="add del mod replId">
          <pc:chgData name="Makar Dorohuntsev" userId="S::mk.dorohuntsev.dorohuntsev@student.uj.edu.pl::f08a8d67-5a0c-40d1-9248-8feef8a1245a" providerId="AD" clId="Web-{36A1203F-A7F7-2B6C-6760-34C5A7AE3C7F}" dt="2024-11-03T16:30:52.706" v="23"/>
          <pc:sldLayoutMkLst>
            <pc:docMk/>
            <pc:sldMasterMk cId="3213048525" sldId="2147483660"/>
            <pc:sldLayoutMk cId="3389300072" sldId="2147483667"/>
          </pc:sldLayoutMkLst>
        </pc:sldLayoutChg>
        <pc:sldLayoutChg chg="add del mod replId">
          <pc:chgData name="Makar Dorohuntsev" userId="S::mk.dorohuntsev.dorohuntsev@student.uj.edu.pl::f08a8d67-5a0c-40d1-9248-8feef8a1245a" providerId="AD" clId="Web-{36A1203F-A7F7-2B6C-6760-34C5A7AE3C7F}" dt="2024-11-03T16:30:52.706" v="23"/>
          <pc:sldLayoutMkLst>
            <pc:docMk/>
            <pc:sldMasterMk cId="3213048525" sldId="2147483660"/>
            <pc:sldLayoutMk cId="40407189" sldId="2147483668"/>
          </pc:sldLayoutMkLst>
        </pc:sldLayoutChg>
        <pc:sldLayoutChg chg="add del mod replId">
          <pc:chgData name="Makar Dorohuntsev" userId="S::mk.dorohuntsev.dorohuntsev@student.uj.edu.pl::f08a8d67-5a0c-40d1-9248-8feef8a1245a" providerId="AD" clId="Web-{36A1203F-A7F7-2B6C-6760-34C5A7AE3C7F}" dt="2024-11-03T16:30:52.706" v="23"/>
          <pc:sldLayoutMkLst>
            <pc:docMk/>
            <pc:sldMasterMk cId="3213048525" sldId="2147483660"/>
            <pc:sldLayoutMk cId="3071982200" sldId="2147483669"/>
          </pc:sldLayoutMkLst>
        </pc:sldLayoutChg>
        <pc:sldLayoutChg chg="add del mod replId">
          <pc:chgData name="Makar Dorohuntsev" userId="S::mk.dorohuntsev.dorohuntsev@student.uj.edu.pl::f08a8d67-5a0c-40d1-9248-8feef8a1245a" providerId="AD" clId="Web-{36A1203F-A7F7-2B6C-6760-34C5A7AE3C7F}" dt="2024-11-03T16:30:52.706" v="23"/>
          <pc:sldLayoutMkLst>
            <pc:docMk/>
            <pc:sldMasterMk cId="3213048525" sldId="2147483660"/>
            <pc:sldLayoutMk cId="2265893862" sldId="2147483670"/>
          </pc:sldLayoutMkLst>
        </pc:sldLayoutChg>
        <pc:sldLayoutChg chg="add del mod replId">
          <pc:chgData name="Makar Dorohuntsev" userId="S::mk.dorohuntsev.dorohuntsev@student.uj.edu.pl::f08a8d67-5a0c-40d1-9248-8feef8a1245a" providerId="AD" clId="Web-{36A1203F-A7F7-2B6C-6760-34C5A7AE3C7F}" dt="2024-11-03T16:30:52.706" v="23"/>
          <pc:sldLayoutMkLst>
            <pc:docMk/>
            <pc:sldMasterMk cId="3213048525" sldId="2147483660"/>
            <pc:sldLayoutMk cId="2345334540" sldId="2147483671"/>
          </pc:sldLayoutMkLst>
        </pc:sldLayoutChg>
      </pc:sldMasterChg>
      <pc:sldMasterChg chg="add addSldLayout modSldLayout">
        <pc:chgData name="Makar Dorohuntsev" userId="S::mk.dorohuntsev.dorohuntsev@student.uj.edu.pl::f08a8d67-5a0c-40d1-9248-8feef8a1245a" providerId="AD" clId="Web-{36A1203F-A7F7-2B6C-6760-34C5A7AE3C7F}" dt="2024-11-03T16:30:52.706" v="23"/>
        <pc:sldMasterMkLst>
          <pc:docMk/>
          <pc:sldMasterMk cId="3586479803" sldId="2147483672"/>
        </pc:sldMasterMkLst>
        <pc:sldLayoutChg chg="add mod replId">
          <pc:chgData name="Makar Dorohuntsev" userId="S::mk.dorohuntsev.dorohuntsev@student.uj.edu.pl::f08a8d67-5a0c-40d1-9248-8feef8a1245a" providerId="AD" clId="Web-{36A1203F-A7F7-2B6C-6760-34C5A7AE3C7F}" dt="2024-11-03T16:30:52.706" v="23"/>
          <pc:sldLayoutMkLst>
            <pc:docMk/>
            <pc:sldMasterMk cId="3586479803" sldId="2147483672"/>
            <pc:sldLayoutMk cId="2657521713" sldId="2147483673"/>
          </pc:sldLayoutMkLst>
        </pc:sldLayoutChg>
        <pc:sldLayoutChg chg="add mod replId">
          <pc:chgData name="Makar Dorohuntsev" userId="S::mk.dorohuntsev.dorohuntsev@student.uj.edu.pl::f08a8d67-5a0c-40d1-9248-8feef8a1245a" providerId="AD" clId="Web-{36A1203F-A7F7-2B6C-6760-34C5A7AE3C7F}" dt="2024-11-03T16:30:52.706" v="23"/>
          <pc:sldLayoutMkLst>
            <pc:docMk/>
            <pc:sldMasterMk cId="3586479803" sldId="2147483672"/>
            <pc:sldLayoutMk cId="2341270770" sldId="2147483674"/>
          </pc:sldLayoutMkLst>
        </pc:sldLayoutChg>
        <pc:sldLayoutChg chg="add mod replId">
          <pc:chgData name="Makar Dorohuntsev" userId="S::mk.dorohuntsev.dorohuntsev@student.uj.edu.pl::f08a8d67-5a0c-40d1-9248-8feef8a1245a" providerId="AD" clId="Web-{36A1203F-A7F7-2B6C-6760-34C5A7AE3C7F}" dt="2024-11-03T16:30:52.706" v="23"/>
          <pc:sldLayoutMkLst>
            <pc:docMk/>
            <pc:sldMasterMk cId="3586479803" sldId="2147483672"/>
            <pc:sldLayoutMk cId="2991704759" sldId="2147483675"/>
          </pc:sldLayoutMkLst>
        </pc:sldLayoutChg>
        <pc:sldLayoutChg chg="add mod replId">
          <pc:chgData name="Makar Dorohuntsev" userId="S::mk.dorohuntsev.dorohuntsev@student.uj.edu.pl::f08a8d67-5a0c-40d1-9248-8feef8a1245a" providerId="AD" clId="Web-{36A1203F-A7F7-2B6C-6760-34C5A7AE3C7F}" dt="2024-11-03T16:30:52.706" v="23"/>
          <pc:sldLayoutMkLst>
            <pc:docMk/>
            <pc:sldMasterMk cId="3586479803" sldId="2147483672"/>
            <pc:sldLayoutMk cId="1623640678" sldId="2147483676"/>
          </pc:sldLayoutMkLst>
        </pc:sldLayoutChg>
        <pc:sldLayoutChg chg="add mod replId">
          <pc:chgData name="Makar Dorohuntsev" userId="S::mk.dorohuntsev.dorohuntsev@student.uj.edu.pl::f08a8d67-5a0c-40d1-9248-8feef8a1245a" providerId="AD" clId="Web-{36A1203F-A7F7-2B6C-6760-34C5A7AE3C7F}" dt="2024-11-03T16:30:52.706" v="23"/>
          <pc:sldLayoutMkLst>
            <pc:docMk/>
            <pc:sldMasterMk cId="3586479803" sldId="2147483672"/>
            <pc:sldLayoutMk cId="2255748328" sldId="2147483677"/>
          </pc:sldLayoutMkLst>
        </pc:sldLayoutChg>
        <pc:sldLayoutChg chg="add mod replId">
          <pc:chgData name="Makar Dorohuntsev" userId="S::mk.dorohuntsev.dorohuntsev@student.uj.edu.pl::f08a8d67-5a0c-40d1-9248-8feef8a1245a" providerId="AD" clId="Web-{36A1203F-A7F7-2B6C-6760-34C5A7AE3C7F}" dt="2024-11-03T16:30:52.706" v="23"/>
          <pc:sldLayoutMkLst>
            <pc:docMk/>
            <pc:sldMasterMk cId="3586479803" sldId="2147483672"/>
            <pc:sldLayoutMk cId="3929579881" sldId="2147483678"/>
          </pc:sldLayoutMkLst>
        </pc:sldLayoutChg>
        <pc:sldLayoutChg chg="add mod replId">
          <pc:chgData name="Makar Dorohuntsev" userId="S::mk.dorohuntsev.dorohuntsev@student.uj.edu.pl::f08a8d67-5a0c-40d1-9248-8feef8a1245a" providerId="AD" clId="Web-{36A1203F-A7F7-2B6C-6760-34C5A7AE3C7F}" dt="2024-11-03T16:30:52.706" v="23"/>
          <pc:sldLayoutMkLst>
            <pc:docMk/>
            <pc:sldMasterMk cId="3586479803" sldId="2147483672"/>
            <pc:sldLayoutMk cId="3334544010" sldId="2147483679"/>
          </pc:sldLayoutMkLst>
        </pc:sldLayoutChg>
        <pc:sldLayoutChg chg="add mod replId">
          <pc:chgData name="Makar Dorohuntsev" userId="S::mk.dorohuntsev.dorohuntsev@student.uj.edu.pl::f08a8d67-5a0c-40d1-9248-8feef8a1245a" providerId="AD" clId="Web-{36A1203F-A7F7-2B6C-6760-34C5A7AE3C7F}" dt="2024-11-03T16:30:52.706" v="23"/>
          <pc:sldLayoutMkLst>
            <pc:docMk/>
            <pc:sldMasterMk cId="3586479803" sldId="2147483672"/>
            <pc:sldLayoutMk cId="1721694554" sldId="2147483680"/>
          </pc:sldLayoutMkLst>
        </pc:sldLayoutChg>
        <pc:sldLayoutChg chg="add mod replId">
          <pc:chgData name="Makar Dorohuntsev" userId="S::mk.dorohuntsev.dorohuntsev@student.uj.edu.pl::f08a8d67-5a0c-40d1-9248-8feef8a1245a" providerId="AD" clId="Web-{36A1203F-A7F7-2B6C-6760-34C5A7AE3C7F}" dt="2024-11-03T16:30:52.706" v="23"/>
          <pc:sldLayoutMkLst>
            <pc:docMk/>
            <pc:sldMasterMk cId="3586479803" sldId="2147483672"/>
            <pc:sldLayoutMk cId="2005973760" sldId="2147483681"/>
          </pc:sldLayoutMkLst>
        </pc:sldLayoutChg>
        <pc:sldLayoutChg chg="add mod replId">
          <pc:chgData name="Makar Dorohuntsev" userId="S::mk.dorohuntsev.dorohuntsev@student.uj.edu.pl::f08a8d67-5a0c-40d1-9248-8feef8a1245a" providerId="AD" clId="Web-{36A1203F-A7F7-2B6C-6760-34C5A7AE3C7F}" dt="2024-11-03T16:30:52.706" v="23"/>
          <pc:sldLayoutMkLst>
            <pc:docMk/>
            <pc:sldMasterMk cId="3586479803" sldId="2147483672"/>
            <pc:sldLayoutMk cId="743543144" sldId="2147483682"/>
          </pc:sldLayoutMkLst>
        </pc:sldLayoutChg>
        <pc:sldLayoutChg chg="add mod replId">
          <pc:chgData name="Makar Dorohuntsev" userId="S::mk.dorohuntsev.dorohuntsev@student.uj.edu.pl::f08a8d67-5a0c-40d1-9248-8feef8a1245a" providerId="AD" clId="Web-{36A1203F-A7F7-2B6C-6760-34C5A7AE3C7F}" dt="2024-11-03T16:30:52.706" v="23"/>
          <pc:sldLayoutMkLst>
            <pc:docMk/>
            <pc:sldMasterMk cId="3586479803" sldId="2147483672"/>
            <pc:sldLayoutMk cId="3649316082" sldId="2147483683"/>
          </pc:sldLayoutMkLst>
        </pc:sldLayoutChg>
        <pc:sldLayoutChg chg="add mod replId">
          <pc:chgData name="Makar Dorohuntsev" userId="S::mk.dorohuntsev.dorohuntsev@student.uj.edu.pl::f08a8d67-5a0c-40d1-9248-8feef8a1245a" providerId="AD" clId="Web-{36A1203F-A7F7-2B6C-6760-34C5A7AE3C7F}" dt="2024-11-03T16:30:52.706" v="23"/>
          <pc:sldLayoutMkLst>
            <pc:docMk/>
            <pc:sldMasterMk cId="3586479803" sldId="2147483672"/>
            <pc:sldLayoutMk cId="2420848427" sldId="2147483684"/>
          </pc:sldLayoutMkLst>
        </pc:sldLayoutChg>
        <pc:sldLayoutChg chg="add mod replId">
          <pc:chgData name="Makar Dorohuntsev" userId="S::mk.dorohuntsev.dorohuntsev@student.uj.edu.pl::f08a8d67-5a0c-40d1-9248-8feef8a1245a" providerId="AD" clId="Web-{36A1203F-A7F7-2B6C-6760-34C5A7AE3C7F}" dt="2024-11-03T16:30:52.706" v="23"/>
          <pc:sldLayoutMkLst>
            <pc:docMk/>
            <pc:sldMasterMk cId="3586479803" sldId="2147483672"/>
            <pc:sldLayoutMk cId="3865780038" sldId="2147483685"/>
          </pc:sldLayoutMkLst>
        </pc:sldLayoutChg>
        <pc:sldLayoutChg chg="add mod replId">
          <pc:chgData name="Makar Dorohuntsev" userId="S::mk.dorohuntsev.dorohuntsev@student.uj.edu.pl::f08a8d67-5a0c-40d1-9248-8feef8a1245a" providerId="AD" clId="Web-{36A1203F-A7F7-2B6C-6760-34C5A7AE3C7F}" dt="2024-11-03T16:30:52.706" v="23"/>
          <pc:sldLayoutMkLst>
            <pc:docMk/>
            <pc:sldMasterMk cId="3586479803" sldId="2147483672"/>
            <pc:sldLayoutMk cId="588965896" sldId="2147483686"/>
          </pc:sldLayoutMkLst>
        </pc:sldLayoutChg>
        <pc:sldLayoutChg chg="add mod replId">
          <pc:chgData name="Makar Dorohuntsev" userId="S::mk.dorohuntsev.dorohuntsev@student.uj.edu.pl::f08a8d67-5a0c-40d1-9248-8feef8a1245a" providerId="AD" clId="Web-{36A1203F-A7F7-2B6C-6760-34C5A7AE3C7F}" dt="2024-11-03T16:30:52.706" v="23"/>
          <pc:sldLayoutMkLst>
            <pc:docMk/>
            <pc:sldMasterMk cId="3586479803" sldId="2147483672"/>
            <pc:sldLayoutMk cId="2032001612" sldId="2147483687"/>
          </pc:sldLayoutMkLst>
        </pc:sldLayoutChg>
        <pc:sldLayoutChg chg="add mod replId">
          <pc:chgData name="Makar Dorohuntsev" userId="S::mk.dorohuntsev.dorohuntsev@student.uj.edu.pl::f08a8d67-5a0c-40d1-9248-8feef8a1245a" providerId="AD" clId="Web-{36A1203F-A7F7-2B6C-6760-34C5A7AE3C7F}" dt="2024-11-03T16:30:52.706" v="23"/>
          <pc:sldLayoutMkLst>
            <pc:docMk/>
            <pc:sldMasterMk cId="3586479803" sldId="2147483672"/>
            <pc:sldLayoutMk cId="3559619695" sldId="2147483688"/>
          </pc:sldLayoutMkLst>
        </pc:sldLayoutChg>
        <pc:sldLayoutChg chg="add mod replId">
          <pc:chgData name="Makar Dorohuntsev" userId="S::mk.dorohuntsev.dorohuntsev@student.uj.edu.pl::f08a8d67-5a0c-40d1-9248-8feef8a1245a" providerId="AD" clId="Web-{36A1203F-A7F7-2B6C-6760-34C5A7AE3C7F}" dt="2024-11-03T16:30:52.706" v="23"/>
          <pc:sldLayoutMkLst>
            <pc:docMk/>
            <pc:sldMasterMk cId="3586479803" sldId="2147483672"/>
            <pc:sldLayoutMk cId="1105690045" sldId="2147483689"/>
          </pc:sldLayoutMkLst>
        </pc:sldLayoutChg>
      </pc:sldMasterChg>
    </pc:docChg>
  </pc:docChgLst>
  <pc:docChgLst>
    <pc:chgData name="Makar Dorohuntsev" userId="S::mk.dorohuntsev.dorohuntsev@student.uj.edu.pl::f08a8d67-5a0c-40d1-9248-8feef8a1245a" providerId="AD" clId="Web-{C6894CBF-AA59-94DC-2DE9-0FD7B97C2B89}"/>
    <pc:docChg chg="addSld delSld modSld">
      <pc:chgData name="Makar Dorohuntsev" userId="S::mk.dorohuntsev.dorohuntsev@student.uj.edu.pl::f08a8d67-5a0c-40d1-9248-8feef8a1245a" providerId="AD" clId="Web-{C6894CBF-AA59-94DC-2DE9-0FD7B97C2B89}" dt="2024-11-04T19:45:45.106" v="670"/>
      <pc:docMkLst>
        <pc:docMk/>
      </pc:docMkLst>
      <pc:sldChg chg="modSp modTransition addAnim modAnim">
        <pc:chgData name="Makar Dorohuntsev" userId="S::mk.dorohuntsev.dorohuntsev@student.uj.edu.pl::f08a8d67-5a0c-40d1-9248-8feef8a1245a" providerId="AD" clId="Web-{C6894CBF-AA59-94DC-2DE9-0FD7B97C2B89}" dt="2024-11-04T19:36:32.334" v="595"/>
        <pc:sldMkLst>
          <pc:docMk/>
          <pc:sldMk cId="650317164" sldId="256"/>
        </pc:sldMkLst>
        <pc:spChg chg="mod">
          <ac:chgData name="Makar Dorohuntsev" userId="S::mk.dorohuntsev.dorohuntsev@student.uj.edu.pl::f08a8d67-5a0c-40d1-9248-8feef8a1245a" providerId="AD" clId="Web-{C6894CBF-AA59-94DC-2DE9-0FD7B97C2B89}" dt="2024-11-04T19:00:07.858" v="318" actId="20577"/>
          <ac:spMkLst>
            <pc:docMk/>
            <pc:sldMk cId="650317164" sldId="256"/>
            <ac:spMk id="2" creationId="{00000000-0000-0000-0000-000000000000}"/>
          </ac:spMkLst>
        </pc:spChg>
      </pc:sldChg>
      <pc:sldChg chg="modTransition addAnim delAnim modAnim">
        <pc:chgData name="Makar Dorohuntsev" userId="S::mk.dorohuntsev.dorohuntsev@student.uj.edu.pl::f08a8d67-5a0c-40d1-9248-8feef8a1245a" providerId="AD" clId="Web-{C6894CBF-AA59-94DC-2DE9-0FD7B97C2B89}" dt="2024-11-04T19:36:37.272" v="597"/>
        <pc:sldMkLst>
          <pc:docMk/>
          <pc:sldMk cId="4127090632" sldId="257"/>
        </pc:sldMkLst>
      </pc:sldChg>
      <pc:sldChg chg="addSp delSp modSp modTransition addAnim modAnim">
        <pc:chgData name="Makar Dorohuntsev" userId="S::mk.dorohuntsev.dorohuntsev@student.uj.edu.pl::f08a8d67-5a0c-40d1-9248-8feef8a1245a" providerId="AD" clId="Web-{C6894CBF-AA59-94DC-2DE9-0FD7B97C2B89}" dt="2024-11-04T19:36:39.788" v="598"/>
        <pc:sldMkLst>
          <pc:docMk/>
          <pc:sldMk cId="1689959806" sldId="258"/>
        </pc:sldMkLst>
        <pc:spChg chg="mod">
          <ac:chgData name="Makar Dorohuntsev" userId="S::mk.dorohuntsev.dorohuntsev@student.uj.edu.pl::f08a8d67-5a0c-40d1-9248-8feef8a1245a" providerId="AD" clId="Web-{C6894CBF-AA59-94DC-2DE9-0FD7B97C2B89}" dt="2024-11-04T17:28:25.275" v="23" actId="20577"/>
          <ac:spMkLst>
            <pc:docMk/>
            <pc:sldMk cId="1689959806" sldId="258"/>
            <ac:spMk id="2" creationId="{D8B3BA3A-7BE7-E8C9-A18A-3EF003D46051}"/>
          </ac:spMkLst>
        </pc:spChg>
        <pc:spChg chg="del mod">
          <ac:chgData name="Makar Dorohuntsev" userId="S::mk.dorohuntsev.dorohuntsev@student.uj.edu.pl::f08a8d67-5a0c-40d1-9248-8feef8a1245a" providerId="AD" clId="Web-{C6894CBF-AA59-94DC-2DE9-0FD7B97C2B89}" dt="2024-11-04T17:29:33.839" v="28"/>
          <ac:spMkLst>
            <pc:docMk/>
            <pc:sldMk cId="1689959806" sldId="258"/>
            <ac:spMk id="3" creationId="{C98D7F54-B7F9-3BFA-6DE0-33782DE24054}"/>
          </ac:spMkLst>
        </pc:spChg>
        <pc:spChg chg="add del mod">
          <ac:chgData name="Makar Dorohuntsev" userId="S::mk.dorohuntsev.dorohuntsev@student.uj.edu.pl::f08a8d67-5a0c-40d1-9248-8feef8a1245a" providerId="AD" clId="Web-{C6894CBF-AA59-94DC-2DE9-0FD7B97C2B89}" dt="2024-11-04T17:29:41.605" v="31"/>
          <ac:spMkLst>
            <pc:docMk/>
            <pc:sldMk cId="1689959806" sldId="258"/>
            <ac:spMk id="6" creationId="{C464CDF2-CD07-7FDA-983B-4FC865CB087C}"/>
          </ac:spMkLst>
        </pc:spChg>
        <pc:graphicFrameChg chg="add mod modGraphic">
          <ac:chgData name="Makar Dorohuntsev" userId="S::mk.dorohuntsev.dorohuntsev@student.uj.edu.pl::f08a8d67-5a0c-40d1-9248-8feef8a1245a" providerId="AD" clId="Web-{C6894CBF-AA59-94DC-2DE9-0FD7B97C2B89}" dt="2024-11-04T17:32:11.140" v="196"/>
          <ac:graphicFrameMkLst>
            <pc:docMk/>
            <pc:sldMk cId="1689959806" sldId="258"/>
            <ac:graphicFrameMk id="4" creationId="{78DA2A25-00EF-2134-7C68-991E8624D8CB}"/>
          </ac:graphicFrameMkLst>
        </pc:graphicFrameChg>
      </pc:sldChg>
      <pc:sldChg chg="addSp delSp modSp new modTransition addAnim delAnim modAnim">
        <pc:chgData name="Makar Dorohuntsev" userId="S::mk.dorohuntsev.dorohuntsev@student.uj.edu.pl::f08a8d67-5a0c-40d1-9248-8feef8a1245a" providerId="AD" clId="Web-{C6894CBF-AA59-94DC-2DE9-0FD7B97C2B89}" dt="2024-11-04T19:36:47.335" v="600"/>
        <pc:sldMkLst>
          <pc:docMk/>
          <pc:sldMk cId="895754275" sldId="259"/>
        </pc:sldMkLst>
        <pc:spChg chg="mod">
          <ac:chgData name="Makar Dorohuntsev" userId="S::mk.dorohuntsev.dorohuntsev@student.uj.edu.pl::f08a8d67-5a0c-40d1-9248-8feef8a1245a" providerId="AD" clId="Web-{C6894CBF-AA59-94DC-2DE9-0FD7B97C2B89}" dt="2024-11-04T18:06:40.581" v="310" actId="20577"/>
          <ac:spMkLst>
            <pc:docMk/>
            <pc:sldMk cId="895754275" sldId="259"/>
            <ac:spMk id="2" creationId="{BCAA4542-022E-7AD1-5832-F0F447B87E4E}"/>
          </ac:spMkLst>
        </pc:spChg>
        <pc:spChg chg="del">
          <ac:chgData name="Makar Dorohuntsev" userId="S::mk.dorohuntsev.dorohuntsev@student.uj.edu.pl::f08a8d67-5a0c-40d1-9248-8feef8a1245a" providerId="AD" clId="Web-{C6894CBF-AA59-94DC-2DE9-0FD7B97C2B89}" dt="2024-11-04T17:42:06.530" v="198"/>
          <ac:spMkLst>
            <pc:docMk/>
            <pc:sldMk cId="895754275" sldId="259"/>
            <ac:spMk id="3" creationId="{0E2899C9-C7F0-07F9-3CD0-CC603C54BC17}"/>
          </ac:spMkLst>
        </pc:spChg>
        <pc:spChg chg="add mod">
          <ac:chgData name="Makar Dorohuntsev" userId="S::mk.dorohuntsev.dorohuntsev@student.uj.edu.pl::f08a8d67-5a0c-40d1-9248-8feef8a1245a" providerId="AD" clId="Web-{C6894CBF-AA59-94DC-2DE9-0FD7B97C2B89}" dt="2024-11-04T18:06:34.331" v="306" actId="20577"/>
          <ac:spMkLst>
            <pc:docMk/>
            <pc:sldMk cId="895754275" sldId="259"/>
            <ac:spMk id="6" creationId="{6A9D9A5F-111B-360E-2E0B-D56DE002F83E}"/>
          </ac:spMkLst>
        </pc:spChg>
        <pc:spChg chg="add mod">
          <ac:chgData name="Makar Dorohuntsev" userId="S::mk.dorohuntsev.dorohuntsev@student.uj.edu.pl::f08a8d67-5a0c-40d1-9248-8feef8a1245a" providerId="AD" clId="Web-{C6894CBF-AA59-94DC-2DE9-0FD7B97C2B89}" dt="2024-11-04T19:29:06.426" v="533" actId="1076"/>
          <ac:spMkLst>
            <pc:docMk/>
            <pc:sldMk cId="895754275" sldId="259"/>
            <ac:spMk id="8" creationId="{36A58112-D5EB-5D53-2964-933FD9F14B00}"/>
          </ac:spMkLst>
        </pc:spChg>
        <pc:spChg chg="add del mod">
          <ac:chgData name="Makar Dorohuntsev" userId="S::mk.dorohuntsev.dorohuntsev@student.uj.edu.pl::f08a8d67-5a0c-40d1-9248-8feef8a1245a" providerId="AD" clId="Web-{C6894CBF-AA59-94DC-2DE9-0FD7B97C2B89}" dt="2024-11-04T18:06:25.487" v="305"/>
          <ac:spMkLst>
            <pc:docMk/>
            <pc:sldMk cId="895754275" sldId="259"/>
            <ac:spMk id="9" creationId="{63DC92C1-2FAA-11B9-4F76-50DB35086760}"/>
          </ac:spMkLst>
        </pc:spChg>
        <pc:spChg chg="add mod">
          <ac:chgData name="Makar Dorohuntsev" userId="S::mk.dorohuntsev.dorohuntsev@student.uj.edu.pl::f08a8d67-5a0c-40d1-9248-8feef8a1245a" providerId="AD" clId="Web-{C6894CBF-AA59-94DC-2DE9-0FD7B97C2B89}" dt="2024-11-04T19:28:44.660" v="530" actId="1076"/>
          <ac:spMkLst>
            <pc:docMk/>
            <pc:sldMk cId="895754275" sldId="259"/>
            <ac:spMk id="9" creationId="{A5287097-8732-51AF-2736-85A68B4D95F2}"/>
          </ac:spMkLst>
        </pc:spChg>
        <pc:spChg chg="add mod">
          <ac:chgData name="Makar Dorohuntsev" userId="S::mk.dorohuntsev.dorohuntsev@student.uj.edu.pl::f08a8d67-5a0c-40d1-9248-8feef8a1245a" providerId="AD" clId="Web-{C6894CBF-AA59-94DC-2DE9-0FD7B97C2B89}" dt="2024-11-04T19:28:42.878" v="529" actId="1076"/>
          <ac:spMkLst>
            <pc:docMk/>
            <pc:sldMk cId="895754275" sldId="259"/>
            <ac:spMk id="10" creationId="{CA1B974A-FBC3-D4B6-30B5-310E9F5FC690}"/>
          </ac:spMkLst>
        </pc:spChg>
        <pc:picChg chg="add mod ord">
          <ac:chgData name="Makar Dorohuntsev" userId="S::mk.dorohuntsev.dorohuntsev@student.uj.edu.pl::f08a8d67-5a0c-40d1-9248-8feef8a1245a" providerId="AD" clId="Web-{C6894CBF-AA59-94DC-2DE9-0FD7B97C2B89}" dt="2024-11-04T17:43:46.626" v="228" actId="14100"/>
          <ac:picMkLst>
            <pc:docMk/>
            <pc:sldMk cId="895754275" sldId="259"/>
            <ac:picMk id="4" creationId="{6000FB61-478A-F928-97B6-B47421B0EB90}"/>
          </ac:picMkLst>
        </pc:picChg>
        <pc:picChg chg="add mod">
          <ac:chgData name="Makar Dorohuntsev" userId="S::mk.dorohuntsev.dorohuntsev@student.uj.edu.pl::f08a8d67-5a0c-40d1-9248-8feef8a1245a" providerId="AD" clId="Web-{C6894CBF-AA59-94DC-2DE9-0FD7B97C2B89}" dt="2024-11-04T19:29:06.411" v="531" actId="1076"/>
          <ac:picMkLst>
            <pc:docMk/>
            <pc:sldMk cId="895754275" sldId="259"/>
            <ac:picMk id="5" creationId="{0B04065B-D6B4-CABF-E0E9-7AF02A903B00}"/>
          </ac:picMkLst>
        </pc:picChg>
        <pc:picChg chg="add mod">
          <ac:chgData name="Makar Dorohuntsev" userId="S::mk.dorohuntsev.dorohuntsev@student.uj.edu.pl::f08a8d67-5a0c-40d1-9248-8feef8a1245a" providerId="AD" clId="Web-{C6894CBF-AA59-94DC-2DE9-0FD7B97C2B89}" dt="2024-11-04T19:29:06.426" v="532" actId="1076"/>
          <ac:picMkLst>
            <pc:docMk/>
            <pc:sldMk cId="895754275" sldId="259"/>
            <ac:picMk id="7" creationId="{E3336B81-651F-8D67-2819-DBCDAC872D1B}"/>
          </ac:picMkLst>
        </pc:picChg>
        <pc:cxnChg chg="add del mod">
          <ac:chgData name="Makar Dorohuntsev" userId="S::mk.dorohuntsev.dorohuntsev@student.uj.edu.pl::f08a8d67-5a0c-40d1-9248-8feef8a1245a" providerId="AD" clId="Web-{C6894CBF-AA59-94DC-2DE9-0FD7B97C2B89}" dt="2024-11-04T19:27:40.907" v="519"/>
          <ac:cxnSpMkLst>
            <pc:docMk/>
            <pc:sldMk cId="895754275" sldId="259"/>
            <ac:cxnSpMk id="3" creationId="{16EA7092-2B3D-53CA-BE25-F4E9FE8590F1}"/>
          </ac:cxnSpMkLst>
        </pc:cxnChg>
      </pc:sldChg>
      <pc:sldChg chg="addSp delSp modSp new modTransition addAnim delAnim modAnim">
        <pc:chgData name="Makar Dorohuntsev" userId="S::mk.dorohuntsev.dorohuntsev@student.uj.edu.pl::f08a8d67-5a0c-40d1-9248-8feef8a1245a" providerId="AD" clId="Web-{C6894CBF-AA59-94DC-2DE9-0FD7B97C2B89}" dt="2024-11-04T19:36:49.757" v="601"/>
        <pc:sldMkLst>
          <pc:docMk/>
          <pc:sldMk cId="1600168903" sldId="260"/>
        </pc:sldMkLst>
        <pc:spChg chg="mod">
          <ac:chgData name="Makar Dorohuntsev" userId="S::mk.dorohuntsev.dorohuntsev@student.uj.edu.pl::f08a8d67-5a0c-40d1-9248-8feef8a1245a" providerId="AD" clId="Web-{C6894CBF-AA59-94DC-2DE9-0FD7B97C2B89}" dt="2024-11-04T19:25:51.075" v="503" actId="1076"/>
          <ac:spMkLst>
            <pc:docMk/>
            <pc:sldMk cId="1600168903" sldId="260"/>
            <ac:spMk id="2" creationId="{9426DFFE-84A4-0011-865D-8A69AA27CB89}"/>
          </ac:spMkLst>
        </pc:spChg>
        <pc:spChg chg="del">
          <ac:chgData name="Makar Dorohuntsev" userId="S::mk.dorohuntsev.dorohuntsev@student.uj.edu.pl::f08a8d67-5a0c-40d1-9248-8feef8a1245a" providerId="AD" clId="Web-{C6894CBF-AA59-94DC-2DE9-0FD7B97C2B89}" dt="2024-11-04T19:16:20.146" v="332"/>
          <ac:spMkLst>
            <pc:docMk/>
            <pc:sldMk cId="1600168903" sldId="260"/>
            <ac:spMk id="3" creationId="{E423EC78-48AB-B4FA-2F46-FC1D32FE75EB}"/>
          </ac:spMkLst>
        </pc:spChg>
        <pc:spChg chg="add mod">
          <ac:chgData name="Makar Dorohuntsev" userId="S::mk.dorohuntsev.dorohuntsev@student.uj.edu.pl::f08a8d67-5a0c-40d1-9248-8feef8a1245a" providerId="AD" clId="Web-{C6894CBF-AA59-94DC-2DE9-0FD7B97C2B89}" dt="2024-11-04T19:25:40.340" v="501" actId="1076"/>
          <ac:spMkLst>
            <pc:docMk/>
            <pc:sldMk cId="1600168903" sldId="260"/>
            <ac:spMk id="5" creationId="{A83E6DF1-E12A-E936-F514-A55CE6F5480C}"/>
          </ac:spMkLst>
        </pc:spChg>
        <pc:spChg chg="add del mod">
          <ac:chgData name="Makar Dorohuntsev" userId="S::mk.dorohuntsev.dorohuntsev@student.uj.edu.pl::f08a8d67-5a0c-40d1-9248-8feef8a1245a" providerId="AD" clId="Web-{C6894CBF-AA59-94DC-2DE9-0FD7B97C2B89}" dt="2024-11-04T19:19:00.481" v="383"/>
          <ac:spMkLst>
            <pc:docMk/>
            <pc:sldMk cId="1600168903" sldId="260"/>
            <ac:spMk id="6" creationId="{9D41ACC6-BC99-DC06-390E-D71D4C41D202}"/>
          </ac:spMkLst>
        </pc:spChg>
        <pc:spChg chg="add mod">
          <ac:chgData name="Makar Dorohuntsev" userId="S::mk.dorohuntsev.dorohuntsev@student.uj.edu.pl::f08a8d67-5a0c-40d1-9248-8feef8a1245a" providerId="AD" clId="Web-{C6894CBF-AA59-94DC-2DE9-0FD7B97C2B89}" dt="2024-11-04T19:24:34.837" v="490"/>
          <ac:spMkLst>
            <pc:docMk/>
            <pc:sldMk cId="1600168903" sldId="260"/>
            <ac:spMk id="9" creationId="{105EC988-4555-D868-36E8-C874A81115ED}"/>
          </ac:spMkLst>
        </pc:spChg>
        <pc:spChg chg="add mod">
          <ac:chgData name="Makar Dorohuntsev" userId="S::mk.dorohuntsev.dorohuntsev@student.uj.edu.pl::f08a8d67-5a0c-40d1-9248-8feef8a1245a" providerId="AD" clId="Web-{C6894CBF-AA59-94DC-2DE9-0FD7B97C2B89}" dt="2024-11-04T19:25:19.214" v="497" actId="1076"/>
          <ac:spMkLst>
            <pc:docMk/>
            <pc:sldMk cId="1600168903" sldId="260"/>
            <ac:spMk id="11" creationId="{60469772-D137-3EA8-51E8-9A58B1DCBE00}"/>
          </ac:spMkLst>
        </pc:spChg>
        <pc:picChg chg="add mod">
          <ac:chgData name="Makar Dorohuntsev" userId="S::mk.dorohuntsev.dorohuntsev@student.uj.edu.pl::f08a8d67-5a0c-40d1-9248-8feef8a1245a" providerId="AD" clId="Web-{C6894CBF-AA59-94DC-2DE9-0FD7B97C2B89}" dt="2024-11-04T19:24:24.618" v="487" actId="1076"/>
          <ac:picMkLst>
            <pc:docMk/>
            <pc:sldMk cId="1600168903" sldId="260"/>
            <ac:picMk id="4" creationId="{CD51142B-7186-3E99-721D-E82E4B70D0F0}"/>
          </ac:picMkLst>
        </pc:picChg>
        <pc:picChg chg="add mod">
          <ac:chgData name="Makar Dorohuntsev" userId="S::mk.dorohuntsev.dorohuntsev@student.uj.edu.pl::f08a8d67-5a0c-40d1-9248-8feef8a1245a" providerId="AD" clId="Web-{C6894CBF-AA59-94DC-2DE9-0FD7B97C2B89}" dt="2024-11-04T19:24:26.915" v="488" actId="1076"/>
          <ac:picMkLst>
            <pc:docMk/>
            <pc:sldMk cId="1600168903" sldId="260"/>
            <ac:picMk id="7" creationId="{27FFF159-7FCB-A0F4-42C7-07180EF8283F}"/>
          </ac:picMkLst>
        </pc:picChg>
        <pc:picChg chg="add mod">
          <ac:chgData name="Makar Dorohuntsev" userId="S::mk.dorohuntsev.dorohuntsev@student.uj.edu.pl::f08a8d67-5a0c-40d1-9248-8feef8a1245a" providerId="AD" clId="Web-{C6894CBF-AA59-94DC-2DE9-0FD7B97C2B89}" dt="2024-11-04T19:24:42.244" v="492" actId="14100"/>
          <ac:picMkLst>
            <pc:docMk/>
            <pc:sldMk cId="1600168903" sldId="260"/>
            <ac:picMk id="8" creationId="{ACD0ED27-7B70-F3A8-FC0E-3AFAB76C49B1}"/>
          </ac:picMkLst>
        </pc:picChg>
        <pc:picChg chg="add mod">
          <ac:chgData name="Makar Dorohuntsev" userId="S::mk.dorohuntsev.dorohuntsev@student.uj.edu.pl::f08a8d67-5a0c-40d1-9248-8feef8a1245a" providerId="AD" clId="Web-{C6894CBF-AA59-94DC-2DE9-0FD7B97C2B89}" dt="2024-11-04T19:25:12.745" v="495" actId="14100"/>
          <ac:picMkLst>
            <pc:docMk/>
            <pc:sldMk cId="1600168903" sldId="260"/>
            <ac:picMk id="10" creationId="{45C706CB-9519-D939-5E79-09EB5D40158C}"/>
          </ac:picMkLst>
        </pc:picChg>
      </pc:sldChg>
      <pc:sldChg chg="addSp delSp modSp new modTransition addAnim modAnim">
        <pc:chgData name="Makar Dorohuntsev" userId="S::mk.dorohuntsev.dorohuntsev@student.uj.edu.pl::f08a8d67-5a0c-40d1-9248-8feef8a1245a" providerId="AD" clId="Web-{C6894CBF-AA59-94DC-2DE9-0FD7B97C2B89}" dt="2024-11-04T19:45:45.106" v="670"/>
        <pc:sldMkLst>
          <pc:docMk/>
          <pc:sldMk cId="1534990332" sldId="261"/>
        </pc:sldMkLst>
        <pc:spChg chg="del">
          <ac:chgData name="Makar Dorohuntsev" userId="S::mk.dorohuntsev.dorohuntsev@student.uj.edu.pl::f08a8d67-5a0c-40d1-9248-8feef8a1245a" providerId="AD" clId="Web-{C6894CBF-AA59-94DC-2DE9-0FD7B97C2B89}" dt="2024-11-04T19:39:55.780" v="604"/>
          <ac:spMkLst>
            <pc:docMk/>
            <pc:sldMk cId="1534990332" sldId="261"/>
            <ac:spMk id="2" creationId="{1B84383B-09C0-5408-F775-DDBC1F564D0F}"/>
          </ac:spMkLst>
        </pc:spChg>
        <pc:spChg chg="del">
          <ac:chgData name="Makar Dorohuntsev" userId="S::mk.dorohuntsev.dorohuntsev@student.uj.edu.pl::f08a8d67-5a0c-40d1-9248-8feef8a1245a" providerId="AD" clId="Web-{C6894CBF-AA59-94DC-2DE9-0FD7B97C2B89}" dt="2024-11-04T19:39:49.092" v="603"/>
          <ac:spMkLst>
            <pc:docMk/>
            <pc:sldMk cId="1534990332" sldId="261"/>
            <ac:spMk id="3" creationId="{89A11753-A4AF-7514-2C01-E5F9A58F95AF}"/>
          </ac:spMkLst>
        </pc:spChg>
        <pc:spChg chg="add mod">
          <ac:chgData name="Makar Dorohuntsev" userId="S::mk.dorohuntsev.dorohuntsev@student.uj.edu.pl::f08a8d67-5a0c-40d1-9248-8feef8a1245a" providerId="AD" clId="Web-{C6894CBF-AA59-94DC-2DE9-0FD7B97C2B89}" dt="2024-11-04T19:44:54.760" v="660" actId="1076"/>
          <ac:spMkLst>
            <pc:docMk/>
            <pc:sldMk cId="1534990332" sldId="261"/>
            <ac:spMk id="7" creationId="{0D42A831-D185-6F39-CC13-FB6E65382D40}"/>
          </ac:spMkLst>
        </pc:spChg>
        <pc:spChg chg="add mod">
          <ac:chgData name="Makar Dorohuntsev" userId="S::mk.dorohuntsev.dorohuntsev@student.uj.edu.pl::f08a8d67-5a0c-40d1-9248-8feef8a1245a" providerId="AD" clId="Web-{C6894CBF-AA59-94DC-2DE9-0FD7B97C2B89}" dt="2024-11-04T19:44:34.853" v="647" actId="1076"/>
          <ac:spMkLst>
            <pc:docMk/>
            <pc:sldMk cId="1534990332" sldId="261"/>
            <ac:spMk id="9" creationId="{D71FE0C8-D51F-C83E-2239-F32D13E01100}"/>
          </ac:spMkLst>
        </pc:spChg>
        <pc:picChg chg="add del mod">
          <ac:chgData name="Makar Dorohuntsev" userId="S::mk.dorohuntsev.dorohuntsev@student.uj.edu.pl::f08a8d67-5a0c-40d1-9248-8feef8a1245a" providerId="AD" clId="Web-{C6894CBF-AA59-94DC-2DE9-0FD7B97C2B89}" dt="2024-11-04T19:42:48.192" v="607"/>
          <ac:picMkLst>
            <pc:docMk/>
            <pc:sldMk cId="1534990332" sldId="261"/>
            <ac:picMk id="4" creationId="{2239C947-F31A-DAE2-027E-EC2EB98DD2D3}"/>
          </ac:picMkLst>
        </pc:picChg>
        <pc:picChg chg="add mod">
          <ac:chgData name="Makar Dorohuntsev" userId="S::mk.dorohuntsev.dorohuntsev@student.uj.edu.pl::f08a8d67-5a0c-40d1-9248-8feef8a1245a" providerId="AD" clId="Web-{C6894CBF-AA59-94DC-2DE9-0FD7B97C2B89}" dt="2024-11-04T19:44:32.587" v="644" actId="1076"/>
          <ac:picMkLst>
            <pc:docMk/>
            <pc:sldMk cId="1534990332" sldId="261"/>
            <ac:picMk id="5" creationId="{E522AACD-17D0-C3B8-3231-BE7E5BBA550D}"/>
          </ac:picMkLst>
        </pc:picChg>
        <pc:picChg chg="add mod">
          <ac:chgData name="Makar Dorohuntsev" userId="S::mk.dorohuntsev.dorohuntsev@student.uj.edu.pl::f08a8d67-5a0c-40d1-9248-8feef8a1245a" providerId="AD" clId="Web-{C6894CBF-AA59-94DC-2DE9-0FD7B97C2B89}" dt="2024-11-04T19:44:32.603" v="645" actId="1076"/>
          <ac:picMkLst>
            <pc:docMk/>
            <pc:sldMk cId="1534990332" sldId="261"/>
            <ac:picMk id="6" creationId="{F04AA9A0-7511-870E-742F-CFE5C8D3117C}"/>
          </ac:picMkLst>
        </pc:picChg>
      </pc:sldChg>
      <pc:sldChg chg="add del replId">
        <pc:chgData name="Makar Dorohuntsev" userId="S::mk.dorohuntsev.dorohuntsev@student.uj.edu.pl::f08a8d67-5a0c-40d1-9248-8feef8a1245a" providerId="AD" clId="Web-{C6894CBF-AA59-94DC-2DE9-0FD7B97C2B89}" dt="2024-11-04T19:19:06.934" v="385"/>
        <pc:sldMkLst>
          <pc:docMk/>
          <pc:sldMk cId="3959867550" sldId="261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194223-8ECC-4091-8AAC-645022A0CE9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843A47F7-BB3C-4C67-B350-0920ABE8D78D}">
      <dgm:prSet phldrT="[Tekst]" phldr="0"/>
      <dgm:spPr/>
      <dgm:t>
        <a:bodyPr/>
        <a:lstStyle/>
        <a:p>
          <a:pPr rtl="0"/>
          <a:r>
            <a:rPr lang="pl-PL" dirty="0">
              <a:solidFill>
                <a:srgbClr val="212529"/>
              </a:solidFill>
              <a:latin typeface="IBM Plex Mono"/>
            </a:rPr>
            <a:t>f '&lt;</a:t>
          </a:r>
          <a:r>
            <a:rPr lang="pl-PL" dirty="0" err="1">
              <a:solidFill>
                <a:srgbClr val="212529"/>
              </a:solidFill>
              <a:latin typeface="IBM Plex Mono"/>
            </a:rPr>
            <a:t>text</a:t>
          </a:r>
          <a:r>
            <a:rPr lang="pl-PL" dirty="0">
              <a:solidFill>
                <a:srgbClr val="212529"/>
              </a:solidFill>
              <a:latin typeface="IBM Plex Mono"/>
            </a:rPr>
            <a:t>&gt; { &lt;</a:t>
          </a:r>
          <a:r>
            <a:rPr lang="pl-PL" dirty="0" err="1">
              <a:solidFill>
                <a:srgbClr val="212529"/>
              </a:solidFill>
              <a:latin typeface="IBM Plex Mono"/>
            </a:rPr>
            <a:t>expression</a:t>
          </a:r>
          <a:r>
            <a:rPr lang="pl-PL" dirty="0">
              <a:solidFill>
                <a:srgbClr val="212529"/>
              </a:solidFill>
              <a:latin typeface="IBM Plex Mono"/>
            </a:rPr>
            <a:t>&gt; &lt;</a:t>
          </a:r>
          <a:r>
            <a:rPr lang="pl-PL" dirty="0" err="1">
              <a:solidFill>
                <a:srgbClr val="212529"/>
              </a:solidFill>
              <a:latin typeface="IBM Plex Mono"/>
            </a:rPr>
            <a:t>optional</a:t>
          </a:r>
          <a:r>
            <a:rPr lang="pl-PL" dirty="0">
              <a:solidFill>
                <a:srgbClr val="212529"/>
              </a:solidFill>
              <a:latin typeface="IBM Plex Mono"/>
            </a:rPr>
            <a:t> !s, !r, </a:t>
          </a:r>
          <a:r>
            <a:rPr lang="pl-PL" dirty="0" err="1">
              <a:solidFill>
                <a:srgbClr val="212529"/>
              </a:solidFill>
              <a:latin typeface="IBM Plex Mono"/>
            </a:rPr>
            <a:t>or</a:t>
          </a:r>
          <a:r>
            <a:rPr lang="pl-PL" dirty="0">
              <a:solidFill>
                <a:srgbClr val="212529"/>
              </a:solidFill>
              <a:latin typeface="IBM Plex Mono"/>
            </a:rPr>
            <a:t> !a&gt; &lt;</a:t>
          </a:r>
          <a:r>
            <a:rPr lang="pl-PL" dirty="0" err="1">
              <a:solidFill>
                <a:srgbClr val="212529"/>
              </a:solidFill>
              <a:latin typeface="IBM Plex Mono"/>
            </a:rPr>
            <a:t>optional</a:t>
          </a:r>
          <a:r>
            <a:rPr lang="pl-PL" dirty="0">
              <a:solidFill>
                <a:srgbClr val="212529"/>
              </a:solidFill>
              <a:latin typeface="IBM Plex Mono"/>
            </a:rPr>
            <a:t> : format </a:t>
          </a:r>
          <a:r>
            <a:rPr lang="pl-PL" dirty="0" err="1">
              <a:solidFill>
                <a:srgbClr val="212529"/>
              </a:solidFill>
              <a:latin typeface="IBM Plex Mono"/>
            </a:rPr>
            <a:t>specifier</a:t>
          </a:r>
          <a:r>
            <a:rPr lang="pl-PL" dirty="0">
              <a:solidFill>
                <a:srgbClr val="212529"/>
              </a:solidFill>
              <a:latin typeface="IBM Plex Mono"/>
            </a:rPr>
            <a:t>&gt; } &lt;text&gt;'</a:t>
          </a:r>
          <a:endParaRPr lang="pl-PL" dirty="0"/>
        </a:p>
      </dgm:t>
    </dgm:pt>
    <dgm:pt modelId="{E314C17E-5989-4E78-A6C2-DACC221F7D52}" type="parTrans" cxnId="{3CCB2120-4D37-49A1-9444-C0EFB233CA28}">
      <dgm:prSet/>
      <dgm:spPr/>
      <dgm:t>
        <a:bodyPr/>
        <a:lstStyle/>
        <a:p>
          <a:endParaRPr lang="pl-PL"/>
        </a:p>
      </dgm:t>
    </dgm:pt>
    <dgm:pt modelId="{3C5BA21C-6C0B-40D0-BC58-5251EB128DED}" type="sibTrans" cxnId="{3CCB2120-4D37-49A1-9444-C0EFB233CA28}">
      <dgm:prSet/>
      <dgm:spPr/>
      <dgm:t>
        <a:bodyPr/>
        <a:lstStyle/>
        <a:p>
          <a:endParaRPr lang="pl-PL"/>
        </a:p>
      </dgm:t>
    </dgm:pt>
    <dgm:pt modelId="{FCD884E3-D27E-4ADF-BEB0-23F4C6C86FDC}" type="pres">
      <dgm:prSet presAssocID="{3E194223-8ECC-4091-8AAC-645022A0CE90}" presName="linear" presStyleCnt="0">
        <dgm:presLayoutVars>
          <dgm:dir/>
          <dgm:animLvl val="lvl"/>
          <dgm:resizeHandles val="exact"/>
        </dgm:presLayoutVars>
      </dgm:prSet>
      <dgm:spPr/>
    </dgm:pt>
    <dgm:pt modelId="{68D1EA69-50AC-4A14-8BCE-5C3FEF3EC790}" type="pres">
      <dgm:prSet presAssocID="{843A47F7-BB3C-4C67-B350-0920ABE8D78D}" presName="parentLin" presStyleCnt="0"/>
      <dgm:spPr/>
    </dgm:pt>
    <dgm:pt modelId="{A930DAFD-D173-4093-A212-DA55A2349EA7}" type="pres">
      <dgm:prSet presAssocID="{843A47F7-BB3C-4C67-B350-0920ABE8D78D}" presName="parentLeftMargin" presStyleLbl="node1" presStyleIdx="0" presStyleCnt="1"/>
      <dgm:spPr/>
    </dgm:pt>
    <dgm:pt modelId="{4248B3A4-47F5-43E0-945E-C7A814185F86}" type="pres">
      <dgm:prSet presAssocID="{843A47F7-BB3C-4C67-B350-0920ABE8D78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7E4AA57-2DEC-42BA-AA83-E1267FB0E8BC}" type="pres">
      <dgm:prSet presAssocID="{843A47F7-BB3C-4C67-B350-0920ABE8D78D}" presName="negativeSpace" presStyleCnt="0"/>
      <dgm:spPr/>
    </dgm:pt>
    <dgm:pt modelId="{0190DE35-357D-490B-8EAD-7FCFFF934A9B}" type="pres">
      <dgm:prSet presAssocID="{843A47F7-BB3C-4C67-B350-0920ABE8D78D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DE63680C-27CB-4805-8268-A37A26F907E5}" type="presOf" srcId="{843A47F7-BB3C-4C67-B350-0920ABE8D78D}" destId="{A930DAFD-D173-4093-A212-DA55A2349EA7}" srcOrd="0" destOrd="0" presId="urn:microsoft.com/office/officeart/2005/8/layout/list1"/>
    <dgm:cxn modelId="{790BFE0D-C64E-48B7-9231-52F347238A22}" type="presOf" srcId="{843A47F7-BB3C-4C67-B350-0920ABE8D78D}" destId="{4248B3A4-47F5-43E0-945E-C7A814185F86}" srcOrd="1" destOrd="0" presId="urn:microsoft.com/office/officeart/2005/8/layout/list1"/>
    <dgm:cxn modelId="{3CCB2120-4D37-49A1-9444-C0EFB233CA28}" srcId="{3E194223-8ECC-4091-8AAC-645022A0CE90}" destId="{843A47F7-BB3C-4C67-B350-0920ABE8D78D}" srcOrd="0" destOrd="0" parTransId="{E314C17E-5989-4E78-A6C2-DACC221F7D52}" sibTransId="{3C5BA21C-6C0B-40D0-BC58-5251EB128DED}"/>
    <dgm:cxn modelId="{62EB0CA9-EB90-4900-A6D5-47BC8937A167}" type="presOf" srcId="{3E194223-8ECC-4091-8AAC-645022A0CE90}" destId="{FCD884E3-D27E-4ADF-BEB0-23F4C6C86FDC}" srcOrd="0" destOrd="0" presId="urn:microsoft.com/office/officeart/2005/8/layout/list1"/>
    <dgm:cxn modelId="{63538A32-B6EA-4644-AECD-A4197D761C49}" type="presParOf" srcId="{FCD884E3-D27E-4ADF-BEB0-23F4C6C86FDC}" destId="{68D1EA69-50AC-4A14-8BCE-5C3FEF3EC790}" srcOrd="0" destOrd="0" presId="urn:microsoft.com/office/officeart/2005/8/layout/list1"/>
    <dgm:cxn modelId="{4143FB41-7374-4503-92FE-A59DE9B33F6D}" type="presParOf" srcId="{68D1EA69-50AC-4A14-8BCE-5C3FEF3EC790}" destId="{A930DAFD-D173-4093-A212-DA55A2349EA7}" srcOrd="0" destOrd="0" presId="urn:microsoft.com/office/officeart/2005/8/layout/list1"/>
    <dgm:cxn modelId="{88587DDB-2652-4562-A9A3-FED71BC198D7}" type="presParOf" srcId="{68D1EA69-50AC-4A14-8BCE-5C3FEF3EC790}" destId="{4248B3A4-47F5-43E0-945E-C7A814185F86}" srcOrd="1" destOrd="0" presId="urn:microsoft.com/office/officeart/2005/8/layout/list1"/>
    <dgm:cxn modelId="{FB2E7A96-8C6F-44E3-9A81-A82307927245}" type="presParOf" srcId="{FCD884E3-D27E-4ADF-BEB0-23F4C6C86FDC}" destId="{B7E4AA57-2DEC-42BA-AA83-E1267FB0E8BC}" srcOrd="1" destOrd="0" presId="urn:microsoft.com/office/officeart/2005/8/layout/list1"/>
    <dgm:cxn modelId="{8A3328EE-DD6D-4CB2-BB7B-3E96F658235D}" type="presParOf" srcId="{FCD884E3-D27E-4ADF-BEB0-23F4C6C86FDC}" destId="{0190DE35-357D-490B-8EAD-7FCFFF934A9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90DE35-357D-490B-8EAD-7FCFFF934A9B}">
      <dsp:nvSpPr>
        <dsp:cNvPr id="0" name=""/>
        <dsp:cNvSpPr/>
      </dsp:nvSpPr>
      <dsp:spPr>
        <a:xfrm>
          <a:off x="0" y="1535172"/>
          <a:ext cx="10480109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48B3A4-47F5-43E0-945E-C7A814185F86}">
      <dsp:nvSpPr>
        <dsp:cNvPr id="0" name=""/>
        <dsp:cNvSpPr/>
      </dsp:nvSpPr>
      <dsp:spPr>
        <a:xfrm>
          <a:off x="524005" y="1402332"/>
          <a:ext cx="7336076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286" tIns="0" rIns="277286" bIns="0" numCol="1" spcCol="1270" anchor="ctr" anchorCtr="0">
          <a:noAutofit/>
        </a:bodyPr>
        <a:lstStyle/>
        <a:p>
          <a:pPr marL="0" lvl="0" indent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900" kern="1200" dirty="0">
              <a:solidFill>
                <a:srgbClr val="212529"/>
              </a:solidFill>
              <a:latin typeface="IBM Plex Mono"/>
            </a:rPr>
            <a:t>f '&lt;</a:t>
          </a:r>
          <a:r>
            <a:rPr lang="pl-PL" sz="900" kern="1200" dirty="0" err="1">
              <a:solidFill>
                <a:srgbClr val="212529"/>
              </a:solidFill>
              <a:latin typeface="IBM Plex Mono"/>
            </a:rPr>
            <a:t>text</a:t>
          </a:r>
          <a:r>
            <a:rPr lang="pl-PL" sz="900" kern="1200" dirty="0">
              <a:solidFill>
                <a:srgbClr val="212529"/>
              </a:solidFill>
              <a:latin typeface="IBM Plex Mono"/>
            </a:rPr>
            <a:t>&gt; { &lt;</a:t>
          </a:r>
          <a:r>
            <a:rPr lang="pl-PL" sz="900" kern="1200" dirty="0" err="1">
              <a:solidFill>
                <a:srgbClr val="212529"/>
              </a:solidFill>
              <a:latin typeface="IBM Plex Mono"/>
            </a:rPr>
            <a:t>expression</a:t>
          </a:r>
          <a:r>
            <a:rPr lang="pl-PL" sz="900" kern="1200" dirty="0">
              <a:solidFill>
                <a:srgbClr val="212529"/>
              </a:solidFill>
              <a:latin typeface="IBM Plex Mono"/>
            </a:rPr>
            <a:t>&gt; &lt;</a:t>
          </a:r>
          <a:r>
            <a:rPr lang="pl-PL" sz="900" kern="1200" dirty="0" err="1">
              <a:solidFill>
                <a:srgbClr val="212529"/>
              </a:solidFill>
              <a:latin typeface="IBM Plex Mono"/>
            </a:rPr>
            <a:t>optional</a:t>
          </a:r>
          <a:r>
            <a:rPr lang="pl-PL" sz="900" kern="1200" dirty="0">
              <a:solidFill>
                <a:srgbClr val="212529"/>
              </a:solidFill>
              <a:latin typeface="IBM Plex Mono"/>
            </a:rPr>
            <a:t> !s, !r, </a:t>
          </a:r>
          <a:r>
            <a:rPr lang="pl-PL" sz="900" kern="1200" dirty="0" err="1">
              <a:solidFill>
                <a:srgbClr val="212529"/>
              </a:solidFill>
              <a:latin typeface="IBM Plex Mono"/>
            </a:rPr>
            <a:t>or</a:t>
          </a:r>
          <a:r>
            <a:rPr lang="pl-PL" sz="900" kern="1200" dirty="0">
              <a:solidFill>
                <a:srgbClr val="212529"/>
              </a:solidFill>
              <a:latin typeface="IBM Plex Mono"/>
            </a:rPr>
            <a:t> !a&gt; &lt;</a:t>
          </a:r>
          <a:r>
            <a:rPr lang="pl-PL" sz="900" kern="1200" dirty="0" err="1">
              <a:solidFill>
                <a:srgbClr val="212529"/>
              </a:solidFill>
              <a:latin typeface="IBM Plex Mono"/>
            </a:rPr>
            <a:t>optional</a:t>
          </a:r>
          <a:r>
            <a:rPr lang="pl-PL" sz="900" kern="1200" dirty="0">
              <a:solidFill>
                <a:srgbClr val="212529"/>
              </a:solidFill>
              <a:latin typeface="IBM Plex Mono"/>
            </a:rPr>
            <a:t> : format </a:t>
          </a:r>
          <a:r>
            <a:rPr lang="pl-PL" sz="900" kern="1200" dirty="0" err="1">
              <a:solidFill>
                <a:srgbClr val="212529"/>
              </a:solidFill>
              <a:latin typeface="IBM Plex Mono"/>
            </a:rPr>
            <a:t>specifier</a:t>
          </a:r>
          <a:r>
            <a:rPr lang="pl-PL" sz="900" kern="1200" dirty="0">
              <a:solidFill>
                <a:srgbClr val="212529"/>
              </a:solidFill>
              <a:latin typeface="IBM Plex Mono"/>
            </a:rPr>
            <a:t>&gt; } &lt;text&gt;'</a:t>
          </a:r>
          <a:endParaRPr lang="pl-PL" sz="900" kern="1200" dirty="0"/>
        </a:p>
      </dsp:txBody>
      <dsp:txXfrm>
        <a:off x="536974" y="1415301"/>
        <a:ext cx="7310138" cy="239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521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543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316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848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780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965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01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6196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690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27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04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640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74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57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54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694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973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4798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810917"/>
            <a:ext cx="9144000" cy="2387600"/>
          </a:xfrm>
        </p:spPr>
        <p:txBody>
          <a:bodyPr/>
          <a:lstStyle/>
          <a:p>
            <a:r>
              <a:rPr lang="pl-PL" dirty="0">
                <a:solidFill>
                  <a:srgbClr val="C37B15"/>
                </a:solidFill>
                <a:latin typeface="IBM Plex Sans"/>
              </a:rPr>
              <a:t>F-string w </a:t>
            </a:r>
            <a:r>
              <a:rPr lang="pl-PL" dirty="0" err="1">
                <a:solidFill>
                  <a:srgbClr val="C37B15"/>
                </a:solidFill>
                <a:latin typeface="IBM Plex Sans"/>
              </a:rPr>
              <a:t>Pythonie</a:t>
            </a:r>
            <a:br>
              <a:rPr lang="pl-PL" dirty="0">
                <a:solidFill>
                  <a:srgbClr val="C37B15"/>
                </a:soli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IBM Plex Sans"/>
              </a:rPr>
            </a:br>
            <a:endParaRPr lang="pl-PL" dirty="0" err="1">
              <a:solidFill>
                <a:srgbClr val="C37B15"/>
              </a:solidFill>
              <a:effectLst>
                <a:glow rad="38100">
                  <a:prstClr val="black">
                    <a:lumMod val="65000"/>
                    <a:lumOff val="35000"/>
                    <a:alpha val="50000"/>
                  </a:prst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6096000" y="6374616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>
                <a:solidFill>
                  <a:srgbClr val="C37B15"/>
                </a:solidFill>
              </a:rPr>
              <a:t>Makar </a:t>
            </a:r>
            <a:r>
              <a:rPr lang="pl-PL" dirty="0" err="1">
                <a:solidFill>
                  <a:srgbClr val="C37B15"/>
                </a:solidFill>
              </a:rPr>
              <a:t>Dorohuntsev</a:t>
            </a:r>
          </a:p>
        </p:txBody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4B02B0-417A-2126-D88B-66CFE37E6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624" y="-231402"/>
            <a:ext cx="9735551" cy="3007894"/>
          </a:xfrm>
        </p:spPr>
        <p:txBody>
          <a:bodyPr>
            <a:normAutofit/>
          </a:bodyPr>
          <a:lstStyle/>
          <a:p>
            <a:r>
              <a:rPr lang="pl-PL" sz="1200" dirty="0">
                <a:solidFill>
                  <a:schemeClr val="accent5">
                    <a:lumMod val="76000"/>
                  </a:schemeClr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IBM Plex Sans"/>
              </a:rPr>
              <a:t>W </a:t>
            </a:r>
            <a:r>
              <a:rPr lang="pl-PL" sz="1200" err="1">
                <a:solidFill>
                  <a:schemeClr val="accent5">
                    <a:lumMod val="76000"/>
                  </a:schemeClr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IBM Plex Sans"/>
              </a:rPr>
              <a:t>Pythonie</a:t>
            </a:r>
            <a:r>
              <a:rPr lang="pl-PL" sz="1200" dirty="0">
                <a:solidFill>
                  <a:schemeClr val="accent5">
                    <a:lumMod val="76000"/>
                  </a:schemeClr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IBM Plex Sans"/>
              </a:rPr>
              <a:t> 3.6 wprowadzono nowy mechanizm nazwany f-strings. Jest to bardzo podobny sposób zapisu do </a:t>
            </a:r>
            <a:r>
              <a:rPr lang="pl-PL" sz="1200" i="1" err="1">
                <a:solidFill>
                  <a:schemeClr val="accent5">
                    <a:lumMod val="76000"/>
                  </a:schemeClr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IBM Plex Sans"/>
              </a:rPr>
              <a:t>str.format</a:t>
            </a:r>
            <a:r>
              <a:rPr lang="pl-PL" sz="1200" i="1" dirty="0">
                <a:solidFill>
                  <a:schemeClr val="accent5">
                    <a:lumMod val="76000"/>
                  </a:schemeClr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IBM Plex Sans"/>
              </a:rPr>
              <a:t>()</a:t>
            </a:r>
            <a:r>
              <a:rPr lang="pl-PL" sz="1200" dirty="0">
                <a:solidFill>
                  <a:schemeClr val="accent5">
                    <a:lumMod val="76000"/>
                  </a:schemeClr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IBM Plex Sans"/>
              </a:rPr>
              <a:t>, lecz dużo bardziej zwięzły.</a:t>
            </a:r>
            <a:endParaRPr lang="pl-PL" sz="1200">
              <a:solidFill>
                <a:schemeClr val="accent5">
                  <a:lumMod val="76000"/>
                </a:schemeClr>
              </a:soli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590BB9FE-6FA5-6088-4DA2-EE6BEFE32D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3563676"/>
              </p:ext>
            </p:extLst>
          </p:nvPr>
        </p:nvGraphicFramePr>
        <p:xfrm>
          <a:off x="1141413" y="597596"/>
          <a:ext cx="10480109" cy="31643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7" name="pole tekstowe 106">
            <a:extLst>
              <a:ext uri="{FF2B5EF4-FFF2-40B4-BE49-F238E27FC236}">
                <a16:creationId xmlns:a16="http://schemas.microsoft.com/office/drawing/2014/main" id="{B6B2374F-F648-9D4B-EEE8-1A9A74BCC4BB}"/>
              </a:ext>
            </a:extLst>
          </p:cNvPr>
          <p:cNvSpPr txBox="1"/>
          <p:nvPr/>
        </p:nvSpPr>
        <p:spPr>
          <a:xfrm>
            <a:off x="794084" y="2939716"/>
            <a:ext cx="10593804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dirty="0" err="1">
                <a:solidFill>
                  <a:srgbClr val="C37B15"/>
                </a:solidFill>
                <a:latin typeface="IBM Plex Sans"/>
              </a:rPr>
              <a:t>Opcja</a:t>
            </a:r>
            <a:r>
              <a:rPr lang="en-US" dirty="0">
                <a:solidFill>
                  <a:srgbClr val="C37B15"/>
                </a:solidFill>
                <a:latin typeface="IBM Plex Sans"/>
              </a:rPr>
              <a:t> expression to </a:t>
            </a:r>
            <a:r>
              <a:rPr lang="en-US" dirty="0" err="1">
                <a:solidFill>
                  <a:srgbClr val="C37B15"/>
                </a:solidFill>
                <a:latin typeface="IBM Plex Sans"/>
              </a:rPr>
              <a:t>wyrażenie</a:t>
            </a:r>
            <a:r>
              <a:rPr lang="en-US" dirty="0">
                <a:solidFill>
                  <a:srgbClr val="C37B15"/>
                </a:solidFill>
                <a:latin typeface="IBM Plex Sans"/>
              </a:rPr>
              <a:t>, </a:t>
            </a:r>
            <a:r>
              <a:rPr lang="en-US" dirty="0" err="1">
                <a:solidFill>
                  <a:srgbClr val="C37B15"/>
                </a:solidFill>
                <a:latin typeface="IBM Plex Sans"/>
              </a:rPr>
              <a:t>które</a:t>
            </a:r>
            <a:r>
              <a:rPr lang="en-US" dirty="0">
                <a:solidFill>
                  <a:srgbClr val="C37B15"/>
                </a:solidFill>
                <a:latin typeface="IBM Plex Sans"/>
              </a:rPr>
              <a:t> ma </a:t>
            </a:r>
            <a:r>
              <a:rPr lang="en-US" dirty="0" err="1">
                <a:solidFill>
                  <a:srgbClr val="C37B15"/>
                </a:solidFill>
                <a:latin typeface="IBM Plex Sans"/>
              </a:rPr>
              <a:t>zostać</a:t>
            </a:r>
            <a:r>
              <a:rPr lang="en-US" dirty="0">
                <a:solidFill>
                  <a:srgbClr val="C37B15"/>
                </a:solidFill>
                <a:latin typeface="IBM Plex Sans"/>
              </a:rPr>
              <a:t> </a:t>
            </a:r>
            <a:r>
              <a:rPr lang="en-US" dirty="0" err="1">
                <a:solidFill>
                  <a:srgbClr val="C37B15"/>
                </a:solidFill>
                <a:latin typeface="IBM Plex Sans"/>
              </a:rPr>
              <a:t>umieszczone</a:t>
            </a:r>
            <a:r>
              <a:rPr lang="en-US" dirty="0">
                <a:solidFill>
                  <a:srgbClr val="C37B15"/>
                </a:solidFill>
                <a:latin typeface="IBM Plex Sans"/>
              </a:rPr>
              <a:t>.</a:t>
            </a:r>
            <a:endParaRPr lang="pl-PL" dirty="0"/>
          </a:p>
          <a:p>
            <a:pPr algn="just"/>
            <a:endParaRPr lang="en-US" dirty="0">
              <a:solidFill>
                <a:srgbClr val="C37B15"/>
              </a:solidFill>
              <a:latin typeface="IBM Plex Sans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dirty="0" err="1">
                <a:solidFill>
                  <a:srgbClr val="C37B15"/>
                </a:solidFill>
                <a:latin typeface="IBM Plex Sans"/>
              </a:rPr>
              <a:t>Opcja</a:t>
            </a:r>
            <a:r>
              <a:rPr lang="en-US" dirty="0">
                <a:solidFill>
                  <a:srgbClr val="C37B15"/>
                </a:solidFill>
                <a:latin typeface="IBM Plex Sans"/>
              </a:rPr>
              <a:t> !s, !r, !a </a:t>
            </a:r>
            <a:r>
              <a:rPr lang="en-US" dirty="0" err="1">
                <a:solidFill>
                  <a:srgbClr val="C37B15"/>
                </a:solidFill>
                <a:latin typeface="IBM Plex Sans"/>
              </a:rPr>
              <a:t>wymusza</a:t>
            </a:r>
            <a:r>
              <a:rPr lang="en-US" dirty="0">
                <a:solidFill>
                  <a:srgbClr val="C37B15"/>
                </a:solidFill>
                <a:latin typeface="IBM Plex Sans"/>
              </a:rPr>
              <a:t> </a:t>
            </a:r>
            <a:r>
              <a:rPr lang="en-US" dirty="0" err="1">
                <a:solidFill>
                  <a:srgbClr val="C37B15"/>
                </a:solidFill>
                <a:latin typeface="IBM Plex Sans"/>
              </a:rPr>
              <a:t>sposób</a:t>
            </a:r>
            <a:r>
              <a:rPr lang="en-US" dirty="0">
                <a:solidFill>
                  <a:srgbClr val="C37B15"/>
                </a:solidFill>
                <a:latin typeface="IBM Plex Sans"/>
              </a:rPr>
              <a:t> </a:t>
            </a:r>
            <a:r>
              <a:rPr lang="en-US" dirty="0" err="1">
                <a:solidFill>
                  <a:srgbClr val="C37B15"/>
                </a:solidFill>
                <a:latin typeface="IBM Plex Sans"/>
              </a:rPr>
              <a:t>konwersji</a:t>
            </a:r>
            <a:r>
              <a:rPr lang="en-US" dirty="0">
                <a:solidFill>
                  <a:srgbClr val="C37B15"/>
                </a:solidFill>
                <a:latin typeface="IBM Plex Sans"/>
              </a:rPr>
              <a:t> </a:t>
            </a:r>
            <a:r>
              <a:rPr lang="en-US" dirty="0" err="1">
                <a:solidFill>
                  <a:srgbClr val="C37B15"/>
                </a:solidFill>
                <a:latin typeface="IBM Plex Sans"/>
              </a:rPr>
              <a:t>przekazanego</a:t>
            </a:r>
            <a:r>
              <a:rPr lang="en-US" dirty="0">
                <a:solidFill>
                  <a:srgbClr val="C37B15"/>
                </a:solidFill>
                <a:latin typeface="IBM Plex Sans"/>
              </a:rPr>
              <a:t> </a:t>
            </a:r>
            <a:r>
              <a:rPr lang="en-US" dirty="0" err="1">
                <a:solidFill>
                  <a:srgbClr val="C37B15"/>
                </a:solidFill>
                <a:latin typeface="IBM Plex Sans"/>
              </a:rPr>
              <a:t>parametru</a:t>
            </a:r>
            <a:r>
              <a:rPr lang="en-US" dirty="0">
                <a:solidFill>
                  <a:srgbClr val="C37B15"/>
                </a:solidFill>
                <a:latin typeface="IBM Plex Sans"/>
              </a:rPr>
              <a:t> (str, </a:t>
            </a:r>
            <a:r>
              <a:rPr lang="en-US" dirty="0" err="1">
                <a:solidFill>
                  <a:srgbClr val="C37B15"/>
                </a:solidFill>
                <a:latin typeface="IBM Plex Sans"/>
              </a:rPr>
              <a:t>repr</a:t>
            </a:r>
            <a:r>
              <a:rPr lang="en-US" dirty="0">
                <a:solidFill>
                  <a:srgbClr val="C37B15"/>
                </a:solidFill>
                <a:latin typeface="IBM Plex Sans"/>
              </a:rPr>
              <a:t>, ascii).</a:t>
            </a:r>
          </a:p>
          <a:p>
            <a:pPr algn="just"/>
            <a:endParaRPr lang="en-US" dirty="0">
              <a:solidFill>
                <a:srgbClr val="C37B15"/>
              </a:solidFill>
              <a:latin typeface="IBM Plex Sans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dirty="0" err="1">
                <a:solidFill>
                  <a:srgbClr val="C37B15"/>
                </a:solidFill>
                <a:latin typeface="IBM Plex Sans"/>
              </a:rPr>
              <a:t>Opcja</a:t>
            </a:r>
            <a:r>
              <a:rPr lang="en-US" dirty="0">
                <a:solidFill>
                  <a:srgbClr val="C37B15"/>
                </a:solidFill>
                <a:latin typeface="IBM Plex Sans"/>
              </a:rPr>
              <a:t> format specifier </a:t>
            </a:r>
            <a:r>
              <a:rPr lang="en-US" dirty="0" err="1">
                <a:solidFill>
                  <a:srgbClr val="C37B15"/>
                </a:solidFill>
                <a:latin typeface="IBM Plex Sans"/>
              </a:rPr>
              <a:t>definiuje</a:t>
            </a:r>
            <a:r>
              <a:rPr lang="en-US" dirty="0">
                <a:solidFill>
                  <a:srgbClr val="C37B15"/>
                </a:solidFill>
                <a:latin typeface="IBM Plex Sans"/>
              </a:rPr>
              <a:t> </a:t>
            </a:r>
            <a:r>
              <a:rPr lang="en-US" dirty="0" err="1">
                <a:solidFill>
                  <a:srgbClr val="C37B15"/>
                </a:solidFill>
                <a:latin typeface="IBM Plex Sans"/>
              </a:rPr>
              <a:t>sposób</a:t>
            </a:r>
            <a:r>
              <a:rPr lang="en-US" dirty="0">
                <a:solidFill>
                  <a:srgbClr val="C37B15"/>
                </a:solidFill>
                <a:latin typeface="IBM Plex Sans"/>
              </a:rPr>
              <a:t> </a:t>
            </a:r>
            <a:r>
              <a:rPr lang="en-US" dirty="0" err="1">
                <a:solidFill>
                  <a:srgbClr val="C37B15"/>
                </a:solidFill>
                <a:latin typeface="IBM Plex Sans"/>
              </a:rPr>
              <a:t>prezentacji</a:t>
            </a:r>
            <a:r>
              <a:rPr lang="en-US" dirty="0">
                <a:solidFill>
                  <a:srgbClr val="C37B15"/>
                </a:solidFill>
                <a:latin typeface="IBM Plex Sans"/>
              </a:rPr>
              <a:t> </a:t>
            </a:r>
            <a:r>
              <a:rPr lang="en-US" dirty="0" err="1">
                <a:solidFill>
                  <a:srgbClr val="C37B15"/>
                </a:solidFill>
                <a:latin typeface="IBM Plex Sans"/>
              </a:rPr>
              <a:t>danych</a:t>
            </a:r>
            <a:r>
              <a:rPr lang="en-US" dirty="0">
                <a:solidFill>
                  <a:srgbClr val="C37B15"/>
                </a:solidFill>
                <a:latin typeface="IBM Plex Sans"/>
              </a:rPr>
              <a:t>, </a:t>
            </a:r>
            <a:r>
              <a:rPr lang="en-US" dirty="0" err="1">
                <a:solidFill>
                  <a:srgbClr val="C37B15"/>
                </a:solidFill>
                <a:latin typeface="IBM Plex Sans"/>
              </a:rPr>
              <a:t>jej</a:t>
            </a:r>
            <a:r>
              <a:rPr lang="en-US" dirty="0">
                <a:solidFill>
                  <a:srgbClr val="C37B15"/>
                </a:solidFill>
                <a:latin typeface="IBM Plex Sans"/>
              </a:rPr>
              <a:t> </a:t>
            </a:r>
            <a:r>
              <a:rPr lang="en-US" dirty="0" err="1">
                <a:solidFill>
                  <a:srgbClr val="C37B15"/>
                </a:solidFill>
                <a:latin typeface="IBM Plex Sans"/>
              </a:rPr>
              <a:t>składnia</a:t>
            </a:r>
            <a:r>
              <a:rPr lang="en-US" dirty="0">
                <a:solidFill>
                  <a:srgbClr val="C37B15"/>
                </a:solidFill>
                <a:latin typeface="IBM Plex Sans"/>
              </a:rPr>
              <a:t> jest </a:t>
            </a:r>
            <a:r>
              <a:rPr lang="en-US" dirty="0" err="1">
                <a:solidFill>
                  <a:srgbClr val="C37B15"/>
                </a:solidFill>
                <a:latin typeface="IBM Plex Sans"/>
              </a:rPr>
              <a:t>dokładnie</a:t>
            </a:r>
            <a:r>
              <a:rPr lang="en-US" dirty="0">
                <a:solidFill>
                  <a:srgbClr val="C37B15"/>
                </a:solidFill>
                <a:latin typeface="IBM Plex Sans"/>
              </a:rPr>
              <a:t> taka </a:t>
            </a:r>
            <a:r>
              <a:rPr lang="en-US" dirty="0" err="1">
                <a:solidFill>
                  <a:srgbClr val="C37B15"/>
                </a:solidFill>
                <a:latin typeface="IBM Plex Sans"/>
              </a:rPr>
              <a:t>sama</a:t>
            </a:r>
            <a:r>
              <a:rPr lang="en-US" dirty="0">
                <a:solidFill>
                  <a:srgbClr val="C37B15"/>
                </a:solidFill>
                <a:latin typeface="IBM Plex Sans"/>
              </a:rPr>
              <a:t>, jak </a:t>
            </a:r>
            <a:r>
              <a:rPr lang="en-US" dirty="0" err="1">
                <a:solidFill>
                  <a:srgbClr val="C37B15"/>
                </a:solidFill>
                <a:latin typeface="IBM Plex Sans"/>
              </a:rPr>
              <a:t>składnia</a:t>
            </a:r>
            <a:r>
              <a:rPr lang="en-US" dirty="0">
                <a:solidFill>
                  <a:srgbClr val="C37B15"/>
                </a:solidFill>
                <a:latin typeface="IBM Plex Sans"/>
              </a:rPr>
              <a:t> </a:t>
            </a:r>
            <a:r>
              <a:rPr lang="en-US" dirty="0" err="1">
                <a:solidFill>
                  <a:srgbClr val="C37B15"/>
                </a:solidFill>
                <a:latin typeface="IBM Plex Sans"/>
              </a:rPr>
              <a:t>znanego</a:t>
            </a:r>
            <a:r>
              <a:rPr lang="en-US" dirty="0">
                <a:solidFill>
                  <a:srgbClr val="C37B15"/>
                </a:solidFill>
                <a:latin typeface="IBM Plex Sans"/>
              </a:rPr>
              <a:t> </a:t>
            </a:r>
            <a:r>
              <a:rPr lang="en-US" dirty="0" err="1">
                <a:solidFill>
                  <a:srgbClr val="C37B15"/>
                </a:solidFill>
                <a:latin typeface="IBM Plex Sans"/>
              </a:rPr>
              <a:t>już</a:t>
            </a:r>
            <a:r>
              <a:rPr lang="en-US" dirty="0">
                <a:solidFill>
                  <a:srgbClr val="C37B15"/>
                </a:solidFill>
                <a:latin typeface="IBM Plex Sans"/>
              </a:rPr>
              <a:t> </a:t>
            </a:r>
            <a:r>
              <a:rPr lang="en-US" dirty="0" err="1">
                <a:solidFill>
                  <a:srgbClr val="C37B15"/>
                </a:solidFill>
                <a:latin typeface="IBM Plex Sans"/>
              </a:rPr>
              <a:t>specyfikatora</a:t>
            </a:r>
            <a:r>
              <a:rPr lang="en-US" dirty="0">
                <a:solidFill>
                  <a:srgbClr val="C37B15"/>
                </a:solidFill>
                <a:latin typeface="IBM Plex Sans"/>
              </a:rPr>
              <a:t> </a:t>
            </a:r>
            <a:r>
              <a:rPr lang="en-US" dirty="0" err="1">
                <a:solidFill>
                  <a:srgbClr val="C37B15"/>
                </a:solidFill>
                <a:latin typeface="IBM Plex Sans"/>
              </a:rPr>
              <a:t>konwersji</a:t>
            </a:r>
            <a:r>
              <a:rPr lang="en-US" dirty="0">
                <a:solidFill>
                  <a:srgbClr val="C37B15"/>
                </a:solidFill>
                <a:latin typeface="IBM Plex Sans"/>
              </a:rPr>
              <a:t> z </a:t>
            </a:r>
            <a:r>
              <a:rPr lang="en-US" i="1" dirty="0" err="1">
                <a:solidFill>
                  <a:srgbClr val="C37B15"/>
                </a:solidFill>
                <a:latin typeface="IBM Plex Sans"/>
              </a:rPr>
              <a:t>str.format</a:t>
            </a:r>
            <a:r>
              <a:rPr lang="en-US" i="1" dirty="0">
                <a:solidFill>
                  <a:srgbClr val="C37B15"/>
                </a:solidFill>
                <a:latin typeface="IBM Plex Sans"/>
              </a:rPr>
              <a:t>()</a:t>
            </a:r>
            <a:r>
              <a:rPr lang="en-US" dirty="0">
                <a:solidFill>
                  <a:srgbClr val="C37B15"/>
                </a:solidFill>
                <a:latin typeface="IBM Plex Sans"/>
              </a:rPr>
              <a:t>.</a:t>
            </a:r>
          </a:p>
          <a:p>
            <a:pPr algn="just"/>
            <a:endParaRPr lang="en-US" dirty="0">
              <a:solidFill>
                <a:srgbClr val="C37B15"/>
              </a:solidFill>
              <a:latin typeface="IBM Plex Sans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dirty="0" err="1">
                <a:solidFill>
                  <a:srgbClr val="C37B15"/>
                </a:solidFill>
                <a:latin typeface="IBM Plex Sans"/>
              </a:rPr>
              <a:t>Wprowadzenie</a:t>
            </a:r>
            <a:r>
              <a:rPr lang="en-US" dirty="0">
                <a:solidFill>
                  <a:srgbClr val="C37B15"/>
                </a:solidFill>
                <a:latin typeface="IBM Plex Sans"/>
              </a:rPr>
              <a:t> f-</a:t>
            </a:r>
            <a:r>
              <a:rPr lang="en-US" dirty="0" err="1">
                <a:solidFill>
                  <a:srgbClr val="C37B15"/>
                </a:solidFill>
                <a:latin typeface="IBM Plex Sans"/>
              </a:rPr>
              <a:t>stringów</a:t>
            </a:r>
            <a:r>
              <a:rPr lang="en-US" dirty="0">
                <a:solidFill>
                  <a:srgbClr val="C37B15"/>
                </a:solidFill>
                <a:latin typeface="IBM Plex Sans"/>
              </a:rPr>
              <a:t> </a:t>
            </a:r>
            <a:r>
              <a:rPr lang="en-US" dirty="0" err="1">
                <a:solidFill>
                  <a:srgbClr val="C37B15"/>
                </a:solidFill>
                <a:latin typeface="IBM Plex Sans"/>
              </a:rPr>
              <a:t>zmniejszyło</a:t>
            </a:r>
            <a:r>
              <a:rPr lang="en-US" dirty="0">
                <a:solidFill>
                  <a:srgbClr val="C37B15"/>
                </a:solidFill>
                <a:latin typeface="IBM Plex Sans"/>
              </a:rPr>
              <a:t> </a:t>
            </a:r>
            <a:r>
              <a:rPr lang="en-US" dirty="0" err="1">
                <a:solidFill>
                  <a:srgbClr val="C37B15"/>
                </a:solidFill>
                <a:latin typeface="IBM Plex Sans"/>
              </a:rPr>
              <a:t>ilość</a:t>
            </a:r>
            <a:r>
              <a:rPr lang="en-US" dirty="0">
                <a:solidFill>
                  <a:srgbClr val="C37B15"/>
                </a:solidFill>
                <a:latin typeface="IBM Plex Sans"/>
              </a:rPr>
              <a:t> </a:t>
            </a:r>
            <a:r>
              <a:rPr lang="en-US" dirty="0" err="1">
                <a:solidFill>
                  <a:srgbClr val="C37B15"/>
                </a:solidFill>
                <a:latin typeface="IBM Plex Sans"/>
              </a:rPr>
              <a:t>potrzebnego</a:t>
            </a:r>
            <a:r>
              <a:rPr lang="en-US" dirty="0">
                <a:solidFill>
                  <a:srgbClr val="C37B15"/>
                </a:solidFill>
                <a:latin typeface="IBM Plex Sans"/>
              </a:rPr>
              <a:t> </a:t>
            </a:r>
            <a:r>
              <a:rPr lang="en-US" dirty="0" err="1">
                <a:solidFill>
                  <a:srgbClr val="C37B15"/>
                </a:solidFill>
                <a:latin typeface="IBM Plex Sans"/>
              </a:rPr>
              <a:t>kodu</a:t>
            </a:r>
            <a:r>
              <a:rPr lang="en-US" dirty="0">
                <a:solidFill>
                  <a:srgbClr val="C37B15"/>
                </a:solidFill>
                <a:latin typeface="IBM Plex Sans"/>
              </a:rPr>
              <a:t> do </a:t>
            </a:r>
            <a:r>
              <a:rPr lang="en-US" dirty="0" err="1">
                <a:solidFill>
                  <a:srgbClr val="C37B15"/>
                </a:solidFill>
                <a:latin typeface="IBM Plex Sans"/>
              </a:rPr>
              <a:t>sformatowania</a:t>
            </a:r>
            <a:r>
              <a:rPr lang="en-US" dirty="0">
                <a:solidFill>
                  <a:srgbClr val="C37B15"/>
                </a:solidFill>
                <a:latin typeface="IBM Plex Sans"/>
              </a:rPr>
              <a:t> </a:t>
            </a:r>
            <a:r>
              <a:rPr lang="en-US" dirty="0" err="1">
                <a:solidFill>
                  <a:srgbClr val="C37B15"/>
                </a:solidFill>
                <a:latin typeface="IBM Plex Sans"/>
              </a:rPr>
              <a:t>napisu</a:t>
            </a:r>
            <a:r>
              <a:rPr lang="en-US" dirty="0">
                <a:solidFill>
                  <a:srgbClr val="C37B15"/>
                </a:solidFill>
                <a:latin typeface="IBM Plex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7090632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10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8B3BA3A-7BE7-E8C9-A18A-3EF003D46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000" cap="small" dirty="0">
                <a:solidFill>
                  <a:schemeClr val="accent6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IBM Plex Sans"/>
              </a:rPr>
              <a:t>Pełny opis składowych specyfikatora konwersji (</a:t>
            </a:r>
            <a:r>
              <a:rPr lang="pl-PL" sz="2000" i="1" cap="small" dirty="0">
                <a:solidFill>
                  <a:schemeClr val="accent6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IBM Plex Sans"/>
              </a:rPr>
              <a:t>standard format </a:t>
            </a:r>
            <a:r>
              <a:rPr lang="pl-PL" sz="2000" i="1" cap="small" err="1">
                <a:solidFill>
                  <a:schemeClr val="accent6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IBM Plex Sans"/>
              </a:rPr>
              <a:t>specifier</a:t>
            </a:r>
            <a:r>
              <a:rPr lang="pl-PL" sz="2000" cap="small" dirty="0">
                <a:solidFill>
                  <a:schemeClr val="accent6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IBM Plex Sans"/>
              </a:rPr>
              <a:t>):</a:t>
            </a:r>
            <a:endParaRPr lang="pl-PL" sz="2000" dirty="0">
              <a:solidFill>
                <a:schemeClr val="accent6"/>
              </a:soli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78DA2A25-00EF-2134-7C68-991E8624D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165251"/>
              </p:ext>
            </p:extLst>
          </p:nvPr>
        </p:nvGraphicFramePr>
        <p:xfrm>
          <a:off x="790754" y="2214113"/>
          <a:ext cx="10122562" cy="351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5588">
                  <a:extLst>
                    <a:ext uri="{9D8B030D-6E8A-4147-A177-3AD203B41FA5}">
                      <a16:colId xmlns:a16="http://schemas.microsoft.com/office/drawing/2014/main" val="3390260792"/>
                    </a:ext>
                  </a:extLst>
                </a:gridCol>
                <a:gridCol w="7776974">
                  <a:extLst>
                    <a:ext uri="{9D8B030D-6E8A-4147-A177-3AD203B41FA5}">
                      <a16:colId xmlns:a16="http://schemas.microsoft.com/office/drawing/2014/main" val="1672062810"/>
                    </a:ext>
                  </a:extLst>
                </a:gridCol>
              </a:tblGrid>
              <a:tr h="39080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l-PL" sz="1000" b="0" i="0" u="none" strike="noStrike" noProof="0" dirty="0">
                        <a:solidFill>
                          <a:srgbClr val="212529"/>
                        </a:solidFill>
                        <a:latin typeface="IBM Plex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452272"/>
                  </a:ext>
                </a:extLst>
              </a:tr>
              <a:tr h="39080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600" b="0" i="0" u="none" strike="noStrike" noProof="0" dirty="0" err="1">
                          <a:solidFill>
                            <a:srgbClr val="212529"/>
                          </a:solidFill>
                          <a:latin typeface="IBM Plex Mono"/>
                        </a:rPr>
                        <a:t>format_spec</a:t>
                      </a:r>
                      <a:r>
                        <a:rPr lang="pl-PL" sz="1600" b="0" i="0" u="none" strike="noStrike" noProof="0" dirty="0">
                          <a:solidFill>
                            <a:srgbClr val="212529"/>
                          </a:solidFill>
                          <a:latin typeface="IBM Plex Mono"/>
                        </a:rPr>
                        <a:t> </a:t>
                      </a:r>
                      <a:endParaRPr lang="pl-PL" sz="1600" b="1" i="0" u="none" strike="noStrike" noProof="0">
                        <a:solidFill>
                          <a:srgbClr val="FFFFFF"/>
                        </a:solidFill>
                        <a:latin typeface="IBM Plex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400" b="0" i="0" u="none" strike="noStrike" noProof="0" dirty="0">
                          <a:solidFill>
                            <a:srgbClr val="212529"/>
                          </a:solidFill>
                          <a:latin typeface="IBM Plex Mono"/>
                        </a:rPr>
                        <a:t>[[</a:t>
                      </a:r>
                      <a:r>
                        <a:rPr lang="pl-PL" sz="1400" b="0" i="0" u="none" strike="noStrike" noProof="0" err="1">
                          <a:solidFill>
                            <a:srgbClr val="212529"/>
                          </a:solidFill>
                          <a:latin typeface="IBM Plex Mono"/>
                        </a:rPr>
                        <a:t>fill</a:t>
                      </a:r>
                      <a:r>
                        <a:rPr lang="pl-PL" sz="1400" b="0" i="0" u="none" strike="noStrike" noProof="0" dirty="0">
                          <a:solidFill>
                            <a:srgbClr val="212529"/>
                          </a:solidFill>
                          <a:latin typeface="IBM Plex Mono"/>
                        </a:rPr>
                        <a:t>]</a:t>
                      </a:r>
                      <a:r>
                        <a:rPr lang="pl-PL" sz="1400" b="0" i="0" u="none" strike="noStrike" noProof="0" err="1">
                          <a:solidFill>
                            <a:srgbClr val="212529"/>
                          </a:solidFill>
                          <a:latin typeface="IBM Plex Mono"/>
                        </a:rPr>
                        <a:t>align</a:t>
                      </a:r>
                      <a:r>
                        <a:rPr lang="pl-PL" sz="1400" b="0" i="0" u="none" strike="noStrike" noProof="0" dirty="0">
                          <a:solidFill>
                            <a:srgbClr val="212529"/>
                          </a:solidFill>
                          <a:latin typeface="IBM Plex Mono"/>
                        </a:rPr>
                        <a:t>][</a:t>
                      </a:r>
                      <a:r>
                        <a:rPr lang="pl-PL" sz="1400" b="0" i="0" u="none" strike="noStrike" noProof="0" err="1">
                          <a:solidFill>
                            <a:srgbClr val="212529"/>
                          </a:solidFill>
                          <a:latin typeface="IBM Plex Mono"/>
                        </a:rPr>
                        <a:t>sign</a:t>
                      </a:r>
                      <a:r>
                        <a:rPr lang="pl-PL" sz="1400" b="0" i="0" u="none" strike="noStrike" noProof="0" dirty="0">
                          <a:solidFill>
                            <a:srgbClr val="212529"/>
                          </a:solidFill>
                          <a:latin typeface="IBM Plex Mono"/>
                        </a:rPr>
                        <a:t>][#][0][width][grouping_option][.precision][type]</a:t>
                      </a:r>
                      <a:endParaRPr lang="pl-PL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148517"/>
                  </a:ext>
                </a:extLst>
              </a:tr>
              <a:tr h="3908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600" b="0" i="0" u="none" strike="noStrike" noProof="0" err="1">
                          <a:solidFill>
                            <a:srgbClr val="212529"/>
                          </a:solidFill>
                          <a:latin typeface="IBM Plex Mono"/>
                        </a:rPr>
                        <a:t>fill</a:t>
                      </a:r>
                      <a:r>
                        <a:rPr lang="pl-PL" sz="1600" b="0" i="0" u="none" strike="noStrike" noProof="0" dirty="0">
                          <a:solidFill>
                            <a:srgbClr val="212529"/>
                          </a:solidFill>
                          <a:latin typeface="IBM Plex Mono"/>
                        </a:rPr>
                        <a:t>            </a:t>
                      </a:r>
                      <a:endParaRPr lang="pl-PL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400" b="0" i="0" u="none" strike="noStrike" noProof="0" dirty="0">
                          <a:solidFill>
                            <a:srgbClr val="212529"/>
                          </a:solidFill>
                          <a:latin typeface="IBM Plex Mono"/>
                        </a:rPr>
                        <a:t>&lt;</a:t>
                      </a:r>
                      <a:r>
                        <a:rPr lang="pl-PL" sz="1400" b="0" i="0" u="none" strike="noStrike" noProof="0" err="1">
                          <a:solidFill>
                            <a:srgbClr val="212529"/>
                          </a:solidFill>
                          <a:latin typeface="IBM Plex Mono"/>
                        </a:rPr>
                        <a:t>any</a:t>
                      </a:r>
                      <a:r>
                        <a:rPr lang="pl-PL" sz="1400" b="0" i="0" u="none" strike="noStrike" noProof="0" dirty="0">
                          <a:solidFill>
                            <a:srgbClr val="212529"/>
                          </a:solidFill>
                          <a:latin typeface="IBM Plex Mono"/>
                        </a:rPr>
                        <a:t> </a:t>
                      </a:r>
                      <a:r>
                        <a:rPr lang="pl-PL" sz="1400" b="0" i="0" u="none" strike="noStrike" noProof="0" err="1">
                          <a:solidFill>
                            <a:srgbClr val="212529"/>
                          </a:solidFill>
                          <a:latin typeface="IBM Plex Mono"/>
                        </a:rPr>
                        <a:t>character</a:t>
                      </a:r>
                      <a:r>
                        <a:rPr lang="pl-PL" sz="1400" b="0" i="0" u="none" strike="noStrike" noProof="0" dirty="0">
                          <a:solidFill>
                            <a:srgbClr val="212529"/>
                          </a:solidFill>
                          <a:latin typeface="IBM Plex Mono"/>
                        </a:rPr>
                        <a:t>&gt;</a:t>
                      </a:r>
                      <a:endParaRPr lang="pl-PL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695201"/>
                  </a:ext>
                </a:extLst>
              </a:tr>
              <a:tr h="3908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600" b="0" i="0" u="none" strike="noStrike" noProof="0" err="1">
                          <a:solidFill>
                            <a:srgbClr val="212529"/>
                          </a:solidFill>
                          <a:latin typeface="IBM Plex Mono"/>
                        </a:rPr>
                        <a:t>align</a:t>
                      </a:r>
                      <a:r>
                        <a:rPr lang="pl-PL" sz="1600" b="0" i="0" u="none" strike="noStrike" noProof="0" dirty="0">
                          <a:solidFill>
                            <a:srgbClr val="212529"/>
                          </a:solidFill>
                          <a:latin typeface="IBM Plex Mono"/>
                        </a:rPr>
                        <a:t>           </a:t>
                      </a:r>
                      <a:endParaRPr lang="pl-PL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400" b="0" i="0" u="none" strike="noStrike" noProof="0" dirty="0">
                          <a:solidFill>
                            <a:srgbClr val="212529"/>
                          </a:solidFill>
                          <a:latin typeface="IBM Plex Mono"/>
                        </a:rPr>
                        <a:t>"&lt;" | "&gt;" | "=" | "^"</a:t>
                      </a:r>
                      <a:endParaRPr lang="pl-PL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552064"/>
                  </a:ext>
                </a:extLst>
              </a:tr>
              <a:tr h="3908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600" b="0" i="0" u="none" strike="noStrike" noProof="0" err="1">
                          <a:solidFill>
                            <a:srgbClr val="212529"/>
                          </a:solidFill>
                          <a:latin typeface="IBM Plex Mono"/>
                        </a:rPr>
                        <a:t>sign</a:t>
                      </a:r>
                      <a:r>
                        <a:rPr lang="pl-PL" sz="1600" b="0" i="0" u="none" strike="noStrike" noProof="0" dirty="0">
                          <a:solidFill>
                            <a:srgbClr val="212529"/>
                          </a:solidFill>
                          <a:latin typeface="IBM Plex Mono"/>
                        </a:rPr>
                        <a:t>            </a:t>
                      </a:r>
                      <a:endParaRPr lang="pl-PL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400" b="0" i="0" u="none" strike="noStrike" noProof="0" dirty="0">
                          <a:solidFill>
                            <a:srgbClr val="212529"/>
                          </a:solidFill>
                          <a:latin typeface="IBM Plex Mono"/>
                        </a:rPr>
                        <a:t>"+" | "-" | " "</a:t>
                      </a:r>
                      <a:endParaRPr lang="pl-PL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835110"/>
                  </a:ext>
                </a:extLst>
              </a:tr>
              <a:tr h="3908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600" b="0" i="0" u="none" strike="noStrike" noProof="0" err="1">
                          <a:solidFill>
                            <a:srgbClr val="212529"/>
                          </a:solidFill>
                          <a:latin typeface="IBM Plex Mono"/>
                        </a:rPr>
                        <a:t>width</a:t>
                      </a:r>
                      <a:r>
                        <a:rPr lang="pl-PL" sz="1600" b="0" i="0" u="none" strike="noStrike" noProof="0" dirty="0">
                          <a:solidFill>
                            <a:srgbClr val="212529"/>
                          </a:solidFill>
                          <a:latin typeface="IBM Plex Mono"/>
                        </a:rPr>
                        <a:t>           </a:t>
                      </a:r>
                      <a:endParaRPr lang="pl-PL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400" b="0" i="0" u="none" strike="noStrike" noProof="0" err="1">
                          <a:solidFill>
                            <a:srgbClr val="212529"/>
                          </a:solidFill>
                          <a:latin typeface="IBM Plex Mono"/>
                        </a:rPr>
                        <a:t>digit</a:t>
                      </a:r>
                      <a:r>
                        <a:rPr lang="pl-PL" sz="1400" b="0" i="0" u="none" strike="noStrike" noProof="0" dirty="0">
                          <a:solidFill>
                            <a:srgbClr val="212529"/>
                          </a:solidFill>
                          <a:latin typeface="IBM Plex Mono"/>
                        </a:rPr>
                        <a:t>+</a:t>
                      </a:r>
                      <a:endParaRPr lang="pl-PL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833140"/>
                  </a:ext>
                </a:extLst>
              </a:tr>
              <a:tr h="3908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600" b="0" i="0" u="none" strike="noStrike" noProof="0" err="1">
                          <a:solidFill>
                            <a:srgbClr val="212529"/>
                          </a:solidFill>
                          <a:latin typeface="IBM Plex Mono"/>
                        </a:rPr>
                        <a:t>grouping_option</a:t>
                      </a:r>
                      <a:r>
                        <a:rPr lang="pl-PL" sz="1600" b="0" i="0" u="none" strike="noStrike" noProof="0" dirty="0">
                          <a:solidFill>
                            <a:srgbClr val="212529"/>
                          </a:solidFill>
                          <a:latin typeface="IBM Plex Mono"/>
                        </a:rPr>
                        <a:t> </a:t>
                      </a:r>
                      <a:endParaRPr lang="pl-PL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400" b="0" i="0" u="none" strike="noStrike" noProof="0" dirty="0">
                          <a:solidFill>
                            <a:srgbClr val="212529"/>
                          </a:solidFill>
                          <a:latin typeface="IBM Plex Mono"/>
                        </a:rPr>
                        <a:t>"_" | ","</a:t>
                      </a:r>
                      <a:endParaRPr lang="pl-PL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441249"/>
                  </a:ext>
                </a:extLst>
              </a:tr>
              <a:tr h="3908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600" b="0" i="0" u="none" strike="noStrike" noProof="0" dirty="0">
                          <a:solidFill>
                            <a:srgbClr val="212529"/>
                          </a:solidFill>
                          <a:latin typeface="IBM Plex Mono"/>
                        </a:rPr>
                        <a:t>precision       </a:t>
                      </a:r>
                      <a:endParaRPr lang="pl-PL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400" b="0" i="0" u="none" strike="noStrike" noProof="0" err="1">
                          <a:solidFill>
                            <a:srgbClr val="212529"/>
                          </a:solidFill>
                          <a:latin typeface="IBM Plex Mono"/>
                        </a:rPr>
                        <a:t>digit</a:t>
                      </a:r>
                      <a:r>
                        <a:rPr lang="pl-PL" sz="1400" b="0" i="0" u="none" strike="noStrike" noProof="0" dirty="0">
                          <a:solidFill>
                            <a:srgbClr val="212529"/>
                          </a:solidFill>
                          <a:latin typeface="IBM Plex Mono"/>
                        </a:rPr>
                        <a:t>+</a:t>
                      </a:r>
                      <a:endParaRPr lang="pl-PL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205209"/>
                  </a:ext>
                </a:extLst>
              </a:tr>
              <a:tr h="3908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600" b="0" i="0" u="none" strike="noStrike" noProof="0" err="1">
                          <a:solidFill>
                            <a:srgbClr val="212529"/>
                          </a:solidFill>
                          <a:latin typeface="IBM Plex Mono"/>
                        </a:rPr>
                        <a:t>type</a:t>
                      </a:r>
                      <a:r>
                        <a:rPr lang="pl-PL" sz="1600" b="0" i="0" u="none" strike="noStrike" noProof="0" dirty="0">
                          <a:solidFill>
                            <a:srgbClr val="212529"/>
                          </a:solidFill>
                          <a:latin typeface="IBM Plex Mono"/>
                        </a:rPr>
                        <a:t>            </a:t>
                      </a:r>
                      <a:endParaRPr lang="pl-PL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100" b="0" i="0" u="none" strike="noStrike" noProof="0" dirty="0">
                          <a:solidFill>
                            <a:srgbClr val="212529"/>
                          </a:solidFill>
                          <a:latin typeface="IBM Plex Mono"/>
                        </a:rPr>
                        <a:t>"b" | "c" | "d" | "e" | "E" | "f" | "F" | "g" | "G" | "n" | "o" | "s" | "x" | "X" | "%"</a:t>
                      </a:r>
                      <a:endParaRPr lang="pl-P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864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99598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braz zawierający tekst, zrzut ekranu, wyświetlacz, oprogramowanie&#10;&#10;Opis wygenerowany automatycznie">
            <a:extLst>
              <a:ext uri="{FF2B5EF4-FFF2-40B4-BE49-F238E27FC236}">
                <a16:creationId xmlns:a16="http://schemas.microsoft.com/office/drawing/2014/main" id="{E522AACD-17D0-C3B8-3231-BE7E5BBA5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37" y="2165079"/>
            <a:ext cx="5467111" cy="2483374"/>
          </a:xfrm>
          <a:prstGeom prst="rect">
            <a:avLst/>
          </a:prstGeom>
        </p:spPr>
      </p:pic>
      <p:pic>
        <p:nvPicPr>
          <p:cNvPr id="6" name="Obraz 5" descr="Obraz zawierający tekst, zrzut ekranu, Czcionka&#10;&#10;Opis wygenerowany automatycznie">
            <a:extLst>
              <a:ext uri="{FF2B5EF4-FFF2-40B4-BE49-F238E27FC236}">
                <a16:creationId xmlns:a16="http://schemas.microsoft.com/office/drawing/2014/main" id="{F04AA9A0-7511-870E-742F-CFE5C8D31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6608" y="3026438"/>
            <a:ext cx="4508942" cy="886548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0D42A831-D185-6F39-CC13-FB6E65382D40}"/>
              </a:ext>
            </a:extLst>
          </p:cNvPr>
          <p:cNvSpPr txBox="1"/>
          <p:nvPr/>
        </p:nvSpPr>
        <p:spPr>
          <a:xfrm>
            <a:off x="2812247" y="1128657"/>
            <a:ext cx="705191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3200" dirty="0">
                <a:solidFill>
                  <a:schemeClr val="accent6"/>
                </a:solidFill>
              </a:rPr>
              <a:t>Przykłady formatowania w F-String</a:t>
            </a:r>
          </a:p>
        </p:txBody>
      </p:sp>
      <p:sp>
        <p:nvSpPr>
          <p:cNvPr id="9" name="Strzałka: w prawo 8">
            <a:extLst>
              <a:ext uri="{FF2B5EF4-FFF2-40B4-BE49-F238E27FC236}">
                <a16:creationId xmlns:a16="http://schemas.microsoft.com/office/drawing/2014/main" id="{D71FE0C8-D51F-C83E-2239-F32D13E01100}"/>
              </a:ext>
            </a:extLst>
          </p:cNvPr>
          <p:cNvSpPr/>
          <p:nvPr/>
        </p:nvSpPr>
        <p:spPr>
          <a:xfrm>
            <a:off x="5850164" y="3147375"/>
            <a:ext cx="1374748" cy="640160"/>
          </a:xfrm>
          <a:prstGeom prst="rightArrow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499033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AA4542-022E-7AD1-5832-F0F447B87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2005"/>
            <a:ext cx="9905998" cy="1905000"/>
          </a:xfrm>
        </p:spPr>
        <p:txBody>
          <a:bodyPr/>
          <a:lstStyle/>
          <a:p>
            <a:r>
              <a:rPr lang="pl-PL" dirty="0">
                <a:solidFill>
                  <a:schemeClr val="accent6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Warunki w f-String</a:t>
            </a:r>
          </a:p>
        </p:txBody>
      </p:sp>
      <p:pic>
        <p:nvPicPr>
          <p:cNvPr id="4" name="Symbol zastępczy zawartości 3" descr="Obraz zawierający zrzut ekranu, tekst, Czcionka, linia&#10;&#10;Opis wygenerowany automatycznie">
            <a:extLst>
              <a:ext uri="{FF2B5EF4-FFF2-40B4-BE49-F238E27FC236}">
                <a16:creationId xmlns:a16="http://schemas.microsoft.com/office/drawing/2014/main" id="{6000FB61-478A-F928-97B6-B47421B0EB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4169" y="1717758"/>
            <a:ext cx="9900485" cy="1202656"/>
          </a:xfrm>
        </p:spPr>
      </p:pic>
      <p:pic>
        <p:nvPicPr>
          <p:cNvPr id="5" name="Obraz 4" descr="Obraz zawierający tekst, zrzut ekranu, Czcionka, linia&#10;&#10;Opis wygenerowany automatycznie">
            <a:extLst>
              <a:ext uri="{FF2B5EF4-FFF2-40B4-BE49-F238E27FC236}">
                <a16:creationId xmlns:a16="http://schemas.microsoft.com/office/drawing/2014/main" id="{0B04065B-D6B4-CABF-E0E9-7AF02A903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925" y="4433888"/>
            <a:ext cx="4960519" cy="697331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6A9D9A5F-111B-360E-2E0B-D56DE002F83E}"/>
              </a:ext>
            </a:extLst>
          </p:cNvPr>
          <p:cNvSpPr txBox="1"/>
          <p:nvPr/>
        </p:nvSpPr>
        <p:spPr>
          <a:xfrm>
            <a:off x="1142999" y="2917657"/>
            <a:ext cx="9906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dirty="0">
                <a:solidFill>
                  <a:schemeClr val="accent6"/>
                </a:solidFill>
              </a:rPr>
              <a:t>Powyższy kod zwróci odpowiednie wartości dla parzystego i nieparzystego i</a:t>
            </a:r>
          </a:p>
        </p:txBody>
      </p:sp>
      <p:pic>
        <p:nvPicPr>
          <p:cNvPr id="7" name="Obraz 6" descr="Obraz zawierający tekst, zrzut ekranu, Czcionka, linia&#10;&#10;Opis wygenerowany automatycznie">
            <a:extLst>
              <a:ext uri="{FF2B5EF4-FFF2-40B4-BE49-F238E27FC236}">
                <a16:creationId xmlns:a16="http://schemas.microsoft.com/office/drawing/2014/main" id="{E3336B81-651F-8D67-2819-DBCDAC872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2414" y="3363327"/>
            <a:ext cx="4947485" cy="692818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36A58112-D5EB-5D53-2964-933FD9F14B00}"/>
              </a:ext>
            </a:extLst>
          </p:cNvPr>
          <p:cNvSpPr txBox="1"/>
          <p:nvPr/>
        </p:nvSpPr>
        <p:spPr>
          <a:xfrm>
            <a:off x="3679657" y="4060657"/>
            <a:ext cx="49529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dirty="0">
                <a:solidFill>
                  <a:schemeClr val="accent6"/>
                </a:solidFill>
              </a:rPr>
              <a:t>Uproszczona składnia warunku w f-string</a:t>
            </a:r>
          </a:p>
        </p:txBody>
      </p:sp>
      <p:sp>
        <p:nvSpPr>
          <p:cNvPr id="9" name="Strzałka: kolista 8">
            <a:extLst>
              <a:ext uri="{FF2B5EF4-FFF2-40B4-BE49-F238E27FC236}">
                <a16:creationId xmlns:a16="http://schemas.microsoft.com/office/drawing/2014/main" id="{A5287097-8732-51AF-2736-85A68B4D95F2}"/>
              </a:ext>
            </a:extLst>
          </p:cNvPr>
          <p:cNvSpPr/>
          <p:nvPr/>
        </p:nvSpPr>
        <p:spPr>
          <a:xfrm rot="7620000">
            <a:off x="8710415" y="2492208"/>
            <a:ext cx="3408946" cy="2296026"/>
          </a:xfrm>
          <a:prstGeom prst="circularArrow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CF7133"/>
              </a:solidFill>
            </a:endParaRPr>
          </a:p>
        </p:txBody>
      </p:sp>
      <p:sp>
        <p:nvSpPr>
          <p:cNvPr id="10" name="Strzałka: kolista 9">
            <a:extLst>
              <a:ext uri="{FF2B5EF4-FFF2-40B4-BE49-F238E27FC236}">
                <a16:creationId xmlns:a16="http://schemas.microsoft.com/office/drawing/2014/main" id="{CA1B974A-FBC3-D4B6-30B5-310E9F5FC690}"/>
              </a:ext>
            </a:extLst>
          </p:cNvPr>
          <p:cNvSpPr/>
          <p:nvPr/>
        </p:nvSpPr>
        <p:spPr>
          <a:xfrm rot="13980000" flipH="1">
            <a:off x="147941" y="2492208"/>
            <a:ext cx="3408946" cy="2296026"/>
          </a:xfrm>
          <a:prstGeom prst="circularArrow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CF71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754275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26DFFE-84A4-0011-865D-8A69AA27C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229" y="-2005"/>
            <a:ext cx="9905998" cy="1905000"/>
          </a:xfrm>
        </p:spPr>
        <p:txBody>
          <a:bodyPr/>
          <a:lstStyle/>
          <a:p>
            <a:r>
              <a:rPr lang="pl-PL" dirty="0">
                <a:solidFill>
                  <a:schemeClr val="accent6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Inne sposoby użycia F-String </a:t>
            </a:r>
            <a:endParaRPr lang="pl-PL">
              <a:solidFill>
                <a:schemeClr val="accent6"/>
              </a:soli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4" name="Obraz 3" descr="Obraz zawierający tekst, Czcionka, zrzut ekranu, linia&#10;&#10;Opis wygenerowany automatycznie">
            <a:extLst>
              <a:ext uri="{FF2B5EF4-FFF2-40B4-BE49-F238E27FC236}">
                <a16:creationId xmlns:a16="http://schemas.microsoft.com/office/drawing/2014/main" id="{CD51142B-7186-3E99-721D-E82E4B70D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992" y="1769645"/>
            <a:ext cx="4186989" cy="731921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A83E6DF1-E12A-E936-F514-A55CE6F5480C}"/>
              </a:ext>
            </a:extLst>
          </p:cNvPr>
          <p:cNvSpPr txBox="1"/>
          <p:nvPr/>
        </p:nvSpPr>
        <p:spPr>
          <a:xfrm>
            <a:off x="1995236" y="2877552"/>
            <a:ext cx="805113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dirty="0">
                <a:solidFill>
                  <a:schemeClr val="accent6"/>
                </a:solidFill>
              </a:rPr>
              <a:t>Wartość F-String jak i zwykłego stringa można przepisać do obiektu, ale wartość przepisanego wyrażenia zostanie zamrożona tzn. w przypadku dalszej zmiany wartości </a:t>
            </a:r>
            <a:r>
              <a:rPr lang="pl-PL" b="1" dirty="0">
                <a:solidFill>
                  <a:srgbClr val="FFFF00"/>
                </a:solidFill>
              </a:rPr>
              <a:t>i</a:t>
            </a:r>
            <a:r>
              <a:rPr lang="pl-PL" dirty="0">
                <a:solidFill>
                  <a:schemeClr val="accent6"/>
                </a:solidFill>
              </a:rPr>
              <a:t> wartość </a:t>
            </a:r>
            <a:r>
              <a:rPr lang="pl-PL" b="1" dirty="0">
                <a:solidFill>
                  <a:srgbClr val="FFFF00"/>
                </a:solidFill>
              </a:rPr>
              <a:t>x</a:t>
            </a:r>
            <a:r>
              <a:rPr lang="pl-PL" dirty="0">
                <a:solidFill>
                  <a:schemeClr val="accent6"/>
                </a:solidFill>
              </a:rPr>
              <a:t> nie zmieni się :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27FFF159-7FCB-A0F4-42C7-07180EF82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452" y="1814262"/>
            <a:ext cx="4176964" cy="642686"/>
          </a:xfrm>
          <a:prstGeom prst="rect">
            <a:avLst/>
          </a:prstGeom>
        </p:spPr>
      </p:pic>
      <p:pic>
        <p:nvPicPr>
          <p:cNvPr id="8" name="Obraz 7" descr="Obraz zawierający tekst, zrzut ekranu, Czcionka, numer&#10;&#10;Opis wygenerowany automatycznie">
            <a:extLst>
              <a:ext uri="{FF2B5EF4-FFF2-40B4-BE49-F238E27FC236}">
                <a16:creationId xmlns:a16="http://schemas.microsoft.com/office/drawing/2014/main" id="{ACD0ED27-7B70-F3A8-FC0E-3AFAB76C4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747" y="4216065"/>
            <a:ext cx="4183481" cy="1203158"/>
          </a:xfrm>
          <a:prstGeom prst="rect">
            <a:avLst/>
          </a:prstGeom>
        </p:spPr>
      </p:pic>
      <p:sp>
        <p:nvSpPr>
          <p:cNvPr id="9" name="Strzałka: w prawo 8">
            <a:extLst>
              <a:ext uri="{FF2B5EF4-FFF2-40B4-BE49-F238E27FC236}">
                <a16:creationId xmlns:a16="http://schemas.microsoft.com/office/drawing/2014/main" id="{105EC988-4555-D868-36E8-C874A81115ED}"/>
              </a:ext>
            </a:extLst>
          </p:cNvPr>
          <p:cNvSpPr/>
          <p:nvPr/>
        </p:nvSpPr>
        <p:spPr>
          <a:xfrm>
            <a:off x="5464342" y="1854868"/>
            <a:ext cx="1403684" cy="601578"/>
          </a:xfrm>
          <a:prstGeom prst="rightArrow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" name="Obraz 9" descr="Obraz zawierający tekst, Czcionka, zrzut ekranu, numer&#10;&#10;Opis wygenerowany automatycznie">
            <a:extLst>
              <a:ext uri="{FF2B5EF4-FFF2-40B4-BE49-F238E27FC236}">
                <a16:creationId xmlns:a16="http://schemas.microsoft.com/office/drawing/2014/main" id="{45C706CB-9519-D939-5E79-09EB5D4015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5691" y="4219575"/>
            <a:ext cx="4186488" cy="1206165"/>
          </a:xfrm>
          <a:prstGeom prst="rect">
            <a:avLst/>
          </a:prstGeom>
        </p:spPr>
      </p:pic>
      <p:sp>
        <p:nvSpPr>
          <p:cNvPr id="11" name="Strzałka: w prawo 10">
            <a:extLst>
              <a:ext uri="{FF2B5EF4-FFF2-40B4-BE49-F238E27FC236}">
                <a16:creationId xmlns:a16="http://schemas.microsoft.com/office/drawing/2014/main" id="{60469772-D137-3EA8-51E8-9A58B1DCBE00}"/>
              </a:ext>
            </a:extLst>
          </p:cNvPr>
          <p:cNvSpPr/>
          <p:nvPr/>
        </p:nvSpPr>
        <p:spPr>
          <a:xfrm>
            <a:off x="5464342" y="4521868"/>
            <a:ext cx="1403684" cy="601578"/>
          </a:xfrm>
          <a:prstGeom prst="rightArrow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016890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9" grpId="0" animBg="1"/>
      <p:bldP spid="1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Panoramiczny</PresentationFormat>
  <Paragraphs>0</Paragraphs>
  <Slides>6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7" baseType="lpstr">
      <vt:lpstr>Mesh</vt:lpstr>
      <vt:lpstr>F-string w Pythonie </vt:lpstr>
      <vt:lpstr>W Pythonie 3.6 wprowadzono nowy mechanizm nazwany f-strings. Jest to bardzo podobny sposób zapisu do str.format(), lecz dużo bardziej zwięzły.</vt:lpstr>
      <vt:lpstr>Pełny opis składowych specyfikatora konwersji (standard format specifier):</vt:lpstr>
      <vt:lpstr>Prezentacja programu PowerPoint</vt:lpstr>
      <vt:lpstr>Warunki w f-String</vt:lpstr>
      <vt:lpstr>Inne sposoby użycia F-String 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265</cp:revision>
  <dcterms:created xsi:type="dcterms:W3CDTF">2024-11-03T16:26:38Z</dcterms:created>
  <dcterms:modified xsi:type="dcterms:W3CDTF">2024-11-04T19:45:48Z</dcterms:modified>
</cp:coreProperties>
</file>