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338" r:id="rId6"/>
    <p:sldId id="339" r:id="rId7"/>
    <p:sldId id="340" r:id="rId8"/>
    <p:sldId id="344" r:id="rId9"/>
    <p:sldId id="341" r:id="rId10"/>
    <p:sldId id="342" r:id="rId11"/>
    <p:sldId id="343" r:id="rId12"/>
    <p:sldId id="345" r:id="rId13"/>
    <p:sldId id="346" r:id="rId14"/>
    <p:sldId id="348" r:id="rId15"/>
    <p:sldId id="347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3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3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87109" autoAdjust="0"/>
  </p:normalViewPr>
  <p:slideViewPr>
    <p:cSldViewPr>
      <p:cViewPr varScale="1">
        <p:scale>
          <a:sx n="78" d="100"/>
          <a:sy n="78" d="100"/>
        </p:scale>
        <p:origin x="114" y="810"/>
      </p:cViewPr>
      <p:guideLst>
        <p:guide orient="horz" pos="2253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yd@gcu.edu.cn" userId="b8e7e040dcb4f74d" providerId="LiveId" clId="{13CDD7A8-685A-41EF-963B-C7A5DD3764B6}"/>
    <pc:docChg chg="undo custSel addSld modSld">
      <pc:chgData name="linyd@gcu.edu.cn" userId="b8e7e040dcb4f74d" providerId="LiveId" clId="{13CDD7A8-685A-41EF-963B-C7A5DD3764B6}" dt="2022-05-30T15:38:30.251" v="3226" actId="20577"/>
      <pc:docMkLst>
        <pc:docMk/>
      </pc:docMkLst>
      <pc:sldChg chg="modSp mod">
        <pc:chgData name="linyd@gcu.edu.cn" userId="b8e7e040dcb4f74d" providerId="LiveId" clId="{13CDD7A8-685A-41EF-963B-C7A5DD3764B6}" dt="2022-05-30T14:22:17.907" v="264" actId="20577"/>
        <pc:sldMkLst>
          <pc:docMk/>
          <pc:sldMk cId="2969852557" sldId="347"/>
        </pc:sldMkLst>
        <pc:spChg chg="mod">
          <ac:chgData name="linyd@gcu.edu.cn" userId="b8e7e040dcb4f74d" providerId="LiveId" clId="{13CDD7A8-685A-41EF-963B-C7A5DD3764B6}" dt="2022-05-30T14:22:17.907" v="264" actId="20577"/>
          <ac:spMkLst>
            <pc:docMk/>
            <pc:sldMk cId="2969852557" sldId="347"/>
            <ac:spMk id="3" creationId="{D70C2126-AE62-618F-208F-C8D8461FB6A5}"/>
          </ac:spMkLst>
        </pc:spChg>
      </pc:sldChg>
      <pc:sldChg chg="modSp new mod">
        <pc:chgData name="linyd@gcu.edu.cn" userId="b8e7e040dcb4f74d" providerId="LiveId" clId="{13CDD7A8-685A-41EF-963B-C7A5DD3764B6}" dt="2022-05-30T14:26:10.632" v="467" actId="20577"/>
        <pc:sldMkLst>
          <pc:docMk/>
          <pc:sldMk cId="2498631823" sldId="349"/>
        </pc:sldMkLst>
        <pc:spChg chg="mod">
          <ac:chgData name="linyd@gcu.edu.cn" userId="b8e7e040dcb4f74d" providerId="LiveId" clId="{13CDD7A8-685A-41EF-963B-C7A5DD3764B6}" dt="2022-05-30T14:22:46.016" v="274" actId="20577"/>
          <ac:spMkLst>
            <pc:docMk/>
            <pc:sldMk cId="2498631823" sldId="349"/>
            <ac:spMk id="2" creationId="{E63FC07E-7CB9-469B-664B-102337DB75B6}"/>
          </ac:spMkLst>
        </pc:spChg>
        <pc:spChg chg="mod">
          <ac:chgData name="linyd@gcu.edu.cn" userId="b8e7e040dcb4f74d" providerId="LiveId" clId="{13CDD7A8-685A-41EF-963B-C7A5DD3764B6}" dt="2022-05-30T14:26:10.632" v="467" actId="20577"/>
          <ac:spMkLst>
            <pc:docMk/>
            <pc:sldMk cId="2498631823" sldId="349"/>
            <ac:spMk id="3" creationId="{004F6465-DFAA-499D-3A5F-60A811CEA8ED}"/>
          </ac:spMkLst>
        </pc:spChg>
      </pc:sldChg>
      <pc:sldChg chg="modSp new mod">
        <pc:chgData name="linyd@gcu.edu.cn" userId="b8e7e040dcb4f74d" providerId="LiveId" clId="{13CDD7A8-685A-41EF-963B-C7A5DD3764B6}" dt="2022-05-30T14:34:19.621" v="1027" actId="20577"/>
        <pc:sldMkLst>
          <pc:docMk/>
          <pc:sldMk cId="493413879" sldId="350"/>
        </pc:sldMkLst>
        <pc:spChg chg="mod">
          <ac:chgData name="linyd@gcu.edu.cn" userId="b8e7e040dcb4f74d" providerId="LiveId" clId="{13CDD7A8-685A-41EF-963B-C7A5DD3764B6}" dt="2022-05-30T14:27:11.684" v="494" actId="20577"/>
          <ac:spMkLst>
            <pc:docMk/>
            <pc:sldMk cId="493413879" sldId="350"/>
            <ac:spMk id="2" creationId="{D46FE1A8-3C02-1B88-6531-103C7C8AA5D7}"/>
          </ac:spMkLst>
        </pc:spChg>
        <pc:spChg chg="mod">
          <ac:chgData name="linyd@gcu.edu.cn" userId="b8e7e040dcb4f74d" providerId="LiveId" clId="{13CDD7A8-685A-41EF-963B-C7A5DD3764B6}" dt="2022-05-30T14:34:19.621" v="1027" actId="20577"/>
          <ac:spMkLst>
            <pc:docMk/>
            <pc:sldMk cId="493413879" sldId="350"/>
            <ac:spMk id="3" creationId="{9361D93B-B9F6-6294-A652-BEEF2A3CC532}"/>
          </ac:spMkLst>
        </pc:spChg>
      </pc:sldChg>
      <pc:sldChg chg="addSp modSp new mod">
        <pc:chgData name="linyd@gcu.edu.cn" userId="b8e7e040dcb4f74d" providerId="LiveId" clId="{13CDD7A8-685A-41EF-963B-C7A5DD3764B6}" dt="2022-05-30T14:45:43.863" v="1283" actId="1076"/>
        <pc:sldMkLst>
          <pc:docMk/>
          <pc:sldMk cId="369355999" sldId="351"/>
        </pc:sldMkLst>
        <pc:spChg chg="mod">
          <ac:chgData name="linyd@gcu.edu.cn" userId="b8e7e040dcb4f74d" providerId="LiveId" clId="{13CDD7A8-685A-41EF-963B-C7A5DD3764B6}" dt="2022-05-30T14:33:34.998" v="1007"/>
          <ac:spMkLst>
            <pc:docMk/>
            <pc:sldMk cId="369355999" sldId="351"/>
            <ac:spMk id="2" creationId="{2EC31B40-E41E-C1C6-2E26-3003FD4FA7DD}"/>
          </ac:spMkLst>
        </pc:spChg>
        <pc:spChg chg="mod">
          <ac:chgData name="linyd@gcu.edu.cn" userId="b8e7e040dcb4f74d" providerId="LiveId" clId="{13CDD7A8-685A-41EF-963B-C7A5DD3764B6}" dt="2022-05-30T14:40:59.609" v="1271" actId="207"/>
          <ac:spMkLst>
            <pc:docMk/>
            <pc:sldMk cId="369355999" sldId="351"/>
            <ac:spMk id="3" creationId="{031D3823-4E5C-2842-B3A5-C37BBD0741FE}"/>
          </ac:spMkLst>
        </pc:spChg>
        <pc:picChg chg="add mod">
          <ac:chgData name="linyd@gcu.edu.cn" userId="b8e7e040dcb4f74d" providerId="LiveId" clId="{13CDD7A8-685A-41EF-963B-C7A5DD3764B6}" dt="2022-05-30T14:44:02.271" v="1275" actId="1076"/>
          <ac:picMkLst>
            <pc:docMk/>
            <pc:sldMk cId="369355999" sldId="351"/>
            <ac:picMk id="5" creationId="{750C40ED-D2BD-2CD0-074E-741AD012E55B}"/>
          </ac:picMkLst>
        </pc:picChg>
        <pc:picChg chg="add mod">
          <ac:chgData name="linyd@gcu.edu.cn" userId="b8e7e040dcb4f74d" providerId="LiveId" clId="{13CDD7A8-685A-41EF-963B-C7A5DD3764B6}" dt="2022-05-30T14:44:16.471" v="1277" actId="1076"/>
          <ac:picMkLst>
            <pc:docMk/>
            <pc:sldMk cId="369355999" sldId="351"/>
            <ac:picMk id="7" creationId="{18C60BE3-CE9A-AF0A-7863-B4210E0AE037}"/>
          </ac:picMkLst>
        </pc:picChg>
        <pc:picChg chg="add mod">
          <ac:chgData name="linyd@gcu.edu.cn" userId="b8e7e040dcb4f74d" providerId="LiveId" clId="{13CDD7A8-685A-41EF-963B-C7A5DD3764B6}" dt="2022-05-30T14:45:26.783" v="1281" actId="1076"/>
          <ac:picMkLst>
            <pc:docMk/>
            <pc:sldMk cId="369355999" sldId="351"/>
            <ac:picMk id="9" creationId="{5D0DD038-5D27-B135-9333-B1F3C6930F0D}"/>
          </ac:picMkLst>
        </pc:picChg>
        <pc:picChg chg="add mod">
          <ac:chgData name="linyd@gcu.edu.cn" userId="b8e7e040dcb4f74d" providerId="LiveId" clId="{13CDD7A8-685A-41EF-963B-C7A5DD3764B6}" dt="2022-05-30T14:45:43.863" v="1283" actId="1076"/>
          <ac:picMkLst>
            <pc:docMk/>
            <pc:sldMk cId="369355999" sldId="351"/>
            <ac:picMk id="11" creationId="{622771B0-CB95-B6FA-4AFE-D228FB1DC447}"/>
          </ac:picMkLst>
        </pc:picChg>
      </pc:sldChg>
      <pc:sldChg chg="modSp new mod">
        <pc:chgData name="linyd@gcu.edu.cn" userId="b8e7e040dcb4f74d" providerId="LiveId" clId="{13CDD7A8-685A-41EF-963B-C7A5DD3764B6}" dt="2022-05-30T14:59:34.373" v="2044" actId="139"/>
        <pc:sldMkLst>
          <pc:docMk/>
          <pc:sldMk cId="25197389" sldId="352"/>
        </pc:sldMkLst>
        <pc:spChg chg="mod">
          <ac:chgData name="linyd@gcu.edu.cn" userId="b8e7e040dcb4f74d" providerId="LiveId" clId="{13CDD7A8-685A-41EF-963B-C7A5DD3764B6}" dt="2022-05-30T14:46:22.476" v="1294"/>
          <ac:spMkLst>
            <pc:docMk/>
            <pc:sldMk cId="25197389" sldId="352"/>
            <ac:spMk id="2" creationId="{B1F7136F-9E07-9A55-ECCA-634064787CF4}"/>
          </ac:spMkLst>
        </pc:spChg>
        <pc:spChg chg="mod">
          <ac:chgData name="linyd@gcu.edu.cn" userId="b8e7e040dcb4f74d" providerId="LiveId" clId="{13CDD7A8-685A-41EF-963B-C7A5DD3764B6}" dt="2022-05-30T14:59:34.373" v="2044" actId="139"/>
          <ac:spMkLst>
            <pc:docMk/>
            <pc:sldMk cId="25197389" sldId="352"/>
            <ac:spMk id="3" creationId="{20EB91CC-CC66-9F6B-702D-CEDCF01E66AE}"/>
          </ac:spMkLst>
        </pc:spChg>
      </pc:sldChg>
      <pc:sldChg chg="modSp add mod">
        <pc:chgData name="linyd@gcu.edu.cn" userId="b8e7e040dcb4f74d" providerId="LiveId" clId="{13CDD7A8-685A-41EF-963B-C7A5DD3764B6}" dt="2022-05-30T15:04:47.795" v="2302" actId="20577"/>
        <pc:sldMkLst>
          <pc:docMk/>
          <pc:sldMk cId="4235189342" sldId="353"/>
        </pc:sldMkLst>
        <pc:spChg chg="mod">
          <ac:chgData name="linyd@gcu.edu.cn" userId="b8e7e040dcb4f74d" providerId="LiveId" clId="{13CDD7A8-685A-41EF-963B-C7A5DD3764B6}" dt="2022-05-30T15:04:47.795" v="2302" actId="20577"/>
          <ac:spMkLst>
            <pc:docMk/>
            <pc:sldMk cId="4235189342" sldId="353"/>
            <ac:spMk id="3" creationId="{20EB91CC-CC66-9F6B-702D-CEDCF01E66AE}"/>
          </ac:spMkLst>
        </pc:spChg>
      </pc:sldChg>
      <pc:sldChg chg="modSp new mod">
        <pc:chgData name="linyd@gcu.edu.cn" userId="b8e7e040dcb4f74d" providerId="LiveId" clId="{13CDD7A8-685A-41EF-963B-C7A5DD3764B6}" dt="2022-05-30T15:15:12.897" v="2793" actId="20577"/>
        <pc:sldMkLst>
          <pc:docMk/>
          <pc:sldMk cId="1658305453" sldId="354"/>
        </pc:sldMkLst>
        <pc:spChg chg="mod">
          <ac:chgData name="linyd@gcu.edu.cn" userId="b8e7e040dcb4f74d" providerId="LiveId" clId="{13CDD7A8-685A-41EF-963B-C7A5DD3764B6}" dt="2022-05-30T15:05:27.007" v="2338" actId="20577"/>
          <ac:spMkLst>
            <pc:docMk/>
            <pc:sldMk cId="1658305453" sldId="354"/>
            <ac:spMk id="2" creationId="{36D97AF9-EC0C-4F38-C828-2BFA530B2D75}"/>
          </ac:spMkLst>
        </pc:spChg>
        <pc:spChg chg="mod">
          <ac:chgData name="linyd@gcu.edu.cn" userId="b8e7e040dcb4f74d" providerId="LiveId" clId="{13CDD7A8-685A-41EF-963B-C7A5DD3764B6}" dt="2022-05-30T15:15:12.897" v="2793" actId="20577"/>
          <ac:spMkLst>
            <pc:docMk/>
            <pc:sldMk cId="1658305453" sldId="354"/>
            <ac:spMk id="3" creationId="{91609231-C311-12C2-1D46-DEAFE0B2C092}"/>
          </ac:spMkLst>
        </pc:spChg>
      </pc:sldChg>
      <pc:sldChg chg="modSp add mod">
        <pc:chgData name="linyd@gcu.edu.cn" userId="b8e7e040dcb4f74d" providerId="LiveId" clId="{13CDD7A8-685A-41EF-963B-C7A5DD3764B6}" dt="2022-05-30T15:38:30.251" v="3226" actId="20577"/>
        <pc:sldMkLst>
          <pc:docMk/>
          <pc:sldMk cId="3575133596" sldId="355"/>
        </pc:sldMkLst>
        <pc:spChg chg="mod">
          <ac:chgData name="linyd@gcu.edu.cn" userId="b8e7e040dcb4f74d" providerId="LiveId" clId="{13CDD7A8-685A-41EF-963B-C7A5DD3764B6}" dt="2022-05-30T15:38:30.251" v="3226" actId="20577"/>
          <ac:spMkLst>
            <pc:docMk/>
            <pc:sldMk cId="3575133596" sldId="355"/>
            <ac:spMk id="3" creationId="{91609231-C311-12C2-1D46-DEAFE0B2C092}"/>
          </ac:spMkLst>
        </pc:spChg>
      </pc:sldChg>
    </pc:docChg>
  </pc:docChgLst>
  <pc:docChgLst>
    <pc:chgData name="linyd@gcu.edu.cn" userId="b8e7e040dcb4f74d" providerId="LiveId" clId="{A0724479-AA4C-424E-A737-64274D32F85A}"/>
    <pc:docChg chg="custSel delSld modSld">
      <pc:chgData name="linyd@gcu.edu.cn" userId="b8e7e040dcb4f74d" providerId="LiveId" clId="{A0724479-AA4C-424E-A737-64274D32F85A}" dt="2020-12-10T09:17:02.609" v="343" actId="47"/>
      <pc:docMkLst>
        <pc:docMk/>
      </pc:docMkLst>
      <pc:sldChg chg="modSp mod">
        <pc:chgData name="linyd@gcu.edu.cn" userId="b8e7e040dcb4f74d" providerId="LiveId" clId="{A0724479-AA4C-424E-A737-64274D32F85A}" dt="2020-12-10T08:56:27.943" v="45" actId="20577"/>
        <pc:sldMkLst>
          <pc:docMk/>
          <pc:sldMk cId="1696584153" sldId="257"/>
        </pc:sldMkLst>
        <pc:spChg chg="mod">
          <ac:chgData name="linyd@gcu.edu.cn" userId="b8e7e040dcb4f74d" providerId="LiveId" clId="{A0724479-AA4C-424E-A737-64274D32F85A}" dt="2020-12-10T08:56:27.943" v="45" actId="20577"/>
          <ac:spMkLst>
            <pc:docMk/>
            <pc:sldMk cId="1696584153" sldId="257"/>
            <ac:spMk id="3" creationId="{00000000-0000-0000-0000-000000000000}"/>
          </ac:spMkLst>
        </pc:spChg>
      </pc:sldChg>
      <pc:sldChg chg="modSp mod">
        <pc:chgData name="linyd@gcu.edu.cn" userId="b8e7e040dcb4f74d" providerId="LiveId" clId="{A0724479-AA4C-424E-A737-64274D32F85A}" dt="2020-12-10T09:02:02.775" v="67"/>
        <pc:sldMkLst>
          <pc:docMk/>
          <pc:sldMk cId="990577670" sldId="259"/>
        </pc:sldMkLst>
        <pc:graphicFrameChg chg="mod">
          <ac:chgData name="linyd@gcu.edu.cn" userId="b8e7e040dcb4f74d" providerId="LiveId" clId="{A0724479-AA4C-424E-A737-64274D32F85A}" dt="2020-12-10T09:02:02.775" v="67"/>
          <ac:graphicFrameMkLst>
            <pc:docMk/>
            <pc:sldMk cId="990577670" sldId="259"/>
            <ac:graphicFrameMk id="4" creationId="{00000000-0000-0000-0000-000000000000}"/>
          </ac:graphicFrameMkLst>
        </pc:graphicFrameChg>
      </pc:sldChg>
      <pc:sldChg chg="modSp mod">
        <pc:chgData name="linyd@gcu.edu.cn" userId="b8e7e040dcb4f74d" providerId="LiveId" clId="{A0724479-AA4C-424E-A737-64274D32F85A}" dt="2020-12-10T09:07:00.046" v="82" actId="1035"/>
        <pc:sldMkLst>
          <pc:docMk/>
          <pc:sldMk cId="2530626747" sldId="262"/>
        </pc:sldMkLst>
        <pc:spChg chg="mod">
          <ac:chgData name="linyd@gcu.edu.cn" userId="b8e7e040dcb4f74d" providerId="LiveId" clId="{A0724479-AA4C-424E-A737-64274D32F85A}" dt="2020-12-10T09:06:56.175" v="73" actId="20577"/>
          <ac:spMkLst>
            <pc:docMk/>
            <pc:sldMk cId="2530626747" sldId="262"/>
            <ac:spMk id="3" creationId="{00000000-0000-0000-0000-000000000000}"/>
          </ac:spMkLst>
        </pc:spChg>
        <pc:spChg chg="mod">
          <ac:chgData name="linyd@gcu.edu.cn" userId="b8e7e040dcb4f74d" providerId="LiveId" clId="{A0724479-AA4C-424E-A737-64274D32F85A}" dt="2020-12-10T09:07:00.046" v="82" actId="1035"/>
          <ac:spMkLst>
            <pc:docMk/>
            <pc:sldMk cId="2530626747" sldId="262"/>
            <ac:spMk id="4" creationId="{00000000-0000-0000-0000-000000000000}"/>
          </ac:spMkLst>
        </pc:spChg>
      </pc:sldChg>
      <pc:sldChg chg="delSp mod delAnim">
        <pc:chgData name="linyd@gcu.edu.cn" userId="b8e7e040dcb4f74d" providerId="LiveId" clId="{A0724479-AA4C-424E-A737-64274D32F85A}" dt="2020-12-10T09:07:45.346" v="83" actId="478"/>
        <pc:sldMkLst>
          <pc:docMk/>
          <pc:sldMk cId="3932905766" sldId="268"/>
        </pc:sldMkLst>
        <pc:spChg chg="del">
          <ac:chgData name="linyd@gcu.edu.cn" userId="b8e7e040dcb4f74d" providerId="LiveId" clId="{A0724479-AA4C-424E-A737-64274D32F85A}" dt="2020-12-10T09:07:45.346" v="83" actId="478"/>
          <ac:spMkLst>
            <pc:docMk/>
            <pc:sldMk cId="3932905766" sldId="268"/>
            <ac:spMk id="4" creationId="{00000000-0000-0000-0000-000000000000}"/>
          </ac:spMkLst>
        </pc:spChg>
      </pc:sldChg>
      <pc:sldChg chg="delSp mod delAnim">
        <pc:chgData name="linyd@gcu.edu.cn" userId="b8e7e040dcb4f74d" providerId="LiveId" clId="{A0724479-AA4C-424E-A737-64274D32F85A}" dt="2020-12-10T09:08:02.323" v="84" actId="478"/>
        <pc:sldMkLst>
          <pc:docMk/>
          <pc:sldMk cId="2802560517" sldId="269"/>
        </pc:sldMkLst>
        <pc:spChg chg="del">
          <ac:chgData name="linyd@gcu.edu.cn" userId="b8e7e040dcb4f74d" providerId="LiveId" clId="{A0724479-AA4C-424E-A737-64274D32F85A}" dt="2020-12-10T09:08:02.323" v="84" actId="478"/>
          <ac:spMkLst>
            <pc:docMk/>
            <pc:sldMk cId="2802560517" sldId="269"/>
            <ac:spMk id="4" creationId="{00000000-0000-0000-0000-000000000000}"/>
          </ac:spMkLst>
        </pc:spChg>
      </pc:sldChg>
      <pc:sldChg chg="modSp mod">
        <pc:chgData name="linyd@gcu.edu.cn" userId="b8e7e040dcb4f74d" providerId="LiveId" clId="{A0724479-AA4C-424E-A737-64274D32F85A}" dt="2020-12-10T09:09:49.493" v="174" actId="207"/>
        <pc:sldMkLst>
          <pc:docMk/>
          <pc:sldMk cId="2286963325" sldId="270"/>
        </pc:sldMkLst>
        <pc:spChg chg="mod">
          <ac:chgData name="linyd@gcu.edu.cn" userId="b8e7e040dcb4f74d" providerId="LiveId" clId="{A0724479-AA4C-424E-A737-64274D32F85A}" dt="2020-12-10T09:09:49.493" v="174" actId="207"/>
          <ac:spMkLst>
            <pc:docMk/>
            <pc:sldMk cId="2286963325" sldId="270"/>
            <ac:spMk id="3" creationId="{00000000-0000-0000-0000-000000000000}"/>
          </ac:spMkLst>
        </pc:spChg>
      </pc:sldChg>
      <pc:sldChg chg="modSp mod">
        <pc:chgData name="linyd@gcu.edu.cn" userId="b8e7e040dcb4f74d" providerId="LiveId" clId="{A0724479-AA4C-424E-A737-64274D32F85A}" dt="2020-12-10T09:10:30.300" v="233" actId="20577"/>
        <pc:sldMkLst>
          <pc:docMk/>
          <pc:sldMk cId="3642362394" sldId="271"/>
        </pc:sldMkLst>
        <pc:spChg chg="mod">
          <ac:chgData name="linyd@gcu.edu.cn" userId="b8e7e040dcb4f74d" providerId="LiveId" clId="{A0724479-AA4C-424E-A737-64274D32F85A}" dt="2020-12-10T09:10:30.300" v="233" actId="20577"/>
          <ac:spMkLst>
            <pc:docMk/>
            <pc:sldMk cId="3642362394" sldId="271"/>
            <ac:spMk id="3" creationId="{00000000-0000-0000-0000-000000000000}"/>
          </ac:spMkLst>
        </pc:spChg>
      </pc:sldChg>
      <pc:sldChg chg="modSp mod">
        <pc:chgData name="linyd@gcu.edu.cn" userId="b8e7e040dcb4f74d" providerId="LiveId" clId="{A0724479-AA4C-424E-A737-64274D32F85A}" dt="2020-12-10T09:12:31.976" v="234" actId="6549"/>
        <pc:sldMkLst>
          <pc:docMk/>
          <pc:sldMk cId="1555716641" sldId="289"/>
        </pc:sldMkLst>
        <pc:spChg chg="mod">
          <ac:chgData name="linyd@gcu.edu.cn" userId="b8e7e040dcb4f74d" providerId="LiveId" clId="{A0724479-AA4C-424E-A737-64274D32F85A}" dt="2020-12-10T09:12:31.976" v="234" actId="6549"/>
          <ac:spMkLst>
            <pc:docMk/>
            <pc:sldMk cId="1555716641" sldId="289"/>
            <ac:spMk id="3" creationId="{00000000-0000-0000-0000-000000000000}"/>
          </ac:spMkLst>
        </pc:spChg>
      </pc:sldChg>
      <pc:sldChg chg="modSp mod">
        <pc:chgData name="linyd@gcu.edu.cn" userId="b8e7e040dcb4f74d" providerId="LiveId" clId="{A0724479-AA4C-424E-A737-64274D32F85A}" dt="2020-12-10T09:14:01.710" v="237" actId="20577"/>
        <pc:sldMkLst>
          <pc:docMk/>
          <pc:sldMk cId="1634817569" sldId="297"/>
        </pc:sldMkLst>
        <pc:spChg chg="mod">
          <ac:chgData name="linyd@gcu.edu.cn" userId="b8e7e040dcb4f74d" providerId="LiveId" clId="{A0724479-AA4C-424E-A737-64274D32F85A}" dt="2020-12-10T09:14:01.710" v="237" actId="20577"/>
          <ac:spMkLst>
            <pc:docMk/>
            <pc:sldMk cId="1634817569" sldId="297"/>
            <ac:spMk id="3" creationId="{00000000-0000-0000-0000-000000000000}"/>
          </ac:spMkLst>
        </pc:spChg>
      </pc:sldChg>
      <pc:sldChg chg="modSp mod">
        <pc:chgData name="linyd@gcu.edu.cn" userId="b8e7e040dcb4f74d" providerId="LiveId" clId="{A0724479-AA4C-424E-A737-64274D32F85A}" dt="2020-12-10T09:15:09.914" v="312" actId="207"/>
        <pc:sldMkLst>
          <pc:docMk/>
          <pc:sldMk cId="4069871330" sldId="298"/>
        </pc:sldMkLst>
        <pc:spChg chg="mod">
          <ac:chgData name="linyd@gcu.edu.cn" userId="b8e7e040dcb4f74d" providerId="LiveId" clId="{A0724479-AA4C-424E-A737-64274D32F85A}" dt="2020-12-10T09:15:09.914" v="312" actId="207"/>
          <ac:spMkLst>
            <pc:docMk/>
            <pc:sldMk cId="4069871330" sldId="298"/>
            <ac:spMk id="3" creationId="{00000000-0000-0000-0000-000000000000}"/>
          </ac:spMkLst>
        </pc:spChg>
      </pc:sldChg>
      <pc:sldChg chg="del">
        <pc:chgData name="linyd@gcu.edu.cn" userId="b8e7e040dcb4f74d" providerId="LiveId" clId="{A0724479-AA4C-424E-A737-64274D32F85A}" dt="2020-12-10T09:16:08.457" v="313" actId="47"/>
        <pc:sldMkLst>
          <pc:docMk/>
          <pc:sldMk cId="2110048679" sldId="306"/>
        </pc:sldMkLst>
      </pc:sldChg>
      <pc:sldChg chg="del">
        <pc:chgData name="linyd@gcu.edu.cn" userId="b8e7e040dcb4f74d" providerId="LiveId" clId="{A0724479-AA4C-424E-A737-64274D32F85A}" dt="2020-12-10T09:16:09.396" v="314" actId="47"/>
        <pc:sldMkLst>
          <pc:docMk/>
          <pc:sldMk cId="3778311227" sldId="307"/>
        </pc:sldMkLst>
      </pc:sldChg>
      <pc:sldChg chg="del">
        <pc:chgData name="linyd@gcu.edu.cn" userId="b8e7e040dcb4f74d" providerId="LiveId" clId="{A0724479-AA4C-424E-A737-64274D32F85A}" dt="2020-12-10T09:16:11.645" v="315" actId="47"/>
        <pc:sldMkLst>
          <pc:docMk/>
          <pc:sldMk cId="2164679750" sldId="308"/>
        </pc:sldMkLst>
      </pc:sldChg>
      <pc:sldChg chg="del">
        <pc:chgData name="linyd@gcu.edu.cn" userId="b8e7e040dcb4f74d" providerId="LiveId" clId="{A0724479-AA4C-424E-A737-64274D32F85A}" dt="2020-12-10T09:16:12.085" v="316" actId="47"/>
        <pc:sldMkLst>
          <pc:docMk/>
          <pc:sldMk cId="3668976747" sldId="309"/>
        </pc:sldMkLst>
      </pc:sldChg>
      <pc:sldChg chg="del">
        <pc:chgData name="linyd@gcu.edu.cn" userId="b8e7e040dcb4f74d" providerId="LiveId" clId="{A0724479-AA4C-424E-A737-64274D32F85A}" dt="2020-12-10T09:16:12.696" v="317" actId="47"/>
        <pc:sldMkLst>
          <pc:docMk/>
          <pc:sldMk cId="1835349933" sldId="310"/>
        </pc:sldMkLst>
      </pc:sldChg>
      <pc:sldChg chg="del">
        <pc:chgData name="linyd@gcu.edu.cn" userId="b8e7e040dcb4f74d" providerId="LiveId" clId="{A0724479-AA4C-424E-A737-64274D32F85A}" dt="2020-12-10T09:16:13.292" v="318" actId="47"/>
        <pc:sldMkLst>
          <pc:docMk/>
          <pc:sldMk cId="4020643454" sldId="311"/>
        </pc:sldMkLst>
      </pc:sldChg>
      <pc:sldChg chg="del">
        <pc:chgData name="linyd@gcu.edu.cn" userId="b8e7e040dcb4f74d" providerId="LiveId" clId="{A0724479-AA4C-424E-A737-64274D32F85A}" dt="2020-12-10T09:16:13.918" v="319" actId="47"/>
        <pc:sldMkLst>
          <pc:docMk/>
          <pc:sldMk cId="490816252" sldId="312"/>
        </pc:sldMkLst>
      </pc:sldChg>
      <pc:sldChg chg="del">
        <pc:chgData name="linyd@gcu.edu.cn" userId="b8e7e040dcb4f74d" providerId="LiveId" clId="{A0724479-AA4C-424E-A737-64274D32F85A}" dt="2020-12-10T09:16:14.500" v="320" actId="47"/>
        <pc:sldMkLst>
          <pc:docMk/>
          <pc:sldMk cId="2706888908" sldId="313"/>
        </pc:sldMkLst>
      </pc:sldChg>
      <pc:sldChg chg="del">
        <pc:chgData name="linyd@gcu.edu.cn" userId="b8e7e040dcb4f74d" providerId="LiveId" clId="{A0724479-AA4C-424E-A737-64274D32F85A}" dt="2020-12-10T09:16:15.016" v="321" actId="47"/>
        <pc:sldMkLst>
          <pc:docMk/>
          <pc:sldMk cId="241215922" sldId="314"/>
        </pc:sldMkLst>
      </pc:sldChg>
      <pc:sldChg chg="del">
        <pc:chgData name="linyd@gcu.edu.cn" userId="b8e7e040dcb4f74d" providerId="LiveId" clId="{A0724479-AA4C-424E-A737-64274D32F85A}" dt="2020-12-10T09:16:15.606" v="322" actId="47"/>
        <pc:sldMkLst>
          <pc:docMk/>
          <pc:sldMk cId="542571272" sldId="315"/>
        </pc:sldMkLst>
      </pc:sldChg>
      <pc:sldChg chg="del">
        <pc:chgData name="linyd@gcu.edu.cn" userId="b8e7e040dcb4f74d" providerId="LiveId" clId="{A0724479-AA4C-424E-A737-64274D32F85A}" dt="2020-12-10T09:16:16.319" v="323" actId="47"/>
        <pc:sldMkLst>
          <pc:docMk/>
          <pc:sldMk cId="3993157122" sldId="316"/>
        </pc:sldMkLst>
      </pc:sldChg>
      <pc:sldChg chg="del">
        <pc:chgData name="linyd@gcu.edu.cn" userId="b8e7e040dcb4f74d" providerId="LiveId" clId="{A0724479-AA4C-424E-A737-64274D32F85A}" dt="2020-12-10T09:16:16.982" v="324" actId="47"/>
        <pc:sldMkLst>
          <pc:docMk/>
          <pc:sldMk cId="2221112254" sldId="317"/>
        </pc:sldMkLst>
      </pc:sldChg>
      <pc:sldChg chg="del">
        <pc:chgData name="linyd@gcu.edu.cn" userId="b8e7e040dcb4f74d" providerId="LiveId" clId="{A0724479-AA4C-424E-A737-64274D32F85A}" dt="2020-12-10T09:16:17.795" v="325" actId="47"/>
        <pc:sldMkLst>
          <pc:docMk/>
          <pc:sldMk cId="1213245958" sldId="318"/>
        </pc:sldMkLst>
      </pc:sldChg>
      <pc:sldChg chg="del">
        <pc:chgData name="linyd@gcu.edu.cn" userId="b8e7e040dcb4f74d" providerId="LiveId" clId="{A0724479-AA4C-424E-A737-64274D32F85A}" dt="2020-12-10T09:16:19.571" v="326" actId="47"/>
        <pc:sldMkLst>
          <pc:docMk/>
          <pc:sldMk cId="371981924" sldId="319"/>
        </pc:sldMkLst>
      </pc:sldChg>
      <pc:sldChg chg="del">
        <pc:chgData name="linyd@gcu.edu.cn" userId="b8e7e040dcb4f74d" providerId="LiveId" clId="{A0724479-AA4C-424E-A737-64274D32F85A}" dt="2020-12-10T09:16:20.181" v="327" actId="47"/>
        <pc:sldMkLst>
          <pc:docMk/>
          <pc:sldMk cId="385198507" sldId="320"/>
        </pc:sldMkLst>
      </pc:sldChg>
      <pc:sldChg chg="del">
        <pc:chgData name="linyd@gcu.edu.cn" userId="b8e7e040dcb4f74d" providerId="LiveId" clId="{A0724479-AA4C-424E-A737-64274D32F85A}" dt="2020-12-10T09:16:20.661" v="328" actId="47"/>
        <pc:sldMkLst>
          <pc:docMk/>
          <pc:sldMk cId="3751719610" sldId="321"/>
        </pc:sldMkLst>
      </pc:sldChg>
      <pc:sldChg chg="del">
        <pc:chgData name="linyd@gcu.edu.cn" userId="b8e7e040dcb4f74d" providerId="LiveId" clId="{A0724479-AA4C-424E-A737-64274D32F85A}" dt="2020-12-10T09:16:21.001" v="329" actId="47"/>
        <pc:sldMkLst>
          <pc:docMk/>
          <pc:sldMk cId="3247953636" sldId="322"/>
        </pc:sldMkLst>
      </pc:sldChg>
      <pc:sldChg chg="del">
        <pc:chgData name="linyd@gcu.edu.cn" userId="b8e7e040dcb4f74d" providerId="LiveId" clId="{A0724479-AA4C-424E-A737-64274D32F85A}" dt="2020-12-10T09:16:21.294" v="330" actId="47"/>
        <pc:sldMkLst>
          <pc:docMk/>
          <pc:sldMk cId="2528650004" sldId="323"/>
        </pc:sldMkLst>
      </pc:sldChg>
      <pc:sldChg chg="del">
        <pc:chgData name="linyd@gcu.edu.cn" userId="b8e7e040dcb4f74d" providerId="LiveId" clId="{A0724479-AA4C-424E-A737-64274D32F85A}" dt="2020-12-10T09:16:21.610" v="331" actId="47"/>
        <pc:sldMkLst>
          <pc:docMk/>
          <pc:sldMk cId="4222781645" sldId="324"/>
        </pc:sldMkLst>
      </pc:sldChg>
      <pc:sldChg chg="del">
        <pc:chgData name="linyd@gcu.edu.cn" userId="b8e7e040dcb4f74d" providerId="LiveId" clId="{A0724479-AA4C-424E-A737-64274D32F85A}" dt="2020-12-10T09:16:21.900" v="332" actId="47"/>
        <pc:sldMkLst>
          <pc:docMk/>
          <pc:sldMk cId="1339343155" sldId="325"/>
        </pc:sldMkLst>
      </pc:sldChg>
      <pc:sldChg chg="del">
        <pc:chgData name="linyd@gcu.edu.cn" userId="b8e7e040dcb4f74d" providerId="LiveId" clId="{A0724479-AA4C-424E-A737-64274D32F85A}" dt="2020-12-10T09:16:22.240" v="333" actId="47"/>
        <pc:sldMkLst>
          <pc:docMk/>
          <pc:sldMk cId="2623620618" sldId="326"/>
        </pc:sldMkLst>
      </pc:sldChg>
      <pc:sldChg chg="del">
        <pc:chgData name="linyd@gcu.edu.cn" userId="b8e7e040dcb4f74d" providerId="LiveId" clId="{A0724479-AA4C-424E-A737-64274D32F85A}" dt="2020-12-10T09:16:23.406" v="334" actId="47"/>
        <pc:sldMkLst>
          <pc:docMk/>
          <pc:sldMk cId="1141372515" sldId="327"/>
        </pc:sldMkLst>
      </pc:sldChg>
      <pc:sldChg chg="del">
        <pc:chgData name="linyd@gcu.edu.cn" userId="b8e7e040dcb4f74d" providerId="LiveId" clId="{A0724479-AA4C-424E-A737-64274D32F85A}" dt="2020-12-10T09:16:23.882" v="335" actId="47"/>
        <pc:sldMkLst>
          <pc:docMk/>
          <pc:sldMk cId="2058251712" sldId="328"/>
        </pc:sldMkLst>
      </pc:sldChg>
      <pc:sldChg chg="del">
        <pc:chgData name="linyd@gcu.edu.cn" userId="b8e7e040dcb4f74d" providerId="LiveId" clId="{A0724479-AA4C-424E-A737-64274D32F85A}" dt="2020-12-10T09:16:24.477" v="336" actId="47"/>
        <pc:sldMkLst>
          <pc:docMk/>
          <pc:sldMk cId="3658667756" sldId="329"/>
        </pc:sldMkLst>
      </pc:sldChg>
      <pc:sldChg chg="del">
        <pc:chgData name="linyd@gcu.edu.cn" userId="b8e7e040dcb4f74d" providerId="LiveId" clId="{A0724479-AA4C-424E-A737-64274D32F85A}" dt="2020-12-10T09:16:25.161" v="337" actId="47"/>
        <pc:sldMkLst>
          <pc:docMk/>
          <pc:sldMk cId="4159163977" sldId="330"/>
        </pc:sldMkLst>
      </pc:sldChg>
      <pc:sldChg chg="del">
        <pc:chgData name="linyd@gcu.edu.cn" userId="b8e7e040dcb4f74d" providerId="LiveId" clId="{A0724479-AA4C-424E-A737-64274D32F85A}" dt="2020-12-10T09:16:25.847" v="338" actId="47"/>
        <pc:sldMkLst>
          <pc:docMk/>
          <pc:sldMk cId="1779403424" sldId="331"/>
        </pc:sldMkLst>
      </pc:sldChg>
      <pc:sldChg chg="del">
        <pc:chgData name="linyd@gcu.edu.cn" userId="b8e7e040dcb4f74d" providerId="LiveId" clId="{A0724479-AA4C-424E-A737-64274D32F85A}" dt="2020-12-10T09:16:26.508" v="339" actId="47"/>
        <pc:sldMkLst>
          <pc:docMk/>
          <pc:sldMk cId="3213279986" sldId="332"/>
        </pc:sldMkLst>
      </pc:sldChg>
      <pc:sldChg chg="del">
        <pc:chgData name="linyd@gcu.edu.cn" userId="b8e7e040dcb4f74d" providerId="LiveId" clId="{A0724479-AA4C-424E-A737-64274D32F85A}" dt="2020-12-10T09:16:27.036" v="340" actId="47"/>
        <pc:sldMkLst>
          <pc:docMk/>
          <pc:sldMk cId="167946361" sldId="333"/>
        </pc:sldMkLst>
      </pc:sldChg>
      <pc:sldChg chg="del">
        <pc:chgData name="linyd@gcu.edu.cn" userId="b8e7e040dcb4f74d" providerId="LiveId" clId="{A0724479-AA4C-424E-A737-64274D32F85A}" dt="2020-12-10T09:17:01.769" v="342" actId="47"/>
        <pc:sldMkLst>
          <pc:docMk/>
          <pc:sldMk cId="2572050115" sldId="334"/>
        </pc:sldMkLst>
      </pc:sldChg>
      <pc:sldChg chg="del">
        <pc:chgData name="linyd@gcu.edu.cn" userId="b8e7e040dcb4f74d" providerId="LiveId" clId="{A0724479-AA4C-424E-A737-64274D32F85A}" dt="2020-12-10T09:17:00.558" v="341" actId="47"/>
        <pc:sldMkLst>
          <pc:docMk/>
          <pc:sldMk cId="1319244269" sldId="335"/>
        </pc:sldMkLst>
      </pc:sldChg>
      <pc:sldChg chg="del">
        <pc:chgData name="linyd@gcu.edu.cn" userId="b8e7e040dcb4f74d" providerId="LiveId" clId="{A0724479-AA4C-424E-A737-64274D32F85A}" dt="2020-12-10T09:17:02.609" v="343" actId="47"/>
        <pc:sldMkLst>
          <pc:docMk/>
          <pc:sldMk cId="3122203110" sldId="336"/>
        </pc:sldMkLst>
      </pc:sldChg>
      <pc:sldChg chg="delSp mod delAnim">
        <pc:chgData name="linyd@gcu.edu.cn" userId="b8e7e040dcb4f74d" providerId="LiveId" clId="{A0724479-AA4C-424E-A737-64274D32F85A}" dt="2020-12-10T09:13:06.927" v="235" actId="478"/>
        <pc:sldMkLst>
          <pc:docMk/>
          <pc:sldMk cId="2812148629" sldId="338"/>
        </pc:sldMkLst>
        <pc:spChg chg="del">
          <ac:chgData name="linyd@gcu.edu.cn" userId="b8e7e040dcb4f74d" providerId="LiveId" clId="{A0724479-AA4C-424E-A737-64274D32F85A}" dt="2020-12-10T09:13:06.927" v="235" actId="478"/>
          <ac:spMkLst>
            <pc:docMk/>
            <pc:sldMk cId="2812148629" sldId="338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800"/>
          </a:pPr>
          <a:endParaRPr lang="zh-CN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716049382716049E-4"/>
          <c:y val="0.20177633744335013"/>
          <c:w val="0.84104938271604934"/>
          <c:h val="0.7148267463351647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分值分布</c:v>
                </c:pt>
              </c:strCache>
            </c:strRef>
          </c:tx>
          <c:explosion val="25"/>
          <c:dLbls>
            <c:dLbl>
              <c:idx val="0"/>
              <c:layout>
                <c:manualLayout>
                  <c:x val="-1.8518518518518517E-2"/>
                  <c:y val="-2.572347266881029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8F-4950-8650-309B76C1FB22}"/>
                </c:ext>
              </c:extLst>
            </c:dLbl>
            <c:dLbl>
              <c:idx val="1"/>
              <c:layout>
                <c:manualLayout>
                  <c:x val="1.5432098765431985E-2"/>
                  <c:y val="-4.887459807073955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08F-4950-8650-309B76C1FB22}"/>
                </c:ext>
              </c:extLst>
            </c:dLbl>
            <c:dLbl>
              <c:idx val="3"/>
              <c:layout>
                <c:manualLayout>
                  <c:x val="0"/>
                  <c:y val="-1.286173633440514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8F-4950-8650-309B76C1FB22}"/>
                </c:ext>
              </c:extLst>
            </c:dLbl>
            <c:dLbl>
              <c:idx val="4"/>
              <c:layout>
                <c:manualLayout>
                  <c:x val="9.2592592592592587E-3"/>
                  <c:y val="-9.51768488745980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27-4961-ABEF-BF95E5FE0D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aseline="0"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第1章 概述</c:v>
                </c:pt>
                <c:pt idx="1">
                  <c:v>第2章 语法基础</c:v>
                </c:pt>
                <c:pt idx="2">
                  <c:v>第3章 控制语句</c:v>
                </c:pt>
                <c:pt idx="3">
                  <c:v>第4章 函数与模块</c:v>
                </c:pt>
                <c:pt idx="4">
                  <c:v>第5章 文件</c:v>
                </c:pt>
                <c:pt idx="5">
                  <c:v>第6章 面向对象程序设计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8F-4950-8650-309B76C1FB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4A7E-1CD8-4B8E-92A9-E312C6092352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6C6FC-DF5A-4C20-ACD2-F13B5DC2F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2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BA2EB7-B10D-4993-AB0C-26191FD3AF5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F65877-2C3B-47BB-90B3-8C56BB17AF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9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21B7A-F545-0203-5DBC-31F8CF1E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语法基础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68244-3096-37B7-D509-7D5C9E886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I.  </a:t>
            </a:r>
            <a:r>
              <a:rPr lang="en-US" altLang="zh-CN" dirty="0" err="1"/>
              <a:t>dict</a:t>
            </a:r>
            <a:r>
              <a:rPr lang="en-US" altLang="zh-CN" dirty="0"/>
              <a:t>() </a:t>
            </a:r>
            <a:r>
              <a:rPr lang="zh-CN" altLang="en-US" dirty="0"/>
              <a:t>或 </a:t>
            </a:r>
            <a:r>
              <a:rPr lang="en-US" altLang="zh-CN" dirty="0" err="1"/>
              <a:t>dict</a:t>
            </a:r>
            <a:r>
              <a:rPr lang="en-US" altLang="zh-CN" dirty="0"/>
              <a:t>([])                       </a:t>
            </a:r>
            <a:r>
              <a:rPr lang="en-US" altLang="zh-CN" dirty="0">
                <a:solidFill>
                  <a:srgbClr val="006600"/>
                </a:solidFill>
              </a:rPr>
              <a:t># </a:t>
            </a:r>
            <a:r>
              <a:rPr lang="zh-CN" altLang="en-US" dirty="0">
                <a:solidFill>
                  <a:srgbClr val="006600"/>
                </a:solidFill>
              </a:rPr>
              <a:t>创建空字典</a:t>
            </a:r>
          </a:p>
          <a:p>
            <a:pPr marL="0" indent="0">
              <a:buNone/>
            </a:pPr>
            <a:r>
              <a:rPr lang="en-US" altLang="zh-CN" dirty="0"/>
              <a:t>    {}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II.  </a:t>
            </a:r>
            <a:r>
              <a:rPr lang="en-US" altLang="zh-CN" dirty="0" err="1"/>
              <a:t>dict</a:t>
            </a:r>
            <a:r>
              <a:rPr lang="en-US" altLang="zh-CN" dirty="0"/>
              <a:t>(a='a', b='b', t='t')     	</a:t>
            </a:r>
            <a:r>
              <a:rPr lang="en-US" altLang="zh-CN" dirty="0">
                <a:solidFill>
                  <a:srgbClr val="006600"/>
                </a:solidFill>
              </a:rPr>
              <a:t># </a:t>
            </a:r>
            <a:r>
              <a:rPr lang="zh-CN" altLang="en-US" dirty="0">
                <a:solidFill>
                  <a:srgbClr val="006600"/>
                </a:solidFill>
              </a:rPr>
              <a:t>传入关键字</a:t>
            </a:r>
          </a:p>
          <a:p>
            <a:pPr marL="0" indent="0">
              <a:buNone/>
            </a:pPr>
            <a:r>
              <a:rPr lang="en-US" altLang="zh-CN" dirty="0"/>
              <a:t>    {'a': 'a', 'b': 'b', 't': ‘t’}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III.  </a:t>
            </a:r>
            <a:r>
              <a:rPr lang="en-US" altLang="zh-CN" dirty="0" err="1"/>
              <a:t>dict</a:t>
            </a:r>
            <a:r>
              <a:rPr lang="en-US" altLang="zh-CN" dirty="0"/>
              <a:t>(zip(['one', 'two', 'three'], [1, 2, 3]))   </a:t>
            </a:r>
            <a:r>
              <a:rPr lang="en-US" altLang="zh-CN" dirty="0">
                <a:solidFill>
                  <a:srgbClr val="006600"/>
                </a:solidFill>
              </a:rPr>
              <a:t># </a:t>
            </a:r>
            <a:r>
              <a:rPr lang="zh-CN" altLang="en-US" dirty="0">
                <a:solidFill>
                  <a:srgbClr val="006600"/>
                </a:solidFill>
              </a:rPr>
              <a:t>映射函数方式来构造字典</a:t>
            </a:r>
          </a:p>
          <a:p>
            <a:pPr marL="0" indent="0">
              <a:buNone/>
            </a:pPr>
            <a:r>
              <a:rPr lang="en-US" altLang="zh-CN" dirty="0"/>
              <a:t>    {'three': 3, 'two': 2, 'one': 1}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IV.  </a:t>
            </a:r>
            <a:r>
              <a:rPr lang="en-US" altLang="zh-CN" dirty="0" err="1"/>
              <a:t>dict</a:t>
            </a:r>
            <a:r>
              <a:rPr lang="en-US" altLang="zh-CN" dirty="0"/>
              <a:t>([('one', 1), ('two', 2), ('three', 3)])    </a:t>
            </a:r>
            <a:r>
              <a:rPr lang="en-US" altLang="zh-CN" dirty="0">
                <a:solidFill>
                  <a:srgbClr val="006600"/>
                </a:solidFill>
              </a:rPr>
              <a:t># </a:t>
            </a:r>
            <a:r>
              <a:rPr lang="zh-CN" altLang="en-US" dirty="0">
                <a:solidFill>
                  <a:srgbClr val="006600"/>
                </a:solidFill>
              </a:rPr>
              <a:t>可迭代对象方式来构造字典</a:t>
            </a:r>
          </a:p>
          <a:p>
            <a:pPr marL="0" indent="0">
              <a:buNone/>
            </a:pPr>
            <a:r>
              <a:rPr lang="en-US" altLang="zh-CN" dirty="0"/>
              <a:t>    {'three': 3, 'two': 2, 'one’: 1}</a:t>
            </a:r>
          </a:p>
        </p:txBody>
      </p:sp>
    </p:spTree>
    <p:extLst>
      <p:ext uri="{BB962C8B-B14F-4D97-AF65-F5344CB8AC3E}">
        <p14:creationId xmlns:p14="http://schemas.microsoft.com/office/powerpoint/2010/main" val="305277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F3C2-F6D7-122C-1981-E46C8075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语法基础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A704D-6E93-5E60-4CED-DE22ABACB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字典键的唯一性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字典元素的增删改查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(4) </a:t>
            </a:r>
            <a:r>
              <a:rPr lang="zh-CN" altLang="en-US" dirty="0"/>
              <a:t>字典的常用操作，尤其是用于循环的常用操作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(5) </a:t>
            </a:r>
            <a:r>
              <a:rPr lang="zh-CN" altLang="en-US" dirty="0"/>
              <a:t>字典的复制原理（浅复制和深复制）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、集合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集合的创建，尤其是</a:t>
            </a:r>
            <a:r>
              <a:rPr lang="zh-CN" altLang="en-US" dirty="0">
                <a:solidFill>
                  <a:srgbClr val="FF0000"/>
                </a:solidFill>
              </a:rPr>
              <a:t>空集合</a:t>
            </a:r>
            <a:r>
              <a:rPr lang="zh-CN" altLang="en-US" dirty="0"/>
              <a:t>的创建方式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 集合的特点：元素不重复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集合的基本运算：成员检测、差</a:t>
            </a:r>
            <a:r>
              <a:rPr lang="en-US" altLang="zh-CN" dirty="0"/>
              <a:t>/</a:t>
            </a:r>
            <a:r>
              <a:rPr lang="zh-CN" altLang="en-US" dirty="0"/>
              <a:t>并</a:t>
            </a:r>
            <a:r>
              <a:rPr lang="en-US" altLang="zh-CN" dirty="0"/>
              <a:t>/</a:t>
            </a:r>
            <a:r>
              <a:rPr lang="zh-CN" altLang="en-US" dirty="0"/>
              <a:t>交</a:t>
            </a:r>
            <a:r>
              <a:rPr lang="en-US" altLang="zh-CN" dirty="0"/>
              <a:t>/</a:t>
            </a:r>
            <a:r>
              <a:rPr lang="zh-CN" altLang="en-US" dirty="0"/>
              <a:t>对称运算、元素的添加和删除、子集和超集</a:t>
            </a:r>
          </a:p>
        </p:txBody>
      </p:sp>
    </p:spTree>
    <p:extLst>
      <p:ext uri="{BB962C8B-B14F-4D97-AF65-F5344CB8AC3E}">
        <p14:creationId xmlns:p14="http://schemas.microsoft.com/office/powerpoint/2010/main" val="83234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D8C86-E506-6DB4-6AF9-5BC7F089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3DB4C-EB52-FD2F-81A2-82535CFC47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语句的正确写法，尤其是缩进对分支逻辑的影响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if…</a:t>
            </a:r>
            <a:r>
              <a:rPr lang="en-US" altLang="zh-CN" dirty="0" err="1"/>
              <a:t>elif</a:t>
            </a:r>
            <a:r>
              <a:rPr lang="en-US" altLang="zh-CN" dirty="0"/>
              <a:t>…</a:t>
            </a:r>
            <a:r>
              <a:rPr lang="zh-CN" altLang="en-US" dirty="0"/>
              <a:t>的逻辑结构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pass</a:t>
            </a:r>
            <a:r>
              <a:rPr lang="zh-CN" altLang="en-US" dirty="0"/>
              <a:t>语句的作用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语句的正确写法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语句的正确写法（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for</a:t>
            </a:r>
            <a:r>
              <a:rPr lang="zh-CN" altLang="en-US" dirty="0"/>
              <a:t>语句对字典类型的遍历方式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range</a:t>
            </a:r>
            <a:r>
              <a:rPr lang="zh-CN" altLang="en-US" dirty="0"/>
              <a:t>函数的用法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break</a:t>
            </a:r>
            <a:r>
              <a:rPr lang="zh-CN" altLang="en-US" dirty="0"/>
              <a:t>的用法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循环语句的嵌套写法，注意缩进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、列表生成式（</a:t>
            </a:r>
            <a:r>
              <a:rPr lang="zh-CN" altLang="en-US" dirty="0">
                <a:solidFill>
                  <a:srgbClr val="FF0000"/>
                </a:solidFill>
              </a:rPr>
              <a:t>重点和难点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列表生成式的语法，尤其是嵌套写法，带条件的写法</a:t>
            </a:r>
          </a:p>
        </p:txBody>
      </p:sp>
    </p:spTree>
    <p:extLst>
      <p:ext uri="{BB962C8B-B14F-4D97-AF65-F5344CB8AC3E}">
        <p14:creationId xmlns:p14="http://schemas.microsoft.com/office/powerpoint/2010/main" val="427421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D43A9-1B9A-D942-54EB-6A48F8B3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函数与模块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A7569-7ED7-1712-C524-3441A9B83C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、定义函数的正确写法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、函数的调用，注意</a:t>
            </a:r>
            <a:r>
              <a:rPr lang="en-US" altLang="zh-CN" dirty="0"/>
              <a:t>python</a:t>
            </a:r>
            <a:r>
              <a:rPr lang="zh-CN" altLang="en-US" dirty="0"/>
              <a:t>不支持前向引用 ，即</a:t>
            </a:r>
            <a:r>
              <a:rPr lang="zh-CN" altLang="en-US" dirty="0">
                <a:solidFill>
                  <a:srgbClr val="FF0000"/>
                </a:solidFill>
              </a:rPr>
              <a:t>不能先调用，后定义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lambda</a:t>
            </a:r>
            <a:r>
              <a:rPr lang="zh-CN" altLang="en-US" dirty="0"/>
              <a:t>表达式（</a:t>
            </a:r>
            <a:r>
              <a:rPr lang="zh-CN" altLang="en-US" dirty="0">
                <a:solidFill>
                  <a:srgbClr val="FF0000"/>
                </a:solidFill>
              </a:rPr>
              <a:t>重点和难点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正确的定义方法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返回值是一个函数，被赋值的变量相当于函数名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lambda</a:t>
            </a:r>
            <a:r>
              <a:rPr lang="zh-CN" altLang="en-US" dirty="0"/>
              <a:t>表达式的调用方法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、函数的返回值，尤其是返回多个值的情况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、函数参数（</a:t>
            </a:r>
            <a:r>
              <a:rPr lang="zh-CN" altLang="en-US" dirty="0">
                <a:solidFill>
                  <a:srgbClr val="FF0000"/>
                </a:solidFill>
              </a:rPr>
              <a:t>重点和难点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形参与实参的含义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参数传递的实质（</a:t>
            </a:r>
            <a:r>
              <a:rPr lang="zh-CN" altLang="en-US" dirty="0">
                <a:solidFill>
                  <a:srgbClr val="FF0000"/>
                </a:solidFill>
              </a:rPr>
              <a:t>难点</a:t>
            </a:r>
            <a:r>
              <a:rPr lang="zh-CN" altLang="en-US" dirty="0"/>
              <a:t>）：引用传递，</a:t>
            </a:r>
            <a:r>
              <a:rPr lang="zh-CN" altLang="en-US" dirty="0">
                <a:solidFill>
                  <a:srgbClr val="FF0000"/>
                </a:solidFill>
              </a:rPr>
              <a:t>什么时候形参的改变能引起实参的改变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5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8502A-935C-21FF-A973-06E553FF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函数与模块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C2126-AE62-618F-208F-C8D8461FB6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参数类型（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zh-CN" altLang="en-US" dirty="0"/>
              <a:t>）：默认值参数、关键字参数、任意个数参数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默认值参数和关键字参数的定义写法，重点注意两种参数的位置限制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任意个数参数在定义和调用时的写法，区分用</a:t>
            </a:r>
            <a:r>
              <a:rPr lang="en-US" altLang="zh-CN" dirty="0"/>
              <a:t>*</a:t>
            </a:r>
            <a:r>
              <a:rPr lang="zh-CN" altLang="en-US" dirty="0"/>
              <a:t>和</a:t>
            </a:r>
            <a:r>
              <a:rPr lang="en-US" altLang="zh-CN" dirty="0"/>
              <a:t>**</a:t>
            </a:r>
            <a:r>
              <a:rPr lang="zh-CN" altLang="en-US" dirty="0"/>
              <a:t>定义的形参，调用时的不同写法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、变量的作用域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局部变量和全局变量的含义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在函数中访问和改变全局变量的方法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变量的</a:t>
            </a:r>
            <a:r>
              <a:rPr lang="en-US" altLang="zh-CN" dirty="0"/>
              <a:t>LEGB</a:t>
            </a:r>
            <a:r>
              <a:rPr lang="zh-CN" altLang="en-US" dirty="0"/>
              <a:t>法则，即变量同名时，使用变量的优先级顺序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、闭包（</a:t>
            </a:r>
            <a:r>
              <a:rPr lang="zh-CN" altLang="en-US" dirty="0">
                <a:solidFill>
                  <a:srgbClr val="FF0000"/>
                </a:solidFill>
              </a:rPr>
              <a:t>难点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什么是闭包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闭包函数的定义方式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040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8502A-935C-21FF-A973-06E553FF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函数与模块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C2126-AE62-618F-208F-C8D8461FB6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闭包函数的执行顺序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闭包函数的特点，尤其是对装饰器中变量的访问和修改方法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闭包机制的意义和典型例子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、递归，掌握递归结构的理解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、内置函数：掌握常用的内置函数用法，包括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功能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返回值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数学运算函数：</a:t>
            </a:r>
            <a:r>
              <a:rPr lang="en-US" altLang="zh-CN" dirty="0">
                <a:solidFill>
                  <a:srgbClr val="FF0000"/>
                </a:solidFill>
              </a:rPr>
              <a:t>abs</a:t>
            </a:r>
            <a:r>
              <a:rPr lang="en-US" altLang="zh-CN" dirty="0"/>
              <a:t>, complex, </a:t>
            </a:r>
            <a:r>
              <a:rPr lang="en-US" altLang="zh-CN" dirty="0">
                <a:solidFill>
                  <a:srgbClr val="FF0000"/>
                </a:solidFill>
              </a:rPr>
              <a:t>pow</a:t>
            </a:r>
            <a:r>
              <a:rPr lang="en-US" altLang="zh-CN" dirty="0"/>
              <a:t>, range, </a:t>
            </a:r>
            <a:r>
              <a:rPr lang="en-US" altLang="zh-CN" dirty="0">
                <a:solidFill>
                  <a:srgbClr val="FF0000"/>
                </a:solidFill>
              </a:rPr>
              <a:t>round</a:t>
            </a:r>
            <a:r>
              <a:rPr lang="en-US" altLang="zh-CN" dirty="0"/>
              <a:t>, sum, </a:t>
            </a:r>
            <a:r>
              <a:rPr lang="en-US" altLang="zh-CN" dirty="0">
                <a:solidFill>
                  <a:srgbClr val="FF0000"/>
                </a:solidFill>
              </a:rPr>
              <a:t>eval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字符串函数：</a:t>
            </a:r>
            <a:r>
              <a:rPr lang="en-US" altLang="zh-CN" dirty="0"/>
              <a:t>count, index, split, </a:t>
            </a:r>
            <a:r>
              <a:rPr lang="en-US" altLang="zh-CN" dirty="0" err="1"/>
              <a:t>len</a:t>
            </a:r>
            <a:r>
              <a:rPr lang="en-US" altLang="zh-CN" dirty="0"/>
              <a:t>, join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反射函数：</a:t>
            </a:r>
            <a:r>
              <a:rPr lang="en-US" altLang="zh-CN" dirty="0"/>
              <a:t>id, super,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I/O</a:t>
            </a:r>
            <a:r>
              <a:rPr lang="zh-CN" altLang="en-US" dirty="0"/>
              <a:t>函数：</a:t>
            </a:r>
            <a:r>
              <a:rPr lang="en-US" altLang="zh-CN" dirty="0"/>
              <a:t>input, open, print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985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FC07E-7CB9-469B-664B-102337DB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函数与模块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F6465-DFAA-499D-3A5F-60A811CEA8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、模块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import</a:t>
            </a:r>
            <a:r>
              <a:rPr lang="zh-CN" altLang="en-US" dirty="0"/>
              <a:t>的用法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from…import…</a:t>
            </a:r>
            <a:r>
              <a:rPr lang="zh-CN" altLang="en-US" dirty="0"/>
              <a:t>的用法和</a:t>
            </a:r>
            <a:r>
              <a:rPr lang="zh-CN" altLang="en-US" dirty="0">
                <a:solidFill>
                  <a:srgbClr val="FF0000"/>
                </a:solidFill>
              </a:rPr>
              <a:t>注意事项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random</a:t>
            </a:r>
            <a:r>
              <a:rPr lang="zh-CN" altLang="en-US" dirty="0"/>
              <a:t>模块的常用方法：</a:t>
            </a:r>
            <a:r>
              <a:rPr lang="en-US" altLang="zh-CN" dirty="0"/>
              <a:t>choice, random, shuffle, </a:t>
            </a:r>
            <a:r>
              <a:rPr lang="en-US" altLang="zh-CN" dirty="0" err="1"/>
              <a:t>randint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math</a:t>
            </a:r>
            <a:r>
              <a:rPr lang="zh-CN" altLang="en-US" dirty="0"/>
              <a:t>模块的常用方法：</a:t>
            </a:r>
            <a:r>
              <a:rPr lang="en-US" altLang="zh-CN" dirty="0"/>
              <a:t>pow, sqrt, ceil, floor, pi, fabs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63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E1A8-3C02-1B88-6531-103C7C8A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1D93B-B9F6-6294-A652-BEEF2A3CC5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、文件的分类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、打开文件的方法，尤其是以不同方式打开的特点</a:t>
            </a:r>
            <a:r>
              <a:rPr lang="en-US" altLang="zh-CN" dirty="0"/>
              <a:t>(‘r’, ‘w’, ‘a’, ‘x’, ‘t’, ‘b’, ‘+’)</a:t>
            </a:r>
            <a:r>
              <a:rPr lang="zh-CN" altLang="en-US" dirty="0"/>
              <a:t>，默认打开方式是什么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、读取文本文件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read</a:t>
            </a:r>
            <a:r>
              <a:rPr lang="zh-CN" altLang="en-US" dirty="0"/>
              <a:t>：一次性读入，可指定读取的字节数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readline</a:t>
            </a:r>
            <a:r>
              <a:rPr lang="zh-CN" altLang="en-US" dirty="0"/>
              <a:t>：一次读入一行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readlines</a:t>
            </a:r>
            <a:r>
              <a:rPr lang="zh-CN" altLang="en-US" dirty="0"/>
              <a:t>：一次性读完，返回一个列表，每个元素为一行信息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、写入文本文件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write</a:t>
            </a:r>
            <a:r>
              <a:rPr lang="zh-CN" altLang="en-US" dirty="0"/>
              <a:t>：一次性写入，参数为待写入的字符串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writelines</a:t>
            </a:r>
            <a:r>
              <a:rPr lang="zh-CN" altLang="en-US" dirty="0"/>
              <a:t>：一次性写入，参数为一个列表，每个元素为待写入的每行信息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1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31B40-E41E-C1C6-2E26-3003FD4F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D3823-4E5C-2842-B3A5-C37BBD0741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、文件的关闭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with</a:t>
            </a:r>
            <a:r>
              <a:rPr lang="zh-CN" altLang="en-US" dirty="0"/>
              <a:t>关键字的作用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try…finally</a:t>
            </a:r>
            <a:r>
              <a:rPr lang="zh-CN" altLang="en-US" dirty="0"/>
              <a:t>的作用及用法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补充：常用异常处理的方法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try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要执行的代码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except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发生异常时执行的代码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else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没有异常时执行的代码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finally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不管有没有异常都会执行的代码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0C40ED-D2BD-2CD0-074E-741AD012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43286"/>
            <a:ext cx="2457143" cy="20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C60BE3-CE9A-AF0A-7863-B4210E0A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2009952"/>
            <a:ext cx="771429" cy="7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0DD038-5D27-B135-9333-B1F3C6930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04" y="3705300"/>
            <a:ext cx="2428571" cy="23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2771B0-CB95-B6FA-4AFE-D228FB1DC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352" y="4614823"/>
            <a:ext cx="6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136F-9E07-9A55-ECCA-6340647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B91CC-CC66-9F6B-702D-CEDCF01E66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、二进制文件的读写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pack</a:t>
            </a:r>
            <a:r>
              <a:rPr lang="zh-CN" altLang="en-US" dirty="0"/>
              <a:t>的用法，尤其是格式化字符串的写法：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zh-CN" altLang="en-US" dirty="0"/>
              <a:t>代表整数，</a:t>
            </a:r>
            <a:r>
              <a:rPr lang="en-US" altLang="zh-CN" dirty="0"/>
              <a:t>s</a:t>
            </a:r>
            <a:r>
              <a:rPr lang="zh-CN" altLang="en-US" dirty="0"/>
              <a:t>代表字符</a:t>
            </a:r>
            <a:r>
              <a:rPr lang="en-US" altLang="zh-CN" dirty="0"/>
              <a:t>(1</a:t>
            </a:r>
            <a:r>
              <a:rPr lang="zh-CN" altLang="en-US" dirty="0"/>
              <a:t>个字符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代表浮点数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格式符前的数字表示连续同类型的个数，比如</a:t>
            </a:r>
            <a:r>
              <a:rPr lang="en-US" altLang="zh-CN" dirty="0"/>
              <a:t>3s2i4f</a:t>
            </a:r>
            <a:r>
              <a:rPr lang="zh-CN" altLang="en-US" dirty="0"/>
              <a:t>，表示第一个值为包含</a:t>
            </a:r>
            <a:r>
              <a:rPr lang="en-US" altLang="zh-CN" dirty="0"/>
              <a:t>3</a:t>
            </a:r>
            <a:r>
              <a:rPr lang="zh-CN" altLang="en-US" dirty="0"/>
              <a:t>个字符的字符串，第二个值和第三个值为整数，第四到第七个值为浮点数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尤其注意字符串在转码前要先用</a:t>
            </a:r>
            <a:r>
              <a:rPr lang="en-US" altLang="zh-CN" dirty="0"/>
              <a:t>encode</a:t>
            </a:r>
            <a:r>
              <a:rPr lang="zh-CN" altLang="en-US" dirty="0"/>
              <a:t>转换成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unpack</a:t>
            </a:r>
            <a:r>
              <a:rPr lang="zh-CN" altLang="en-US" dirty="0"/>
              <a:t>的用法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、文件夹的操作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os</a:t>
            </a:r>
            <a:r>
              <a:rPr lang="zh-CN" altLang="en-US" dirty="0"/>
              <a:t>模块：</a:t>
            </a:r>
            <a:r>
              <a:rPr lang="en-US" altLang="zh-CN" dirty="0" err="1"/>
              <a:t>getcwd</a:t>
            </a:r>
            <a:r>
              <a:rPr lang="en-US" altLang="zh-CN" dirty="0"/>
              <a:t>, </a:t>
            </a:r>
            <a:r>
              <a:rPr lang="en-US" altLang="zh-CN" dirty="0" err="1"/>
              <a:t>listdir</a:t>
            </a:r>
            <a:r>
              <a:rPr lang="en-US" altLang="zh-CN" dirty="0"/>
              <a:t>, </a:t>
            </a:r>
            <a:r>
              <a:rPr lang="en-US" altLang="zh-CN" dirty="0" err="1"/>
              <a:t>mkdir</a:t>
            </a:r>
            <a:r>
              <a:rPr lang="en-US" altLang="zh-CN" dirty="0"/>
              <a:t>, </a:t>
            </a:r>
            <a:r>
              <a:rPr lang="en-US" altLang="zh-CN" dirty="0" err="1"/>
              <a:t>makedirs</a:t>
            </a:r>
            <a:r>
              <a:rPr lang="en-US" altLang="zh-CN" dirty="0"/>
              <a:t>, </a:t>
            </a:r>
            <a:r>
              <a:rPr lang="en-US" altLang="zh-CN" dirty="0" err="1"/>
              <a:t>rmdir</a:t>
            </a:r>
            <a:r>
              <a:rPr lang="en-US" altLang="zh-CN" dirty="0"/>
              <a:t>, </a:t>
            </a:r>
            <a:r>
              <a:rPr lang="en-US" altLang="zh-CN" dirty="0" err="1"/>
              <a:t>chdir</a:t>
            </a:r>
            <a:r>
              <a:rPr lang="en-US" altLang="zh-CN" dirty="0"/>
              <a:t>, rename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os.path</a:t>
            </a:r>
            <a:r>
              <a:rPr lang="zh-CN" altLang="en-US" dirty="0"/>
              <a:t>模块：</a:t>
            </a:r>
            <a:r>
              <a:rPr lang="en-US" altLang="zh-CN" dirty="0" err="1"/>
              <a:t>idrname</a:t>
            </a:r>
            <a:r>
              <a:rPr lang="en-US" altLang="zh-CN" dirty="0"/>
              <a:t>, </a:t>
            </a:r>
            <a:r>
              <a:rPr lang="en-US" altLang="zh-CN" dirty="0" err="1"/>
              <a:t>basename</a:t>
            </a:r>
            <a:r>
              <a:rPr lang="en-US" altLang="zh-CN" dirty="0"/>
              <a:t>, </a:t>
            </a:r>
            <a:r>
              <a:rPr lang="en-US" altLang="zh-CN" dirty="0" err="1"/>
              <a:t>isfile</a:t>
            </a:r>
            <a:r>
              <a:rPr lang="en-US" altLang="zh-CN" dirty="0"/>
              <a:t>, </a:t>
            </a:r>
            <a:r>
              <a:rPr lang="en-US" altLang="zh-CN" dirty="0" err="1"/>
              <a:t>isdir</a:t>
            </a:r>
            <a:r>
              <a:rPr lang="en-US" altLang="zh-CN" dirty="0"/>
              <a:t>, </a:t>
            </a:r>
            <a:r>
              <a:rPr lang="en-US" altLang="zh-CN" dirty="0" err="1"/>
              <a:t>getsize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shutil</a:t>
            </a:r>
            <a:r>
              <a:rPr lang="zh-CN" altLang="en-US" dirty="0"/>
              <a:t>模块：</a:t>
            </a:r>
            <a:r>
              <a:rPr lang="en-US" altLang="zh-CN" dirty="0"/>
              <a:t>copy, </a:t>
            </a:r>
            <a:r>
              <a:rPr lang="en-US" altLang="zh-CN" dirty="0" err="1"/>
              <a:t>copytree</a:t>
            </a:r>
            <a:r>
              <a:rPr lang="en-US" altLang="zh-CN" dirty="0"/>
              <a:t>, move, </a:t>
            </a:r>
            <a:r>
              <a:rPr lang="en-US" altLang="zh-CN" dirty="0" err="1"/>
              <a:t>retree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glob</a:t>
            </a:r>
            <a:r>
              <a:rPr lang="zh-CN" altLang="en-US" dirty="0"/>
              <a:t>模块：</a:t>
            </a:r>
            <a:r>
              <a:rPr lang="en-US" altLang="zh-CN" dirty="0"/>
              <a:t>glob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单项选择题：</a:t>
            </a:r>
            <a:r>
              <a:rPr lang="en-US" altLang="zh-CN" dirty="0"/>
              <a:t>15</a:t>
            </a:r>
            <a:r>
              <a:rPr lang="zh-CN" altLang="en-US" dirty="0"/>
              <a:t>题</a:t>
            </a:r>
            <a:r>
              <a:rPr lang="en-US" altLang="zh-CN" dirty="0"/>
              <a:t>*2</a:t>
            </a:r>
            <a:r>
              <a:rPr lang="zh-CN" altLang="en-US" dirty="0"/>
              <a:t>分，共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填空题：</a:t>
            </a:r>
            <a:r>
              <a:rPr lang="en-US" altLang="zh-CN" dirty="0"/>
              <a:t>10</a:t>
            </a:r>
            <a:r>
              <a:rPr lang="zh-CN" altLang="en-US" dirty="0"/>
              <a:t>空</a:t>
            </a:r>
            <a:r>
              <a:rPr lang="en-US" altLang="zh-CN" dirty="0"/>
              <a:t>*2</a:t>
            </a:r>
            <a:r>
              <a:rPr lang="zh-CN" altLang="en-US" dirty="0"/>
              <a:t>分，共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读程序题：</a:t>
            </a:r>
            <a:r>
              <a:rPr lang="en-US" altLang="zh-CN" dirty="0"/>
              <a:t>6</a:t>
            </a:r>
            <a:r>
              <a:rPr lang="zh-CN" altLang="en-US" dirty="0"/>
              <a:t>题，共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编程题：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r>
              <a:rPr lang="en-US" altLang="zh-CN" dirty="0"/>
              <a:t>*10</a:t>
            </a:r>
            <a:r>
              <a:rPr lang="zh-CN" altLang="en-US" dirty="0"/>
              <a:t>分，共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658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136F-9E07-9A55-ECCA-6340647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B91CC-CC66-9F6B-702D-CEDCF01E66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、文件夹的操作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os</a:t>
            </a:r>
            <a:r>
              <a:rPr lang="zh-CN" altLang="en-US" dirty="0"/>
              <a:t>模块：</a:t>
            </a:r>
            <a:r>
              <a:rPr lang="en-US" altLang="zh-CN" dirty="0" err="1"/>
              <a:t>getcwd</a:t>
            </a:r>
            <a:r>
              <a:rPr lang="en-US" altLang="zh-CN" dirty="0"/>
              <a:t>, </a:t>
            </a:r>
            <a:r>
              <a:rPr lang="en-US" altLang="zh-CN" dirty="0" err="1"/>
              <a:t>listdir</a:t>
            </a:r>
            <a:r>
              <a:rPr lang="en-US" altLang="zh-CN" dirty="0"/>
              <a:t>, </a:t>
            </a:r>
            <a:r>
              <a:rPr lang="en-US" altLang="zh-CN" dirty="0" err="1"/>
              <a:t>mkdir</a:t>
            </a:r>
            <a:r>
              <a:rPr lang="en-US" altLang="zh-CN" dirty="0"/>
              <a:t>, </a:t>
            </a:r>
            <a:r>
              <a:rPr lang="en-US" altLang="zh-CN" dirty="0" err="1"/>
              <a:t>makedirs</a:t>
            </a:r>
            <a:r>
              <a:rPr lang="en-US" altLang="zh-CN" dirty="0"/>
              <a:t>, </a:t>
            </a:r>
            <a:r>
              <a:rPr lang="en-US" altLang="zh-CN" dirty="0" err="1"/>
              <a:t>rmdir</a:t>
            </a:r>
            <a:r>
              <a:rPr lang="en-US" altLang="zh-CN" dirty="0"/>
              <a:t>, </a:t>
            </a:r>
            <a:r>
              <a:rPr lang="en-US" altLang="zh-CN" dirty="0" err="1"/>
              <a:t>chdir</a:t>
            </a:r>
            <a:r>
              <a:rPr lang="en-US" altLang="zh-CN" dirty="0"/>
              <a:t>, rename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os.path</a:t>
            </a:r>
            <a:r>
              <a:rPr lang="zh-CN" altLang="en-US" dirty="0"/>
              <a:t>模块：</a:t>
            </a:r>
            <a:r>
              <a:rPr lang="en-US" altLang="zh-CN" dirty="0" err="1"/>
              <a:t>idrname</a:t>
            </a:r>
            <a:r>
              <a:rPr lang="en-US" altLang="zh-CN" dirty="0"/>
              <a:t>, </a:t>
            </a:r>
            <a:r>
              <a:rPr lang="en-US" altLang="zh-CN" dirty="0" err="1"/>
              <a:t>basename</a:t>
            </a:r>
            <a:r>
              <a:rPr lang="en-US" altLang="zh-CN" dirty="0"/>
              <a:t>, exists, </a:t>
            </a:r>
            <a:r>
              <a:rPr lang="en-US" altLang="zh-CN" dirty="0" err="1"/>
              <a:t>isfile</a:t>
            </a:r>
            <a:r>
              <a:rPr lang="en-US" altLang="zh-CN" dirty="0"/>
              <a:t>, </a:t>
            </a:r>
            <a:r>
              <a:rPr lang="en-US" altLang="zh-CN" dirty="0" err="1"/>
              <a:t>isdir</a:t>
            </a:r>
            <a:r>
              <a:rPr lang="en-US" altLang="zh-CN" dirty="0"/>
              <a:t>, </a:t>
            </a:r>
            <a:r>
              <a:rPr lang="en-US" altLang="zh-CN" dirty="0" err="1"/>
              <a:t>getsize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shutil</a:t>
            </a:r>
            <a:r>
              <a:rPr lang="zh-CN" altLang="en-US" dirty="0"/>
              <a:t>模块：</a:t>
            </a:r>
            <a:r>
              <a:rPr lang="en-US" altLang="zh-CN" dirty="0"/>
              <a:t>copy, </a:t>
            </a:r>
            <a:r>
              <a:rPr lang="en-US" altLang="zh-CN" dirty="0" err="1"/>
              <a:t>copytree</a:t>
            </a:r>
            <a:r>
              <a:rPr lang="en-US" altLang="zh-CN" dirty="0"/>
              <a:t>, move, </a:t>
            </a:r>
            <a:r>
              <a:rPr lang="en-US" altLang="zh-CN" dirty="0" err="1"/>
              <a:t>retree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glob</a:t>
            </a:r>
            <a:r>
              <a:rPr lang="zh-CN" altLang="en-US" dirty="0"/>
              <a:t>模块：</a:t>
            </a:r>
            <a:r>
              <a:rPr lang="en-US" altLang="zh-CN" dirty="0"/>
              <a:t>glob</a:t>
            </a:r>
          </a:p>
          <a:p>
            <a:pPr marL="274320" lvl="1" indent="0">
              <a:buNone/>
            </a:pPr>
            <a:r>
              <a:rPr lang="en-US" altLang="zh-CN" dirty="0"/>
              <a:t>(1) </a:t>
            </a:r>
            <a:r>
              <a:rPr lang="en-US" altLang="zh-CN" dirty="0" err="1"/>
              <a:t>mkdir</a:t>
            </a:r>
            <a:r>
              <a:rPr lang="zh-CN" altLang="en-US" dirty="0"/>
              <a:t>和</a:t>
            </a:r>
            <a:r>
              <a:rPr lang="en-US" altLang="zh-CN" dirty="0" err="1"/>
              <a:t>makedirs</a:t>
            </a:r>
            <a:r>
              <a:rPr lang="zh-CN" altLang="en-US" dirty="0"/>
              <a:t>的区别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(2) </a:t>
            </a:r>
            <a:r>
              <a:rPr lang="en-US" altLang="zh-CN" dirty="0" err="1"/>
              <a:t>rmdir</a:t>
            </a:r>
            <a:r>
              <a:rPr lang="zh-CN" altLang="en-US" dirty="0"/>
              <a:t>能正确执行的前提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(3) glob</a:t>
            </a:r>
            <a:r>
              <a:rPr lang="zh-CN" altLang="en-US" dirty="0"/>
              <a:t>匹配字符串的写法：</a:t>
            </a:r>
            <a:r>
              <a:rPr lang="en-US" altLang="zh-CN" dirty="0"/>
              <a:t>*</a:t>
            </a:r>
            <a:r>
              <a:rPr lang="zh-CN" altLang="en-US" dirty="0"/>
              <a:t>， ？， </a:t>
            </a:r>
            <a:r>
              <a:rPr lang="en-US" altLang="zh-CN" dirty="0"/>
              <a:t>[]</a:t>
            </a:r>
            <a:r>
              <a:rPr lang="zh-CN" altLang="en-US" dirty="0"/>
              <a:t>，</a:t>
            </a:r>
            <a:r>
              <a:rPr lang="en-US" altLang="zh-CN" dirty="0"/>
              <a:t>[!]</a:t>
            </a:r>
          </a:p>
          <a:p>
            <a:pPr marL="274320" lvl="1" indent="0">
              <a:buNone/>
            </a:pPr>
            <a:r>
              <a:rPr lang="en-US" altLang="zh-CN" dirty="0"/>
              <a:t>(4) copy</a:t>
            </a:r>
            <a:r>
              <a:rPr lang="zh-CN" altLang="en-US" dirty="0"/>
              <a:t>与</a:t>
            </a:r>
            <a:r>
              <a:rPr lang="en-US" altLang="zh-CN" dirty="0" err="1"/>
              <a:t>copytree</a:t>
            </a:r>
            <a:r>
              <a:rPr lang="zh-CN" altLang="en-US" dirty="0"/>
              <a:t>的区别，</a:t>
            </a:r>
            <a:r>
              <a:rPr lang="en-US" altLang="zh-CN" dirty="0" err="1"/>
              <a:t>copytree</a:t>
            </a:r>
            <a:r>
              <a:rPr lang="zh-CN" altLang="en-US" dirty="0"/>
              <a:t>使用时的约束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(4) move</a:t>
            </a:r>
            <a:r>
              <a:rPr lang="zh-CN" altLang="en-US" dirty="0"/>
              <a:t>前后文件名不相同时的情况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518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97AF9-EC0C-4F38-C828-2BFA530B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面向对象程序设计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09231-C311-12C2-1D46-DEAFE0B2C0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、类的定义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关键字、冒号、类名命名规则、缩进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属性的写法：</a:t>
            </a:r>
            <a:r>
              <a:rPr lang="zh-CN" altLang="en-US" dirty="0">
                <a:solidFill>
                  <a:srgbClr val="FF0000"/>
                </a:solidFill>
              </a:rPr>
              <a:t>必须带赋值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self</a:t>
            </a:r>
            <a:r>
              <a:rPr lang="zh-CN" altLang="en-US" dirty="0"/>
              <a:t>的含义和作用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、对象的创建，</a:t>
            </a:r>
            <a:r>
              <a:rPr lang="zh-CN" altLang="en-US" dirty="0">
                <a:solidFill>
                  <a:srgbClr val="FF0000"/>
                </a:solidFill>
              </a:rPr>
              <a:t>不用关键字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、构造函数的函数名及特点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、析构函数的函数名及特点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、实例属性和类属性的含义、区别及作用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、私有成员与公有成员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私有成员</a:t>
            </a:r>
            <a:r>
              <a:rPr lang="en-US" altLang="zh-CN" dirty="0"/>
              <a:t>(private)</a:t>
            </a:r>
            <a:r>
              <a:rPr lang="zh-CN" altLang="en-US" dirty="0"/>
              <a:t>定义时在成员名前加</a:t>
            </a:r>
            <a:r>
              <a:rPr lang="en-US" altLang="zh-CN" dirty="0"/>
              <a:t>_ _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保护成员</a:t>
            </a:r>
            <a:r>
              <a:rPr lang="en-US" altLang="zh-CN" dirty="0"/>
              <a:t>(protected)</a:t>
            </a:r>
            <a:r>
              <a:rPr lang="zh-CN" altLang="en-US" dirty="0"/>
              <a:t>定义时在成员名前加</a:t>
            </a:r>
            <a:r>
              <a:rPr lang="en-US" altLang="zh-CN" dirty="0"/>
              <a:t>_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30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97AF9-EC0C-4F38-C828-2BFA530B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面向对象程序设计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09231-C311-12C2-1D46-DEAFE0B2C0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、静态方法的特点（</a:t>
            </a:r>
            <a:r>
              <a:rPr lang="zh-CN" altLang="en-US" dirty="0">
                <a:solidFill>
                  <a:srgbClr val="FF0000"/>
                </a:solidFill>
              </a:rPr>
              <a:t>只能用类属性</a:t>
            </a:r>
            <a:r>
              <a:rPr lang="zh-CN" altLang="en-US" dirty="0"/>
              <a:t>）和定义方式（</a:t>
            </a:r>
            <a:r>
              <a:rPr lang="zh-CN" altLang="en-US" dirty="0">
                <a:solidFill>
                  <a:srgbClr val="FF0000"/>
                </a:solidFill>
              </a:rPr>
              <a:t>参数不用</a:t>
            </a:r>
            <a:r>
              <a:rPr lang="en-US" altLang="zh-CN" dirty="0">
                <a:solidFill>
                  <a:srgbClr val="FF0000"/>
                </a:solidFill>
              </a:rPr>
              <a:t>self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、继承与多态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根据定义，指出子类继承父类的属性和方法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继承的正确写法，尤其是</a:t>
            </a:r>
            <a:r>
              <a:rPr lang="zh-CN" altLang="en-US" dirty="0">
                <a:solidFill>
                  <a:srgbClr val="FF0000"/>
                </a:solidFill>
              </a:rPr>
              <a:t>多继承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子类在定义和未定义构造函数的情况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在子类中调用父类函数的方法：</a:t>
            </a:r>
            <a:r>
              <a:rPr lang="en-US" altLang="zh-CN" dirty="0"/>
              <a:t>super()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多态的三个必要条件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运算符重载，实质上是方法的重写。常用运算符对应</a:t>
            </a:r>
            <a:r>
              <a:rPr lang="zh-CN" altLang="en-US"/>
              <a:t>的函数名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2808312"/>
          </a:xfrm>
        </p:spPr>
        <p:txBody>
          <a:bodyPr anchor="ctr" anchorCtr="0">
            <a:noAutofit/>
          </a:bodyPr>
          <a:lstStyle/>
          <a:p>
            <a:r>
              <a:rPr lang="zh-CN" altLang="en-US" sz="3600" dirty="0"/>
              <a:t>祝大家好运，下一年不要让我看到你们来找我！！</a:t>
            </a:r>
          </a:p>
        </p:txBody>
      </p:sp>
    </p:spTree>
    <p:extLst>
      <p:ext uri="{BB962C8B-B14F-4D97-AF65-F5344CB8AC3E}">
        <p14:creationId xmlns:p14="http://schemas.microsoft.com/office/powerpoint/2010/main" val="368615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考试范围和分值分布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7955685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57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的基本输入</a:t>
            </a:r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input</a:t>
            </a:r>
            <a:r>
              <a:rPr lang="zh-CN" altLang="en-US" dirty="0"/>
              <a:t>将所有输入都作为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看待，返回为字符串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的基本输出</a:t>
            </a:r>
            <a:r>
              <a:rPr lang="en-US" altLang="zh-CN" dirty="0"/>
              <a:t>print</a:t>
            </a:r>
          </a:p>
          <a:p>
            <a:pPr marL="0" indent="0">
              <a:buNone/>
            </a:pPr>
            <a:r>
              <a:rPr lang="en-US" altLang="zh-CN" dirty="0"/>
              <a:t>print([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en-US" altLang="zh-CN" dirty="0"/>
              <a:t>, … ][, </a:t>
            </a:r>
            <a:r>
              <a:rPr lang="en-US" altLang="zh-CN" dirty="0" err="1">
                <a:solidFill>
                  <a:srgbClr val="FF0000"/>
                </a:solidFill>
              </a:rPr>
              <a:t>sep</a:t>
            </a:r>
            <a:r>
              <a:rPr lang="en-US" altLang="zh-CN" dirty="0"/>
              <a:t>=‘ ‘][, 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r>
              <a:rPr lang="en-US" altLang="zh-CN" dirty="0"/>
              <a:t>=‘\n’][, </a:t>
            </a:r>
            <a:r>
              <a:rPr lang="en-US" altLang="zh-CN" dirty="0">
                <a:solidFill>
                  <a:srgbClr val="FF0000"/>
                </a:solidFill>
              </a:rPr>
              <a:t>file</a:t>
            </a:r>
            <a:r>
              <a:rPr lang="en-US" altLang="zh-CN" dirty="0"/>
              <a:t>=</a:t>
            </a:r>
            <a:r>
              <a:rPr lang="en-US" altLang="zh-CN" dirty="0" err="1"/>
              <a:t>sys.stdout</a:t>
            </a:r>
            <a:r>
              <a:rPr lang="en-US" altLang="zh-CN" dirty="0"/>
              <a:t>][, </a:t>
            </a:r>
            <a:r>
              <a:rPr lang="en-US" altLang="zh-CN" dirty="0">
                <a:solidFill>
                  <a:srgbClr val="FF0000"/>
                </a:solidFill>
              </a:rPr>
              <a:t>flush</a:t>
            </a:r>
            <a:r>
              <a:rPr lang="en-US" altLang="zh-CN" dirty="0"/>
              <a:t>=False])</a:t>
            </a:r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了解各参数的具体含义和用法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 掌握两种常用格式化字符串的写法：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/>
              <a:t>采用</a:t>
            </a:r>
            <a:r>
              <a:rPr lang="en-US" altLang="zh-CN" dirty="0"/>
              <a:t>%</a:t>
            </a:r>
            <a:r>
              <a:rPr lang="zh-CN" altLang="en-US" dirty="0"/>
              <a:t>的写法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/>
              <a:t>采用</a:t>
            </a:r>
            <a:r>
              <a:rPr lang="en-US" altLang="zh-CN" dirty="0"/>
              <a:t>”{}”.format()</a:t>
            </a:r>
            <a:r>
              <a:rPr lang="zh-CN" altLang="en-US" dirty="0"/>
              <a:t>的写法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01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/>
              <a:t>Python</a:t>
            </a:r>
            <a:r>
              <a:rPr lang="zh-CN" altLang="en-US" dirty="0"/>
              <a:t>语言概述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、代码规范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 缩进的作用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tab</a:t>
            </a:r>
            <a:r>
              <a:rPr lang="zh-CN" altLang="en-US" dirty="0"/>
              <a:t>也可以作为缩进，但建议用</a:t>
            </a:r>
            <a:r>
              <a:rPr lang="en-US" altLang="zh-CN" dirty="0"/>
              <a:t>4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 注释的写法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/>
              <a:t>注释一行的写法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/>
              <a:t>注释一段的写法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导入模块的规范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(4) </a:t>
            </a:r>
            <a:r>
              <a:rPr lang="zh-CN" altLang="en-US" dirty="0"/>
              <a:t>多行语句的写法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003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21B7A-F545-0203-5DBC-31F8CF1E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语法基础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68244-3096-37B7-D509-7D5C9E886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、数据类型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 数值类型：整型，浮点型，复数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字符串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/>
              <a:t>字符串的表示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 字符串的运算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/>
              <a:t>字符串格式化（两种方式），</a:t>
            </a:r>
            <a:r>
              <a:rPr lang="zh-CN" altLang="en-US" dirty="0">
                <a:solidFill>
                  <a:srgbClr val="FF0000"/>
                </a:solidFill>
              </a:rPr>
              <a:t>重点和难点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布尔类型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注意：布尔类型与其它类型之间的转换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(4) </a:t>
            </a:r>
            <a:r>
              <a:rPr lang="zh-CN" altLang="en-US" dirty="0"/>
              <a:t>空值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/>
              <a:t>表示方式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 适用场合，与其它类型的区别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995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21B7A-F545-0203-5DBC-31F8CF1E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语法基础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68244-3096-37B7-D509-7D5C9E886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、数据类型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(5) </a:t>
            </a:r>
            <a:r>
              <a:rPr lang="zh-CN" altLang="en-US" dirty="0"/>
              <a:t>数据类型之间的转换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、常量与变量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变量的表示原理</a:t>
            </a:r>
            <a:r>
              <a:rPr lang="en-US" altLang="zh-CN" dirty="0"/>
              <a:t>——</a:t>
            </a:r>
            <a:r>
              <a:rPr lang="zh-CN" altLang="en-US" dirty="0"/>
              <a:t>引用。</a:t>
            </a:r>
            <a:r>
              <a:rPr lang="zh-CN" altLang="en-US" dirty="0">
                <a:solidFill>
                  <a:srgbClr val="FF0000"/>
                </a:solidFill>
              </a:rPr>
              <a:t>重点和难点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、运算符和表达式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运算符的表示和原理，尤其是新运算符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运算符的优先级和结合律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42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21B7A-F545-0203-5DBC-31F8CF1E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语法基础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68244-3096-37B7-D509-7D5C9E886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、列表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列表的基本操作：增删改，求长度，求最大最小，排序，</a:t>
            </a:r>
            <a:r>
              <a:rPr lang="zh-CN" altLang="en-US" dirty="0">
                <a:solidFill>
                  <a:srgbClr val="FF0000"/>
                </a:solidFill>
              </a:rPr>
              <a:t>切片访问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、元组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 元组与列表的区别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元组的基本操作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 </a:t>
            </a:r>
            <a:r>
              <a:rPr lang="zh-CN" altLang="en-US" dirty="0"/>
              <a:t>元组的意义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8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21B7A-F545-0203-5DBC-31F8CF1E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语法基础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68244-3096-37B7-D509-7D5C9E886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、字典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 字典的创建，尤其是</a:t>
            </a:r>
            <a:r>
              <a:rPr lang="zh-CN" altLang="en-US" dirty="0">
                <a:solidFill>
                  <a:srgbClr val="FF0000"/>
                </a:solidFill>
              </a:rPr>
              <a:t>空字典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补充：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dict</a:t>
            </a:r>
            <a:r>
              <a:rPr lang="zh-CN" altLang="en-US" dirty="0">
                <a:solidFill>
                  <a:srgbClr val="FF0000"/>
                </a:solidFill>
              </a:rPr>
              <a:t>方法，用于创建字典，其语法为：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</a:rPr>
              <a:t>dict</a:t>
            </a:r>
            <a:r>
              <a:rPr lang="en-US" altLang="zh-CN" dirty="0">
                <a:solidFill>
                  <a:srgbClr val="FF0000"/>
                </a:solidFill>
              </a:rPr>
              <a:t>(**</a:t>
            </a:r>
            <a:r>
              <a:rPr lang="en-US" altLang="zh-CN" dirty="0" err="1">
                <a:solidFill>
                  <a:srgbClr val="FF0000"/>
                </a:solidFill>
              </a:rPr>
              <a:t>kwarg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</a:rPr>
              <a:t>dict</a:t>
            </a:r>
            <a:r>
              <a:rPr lang="en-US" altLang="zh-CN" dirty="0">
                <a:solidFill>
                  <a:srgbClr val="FF0000"/>
                </a:solidFill>
              </a:rPr>
              <a:t>(mapping, **</a:t>
            </a:r>
            <a:r>
              <a:rPr lang="en-US" altLang="zh-CN" dirty="0" err="1">
                <a:solidFill>
                  <a:srgbClr val="FF0000"/>
                </a:solidFill>
              </a:rPr>
              <a:t>kwarg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</a:rPr>
              <a:t>dict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iterable</a:t>
            </a:r>
            <a:r>
              <a:rPr lang="en-US" altLang="zh-CN" dirty="0">
                <a:solidFill>
                  <a:srgbClr val="FF0000"/>
                </a:solidFill>
              </a:rPr>
              <a:t>, **</a:t>
            </a:r>
            <a:r>
              <a:rPr lang="en-US" altLang="zh-CN" dirty="0" err="1">
                <a:solidFill>
                  <a:srgbClr val="FF0000"/>
                </a:solidFill>
              </a:rPr>
              <a:t>kwarg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716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6282</TotalTime>
  <Words>1831</Words>
  <Application>Microsoft Office PowerPoint</Application>
  <PresentationFormat>全屏显示(4:3)</PresentationFormat>
  <Paragraphs>208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Gill Sans MT</vt:lpstr>
      <vt:lpstr>Wingdings</vt:lpstr>
      <vt:lpstr>Wingdings 3</vt:lpstr>
      <vt:lpstr>质朴</vt:lpstr>
      <vt:lpstr>总复习</vt:lpstr>
      <vt:lpstr>考试题型</vt:lpstr>
      <vt:lpstr>考试范围和分值分布</vt:lpstr>
      <vt:lpstr>第1章  Python语言概述</vt:lpstr>
      <vt:lpstr>第1章  Python语言概述</vt:lpstr>
      <vt:lpstr>第2章 语法基础</vt:lpstr>
      <vt:lpstr>第2章 语法基础</vt:lpstr>
      <vt:lpstr>第2章 语法基础</vt:lpstr>
      <vt:lpstr>第2章 语法基础</vt:lpstr>
      <vt:lpstr>第2章 语法基础</vt:lpstr>
      <vt:lpstr>第2章 语法基础</vt:lpstr>
      <vt:lpstr>第3章 PYTHON控制语句</vt:lpstr>
      <vt:lpstr>第4章 PYTHON函数与模块</vt:lpstr>
      <vt:lpstr>第4章 PYTHON函数与模块</vt:lpstr>
      <vt:lpstr>第4章 PYTHON函数与模块</vt:lpstr>
      <vt:lpstr>第4章 PYTHON函数与模块</vt:lpstr>
      <vt:lpstr>第5章 python文件</vt:lpstr>
      <vt:lpstr>第5章 python文件</vt:lpstr>
      <vt:lpstr>第5章 python文件</vt:lpstr>
      <vt:lpstr>第5章 python文件</vt:lpstr>
      <vt:lpstr>第6章 面向对象程序设计</vt:lpstr>
      <vt:lpstr>第6章 面向对象程序设计</vt:lpstr>
      <vt:lpstr>祝大家好运，下一年不要让我看到你们来找我！！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概论</dc:title>
  <dc:creator>Willianlam</dc:creator>
  <cp:lastModifiedBy>linyd@gcu.edu.cn</cp:lastModifiedBy>
  <cp:revision>253</cp:revision>
  <dcterms:created xsi:type="dcterms:W3CDTF">2017-09-03T12:22:00Z</dcterms:created>
  <dcterms:modified xsi:type="dcterms:W3CDTF">2022-05-30T15:38:37Z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