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3"/>
  </p:notesMasterIdLst>
  <p:handoutMasterIdLst>
    <p:handoutMasterId r:id="rId54"/>
  </p:handoutMasterIdLst>
  <p:sldIdLst>
    <p:sldId id="256" r:id="rId5"/>
    <p:sldId id="277" r:id="rId6"/>
    <p:sldId id="292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87" r:id="rId18"/>
    <p:sldId id="290" r:id="rId19"/>
    <p:sldId id="289" r:id="rId20"/>
    <p:sldId id="291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2" r:id="rId40"/>
    <p:sldId id="311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yd@gcu.edu.cn" userId="b8e7e040dcb4f74d" providerId="LiveId" clId="{C0699B5E-856A-43D0-919D-FA78BC5D0687}"/>
    <pc:docChg chg="undo custSel addSld modSld">
      <pc:chgData name="linyd@gcu.edu.cn" userId="b8e7e040dcb4f74d" providerId="LiveId" clId="{C0699B5E-856A-43D0-919D-FA78BC5D0687}" dt="2022-02-23T16:04:29.281" v="6324" actId="20577"/>
      <pc:docMkLst>
        <pc:docMk/>
      </pc:docMkLst>
      <pc:sldChg chg="modSp mod">
        <pc:chgData name="linyd@gcu.edu.cn" userId="b8e7e040dcb4f74d" providerId="LiveId" clId="{C0699B5E-856A-43D0-919D-FA78BC5D0687}" dt="2022-02-17T03:52:15.952" v="6101" actId="20577"/>
        <pc:sldMkLst>
          <pc:docMk/>
          <pc:sldMk cId="2806257027" sldId="256"/>
        </pc:sldMkLst>
        <pc:spChg chg="mod">
          <ac:chgData name="linyd@gcu.edu.cn" userId="b8e7e040dcb4f74d" providerId="LiveId" clId="{C0699B5E-856A-43D0-919D-FA78BC5D0687}" dt="2022-02-17T03:52:15.952" v="6101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modSp mod">
        <pc:chgData name="linyd@gcu.edu.cn" userId="b8e7e040dcb4f74d" providerId="LiveId" clId="{C0699B5E-856A-43D0-919D-FA78BC5D0687}" dt="2022-02-14T03:28:39.480" v="6050" actId="20577"/>
        <pc:sldMkLst>
          <pc:docMk/>
          <pc:sldMk cId="1401741552" sldId="277"/>
        </pc:sldMkLst>
        <pc:spChg chg="mod">
          <ac:chgData name="linyd@gcu.edu.cn" userId="b8e7e040dcb4f74d" providerId="LiveId" clId="{C0699B5E-856A-43D0-919D-FA78BC5D0687}" dt="2022-02-14T03:28:39.480" v="6050" actId="20577"/>
          <ac:spMkLst>
            <pc:docMk/>
            <pc:sldMk cId="1401741552" sldId="277"/>
            <ac:spMk id="4" creationId="{75134858-2697-4E98-8922-44092ED2377F}"/>
          </ac:spMkLst>
        </pc:spChg>
      </pc:sldChg>
      <pc:sldChg chg="addSp delSp modSp mod modAnim">
        <pc:chgData name="linyd@gcu.edu.cn" userId="b8e7e040dcb4f74d" providerId="LiveId" clId="{C0699B5E-856A-43D0-919D-FA78BC5D0687}" dt="2022-02-23T14:35:26.610" v="6104" actId="1076"/>
        <pc:sldMkLst>
          <pc:docMk/>
          <pc:sldMk cId="2628330532" sldId="294"/>
        </pc:sldMkLst>
        <pc:spChg chg="mod">
          <ac:chgData name="linyd@gcu.edu.cn" userId="b8e7e040dcb4f74d" providerId="LiveId" clId="{C0699B5E-856A-43D0-919D-FA78BC5D0687}" dt="2022-02-13T02:53:35.260" v="193" actId="122"/>
          <ac:spMkLst>
            <pc:docMk/>
            <pc:sldMk cId="2628330532" sldId="294"/>
            <ac:spMk id="3" creationId="{6038C1F2-5F02-43E8-BB76-EF80BCDDF6BE}"/>
          </ac:spMkLst>
        </pc:spChg>
        <pc:spChg chg="add mod">
          <ac:chgData name="linyd@gcu.edu.cn" userId="b8e7e040dcb4f74d" providerId="LiveId" clId="{C0699B5E-856A-43D0-919D-FA78BC5D0687}" dt="2022-02-23T14:35:26.610" v="6104" actId="1076"/>
          <ac:spMkLst>
            <pc:docMk/>
            <pc:sldMk cId="2628330532" sldId="294"/>
            <ac:spMk id="7" creationId="{34A8F8B5-FC8D-47BC-AA41-B9CB6FD27804}"/>
          </ac:spMkLst>
        </pc:spChg>
        <pc:picChg chg="add del mod">
          <ac:chgData name="linyd@gcu.edu.cn" userId="b8e7e040dcb4f74d" providerId="LiveId" clId="{C0699B5E-856A-43D0-919D-FA78BC5D0687}" dt="2022-02-13T02:57:13.484" v="254" actId="478"/>
          <ac:picMkLst>
            <pc:docMk/>
            <pc:sldMk cId="2628330532" sldId="294"/>
            <ac:picMk id="4" creationId="{69FE66EB-CC87-4297-8E94-24381C7C6D69}"/>
          </ac:picMkLst>
        </pc:picChg>
        <pc:picChg chg="add mod">
          <ac:chgData name="linyd@gcu.edu.cn" userId="b8e7e040dcb4f74d" providerId="LiveId" clId="{C0699B5E-856A-43D0-919D-FA78BC5D0687}" dt="2022-02-13T02:54:35.940" v="206" actId="1035"/>
          <ac:picMkLst>
            <pc:docMk/>
            <pc:sldMk cId="2628330532" sldId="294"/>
            <ac:picMk id="6" creationId="{EC98715D-C0C8-450B-AA73-D702E89920E9}"/>
          </ac:picMkLst>
        </pc:picChg>
        <pc:picChg chg="add mod">
          <ac:chgData name="linyd@gcu.edu.cn" userId="b8e7e040dcb4f74d" providerId="LiveId" clId="{C0699B5E-856A-43D0-919D-FA78BC5D0687}" dt="2022-02-13T02:56:45.547" v="252" actId="1076"/>
          <ac:picMkLst>
            <pc:docMk/>
            <pc:sldMk cId="2628330532" sldId="294"/>
            <ac:picMk id="9" creationId="{087DB932-723D-4C47-8789-6D61BBC90E65}"/>
          </ac:picMkLst>
        </pc:picChg>
        <pc:picChg chg="add mod">
          <ac:chgData name="linyd@gcu.edu.cn" userId="b8e7e040dcb4f74d" providerId="LiveId" clId="{C0699B5E-856A-43D0-919D-FA78BC5D0687}" dt="2022-02-13T02:56:45.547" v="252" actId="1076"/>
          <ac:picMkLst>
            <pc:docMk/>
            <pc:sldMk cId="2628330532" sldId="294"/>
            <ac:picMk id="11" creationId="{3DE6DB4F-92A0-4799-8431-1CF2EFBCB8CA}"/>
          </ac:picMkLst>
        </pc:picChg>
        <pc:picChg chg="add mod">
          <ac:chgData name="linyd@gcu.edu.cn" userId="b8e7e040dcb4f74d" providerId="LiveId" clId="{C0699B5E-856A-43D0-919D-FA78BC5D0687}" dt="2022-02-13T02:56:45.547" v="252" actId="1076"/>
          <ac:picMkLst>
            <pc:docMk/>
            <pc:sldMk cId="2628330532" sldId="294"/>
            <ac:picMk id="13" creationId="{0FF68D6D-1D0E-4915-A1B8-4603035FED8D}"/>
          </ac:picMkLst>
        </pc:picChg>
      </pc:sldChg>
      <pc:sldChg chg="addSp modSp new mod">
        <pc:chgData name="linyd@gcu.edu.cn" userId="b8e7e040dcb4f74d" providerId="LiveId" clId="{C0699B5E-856A-43D0-919D-FA78BC5D0687}" dt="2022-02-13T03:08:14.585" v="537" actId="5793"/>
        <pc:sldMkLst>
          <pc:docMk/>
          <pc:sldMk cId="3141072908" sldId="295"/>
        </pc:sldMkLst>
        <pc:spChg chg="mod">
          <ac:chgData name="linyd@gcu.edu.cn" userId="b8e7e040dcb4f74d" providerId="LiveId" clId="{C0699B5E-856A-43D0-919D-FA78BC5D0687}" dt="2022-02-13T02:57:18.457" v="255"/>
          <ac:spMkLst>
            <pc:docMk/>
            <pc:sldMk cId="3141072908" sldId="295"/>
            <ac:spMk id="2" creationId="{61430A00-91AC-4945-9215-40B0614F6509}"/>
          </ac:spMkLst>
        </pc:spChg>
        <pc:spChg chg="mod">
          <ac:chgData name="linyd@gcu.edu.cn" userId="b8e7e040dcb4f74d" providerId="LiveId" clId="{C0699B5E-856A-43D0-919D-FA78BC5D0687}" dt="2022-02-13T03:08:14.585" v="537" actId="5793"/>
          <ac:spMkLst>
            <pc:docMk/>
            <pc:sldMk cId="3141072908" sldId="295"/>
            <ac:spMk id="3" creationId="{AC4036BA-E4F4-4922-A212-81A3949E5B2E}"/>
          </ac:spMkLst>
        </pc:spChg>
        <pc:spChg chg="add mod">
          <ac:chgData name="linyd@gcu.edu.cn" userId="b8e7e040dcb4f74d" providerId="LiveId" clId="{C0699B5E-856A-43D0-919D-FA78BC5D0687}" dt="2022-02-13T03:05:17.195" v="412" actId="1076"/>
          <ac:spMkLst>
            <pc:docMk/>
            <pc:sldMk cId="3141072908" sldId="295"/>
            <ac:spMk id="6" creationId="{F53DCE60-E18E-48D6-A4B7-F9F5FAC802D7}"/>
          </ac:spMkLst>
        </pc:spChg>
        <pc:spChg chg="add mod">
          <ac:chgData name="linyd@gcu.edu.cn" userId="b8e7e040dcb4f74d" providerId="LiveId" clId="{C0699B5E-856A-43D0-919D-FA78BC5D0687}" dt="2022-02-13T03:06:18.987" v="482" actId="14100"/>
          <ac:spMkLst>
            <pc:docMk/>
            <pc:sldMk cId="3141072908" sldId="295"/>
            <ac:spMk id="9" creationId="{EE3D5944-001D-42CE-BC05-931584CDE4F3}"/>
          </ac:spMkLst>
        </pc:spChg>
        <pc:spChg chg="add mod">
          <ac:chgData name="linyd@gcu.edu.cn" userId="b8e7e040dcb4f74d" providerId="LiveId" clId="{C0699B5E-856A-43D0-919D-FA78BC5D0687}" dt="2022-02-13T03:07:25.702" v="519" actId="20577"/>
          <ac:spMkLst>
            <pc:docMk/>
            <pc:sldMk cId="3141072908" sldId="295"/>
            <ac:spMk id="12" creationId="{354B8877-6312-4521-A959-73A35A95081B}"/>
          </ac:spMkLst>
        </pc:spChg>
        <pc:picChg chg="add mod">
          <ac:chgData name="linyd@gcu.edu.cn" userId="b8e7e040dcb4f74d" providerId="LiveId" clId="{C0699B5E-856A-43D0-919D-FA78BC5D0687}" dt="2022-02-13T03:05:00.826" v="386" actId="1076"/>
          <ac:picMkLst>
            <pc:docMk/>
            <pc:sldMk cId="3141072908" sldId="295"/>
            <ac:picMk id="5" creationId="{35901219-D908-427E-8475-088C118B5082}"/>
          </ac:picMkLst>
        </pc:picChg>
        <pc:picChg chg="add mod">
          <ac:chgData name="linyd@gcu.edu.cn" userId="b8e7e040dcb4f74d" providerId="LiveId" clId="{C0699B5E-856A-43D0-919D-FA78BC5D0687}" dt="2022-02-13T03:05:44.666" v="415" actId="14100"/>
          <ac:picMkLst>
            <pc:docMk/>
            <pc:sldMk cId="3141072908" sldId="295"/>
            <ac:picMk id="8" creationId="{7FE78FB5-579A-44F0-ACB0-B1A51FF834F6}"/>
          </ac:picMkLst>
        </pc:picChg>
        <pc:picChg chg="add mod">
          <ac:chgData name="linyd@gcu.edu.cn" userId="b8e7e040dcb4f74d" providerId="LiveId" clId="{C0699B5E-856A-43D0-919D-FA78BC5D0687}" dt="2022-02-13T03:06:52.738" v="486" actId="1076"/>
          <ac:picMkLst>
            <pc:docMk/>
            <pc:sldMk cId="3141072908" sldId="295"/>
            <ac:picMk id="11" creationId="{773B850B-3942-47F2-B302-300B6DBCDD31}"/>
          </ac:picMkLst>
        </pc:picChg>
      </pc:sldChg>
      <pc:sldChg chg="addSp delSp modSp new mod">
        <pc:chgData name="linyd@gcu.edu.cn" userId="b8e7e040dcb4f74d" providerId="LiveId" clId="{C0699B5E-856A-43D0-919D-FA78BC5D0687}" dt="2022-02-13T03:19:49.658" v="1043"/>
        <pc:sldMkLst>
          <pc:docMk/>
          <pc:sldMk cId="386832351" sldId="296"/>
        </pc:sldMkLst>
        <pc:spChg chg="mod">
          <ac:chgData name="linyd@gcu.edu.cn" userId="b8e7e040dcb4f74d" providerId="LiveId" clId="{C0699B5E-856A-43D0-919D-FA78BC5D0687}" dt="2022-02-13T03:08:06.005" v="524"/>
          <ac:spMkLst>
            <pc:docMk/>
            <pc:sldMk cId="386832351" sldId="296"/>
            <ac:spMk id="2" creationId="{CFA315D0-7D3D-428E-A61A-F028662803B9}"/>
          </ac:spMkLst>
        </pc:spChg>
        <pc:spChg chg="mod">
          <ac:chgData name="linyd@gcu.edu.cn" userId="b8e7e040dcb4f74d" providerId="LiveId" clId="{C0699B5E-856A-43D0-919D-FA78BC5D0687}" dt="2022-02-13T03:19:49.658" v="1043"/>
          <ac:spMkLst>
            <pc:docMk/>
            <pc:sldMk cId="386832351" sldId="296"/>
            <ac:spMk id="3" creationId="{8349B9C5-0CA9-4E0A-AC8F-500045D2E85F}"/>
          </ac:spMkLst>
        </pc:spChg>
        <pc:spChg chg="add">
          <ac:chgData name="linyd@gcu.edu.cn" userId="b8e7e040dcb4f74d" providerId="LiveId" clId="{C0699B5E-856A-43D0-919D-FA78BC5D0687}" dt="2022-02-13T03:10:59.925" v="762" actId="11529"/>
          <ac:spMkLst>
            <pc:docMk/>
            <pc:sldMk cId="386832351" sldId="296"/>
            <ac:spMk id="4" creationId="{6D61D297-EE23-4E49-96EC-5F077CD10C59}"/>
          </ac:spMkLst>
        </pc:spChg>
        <pc:spChg chg="add mod">
          <ac:chgData name="linyd@gcu.edu.cn" userId="b8e7e040dcb4f74d" providerId="LiveId" clId="{C0699B5E-856A-43D0-919D-FA78BC5D0687}" dt="2022-02-13T03:11:05.513" v="764" actId="207"/>
          <ac:spMkLst>
            <pc:docMk/>
            <pc:sldMk cId="386832351" sldId="296"/>
            <ac:spMk id="5" creationId="{1730F401-558C-4E00-B158-DBD02A7C1184}"/>
          </ac:spMkLst>
        </pc:spChg>
        <pc:spChg chg="add mod">
          <ac:chgData name="linyd@gcu.edu.cn" userId="b8e7e040dcb4f74d" providerId="LiveId" clId="{C0699B5E-856A-43D0-919D-FA78BC5D0687}" dt="2022-02-13T03:11:23.969" v="767" actId="207"/>
          <ac:spMkLst>
            <pc:docMk/>
            <pc:sldMk cId="386832351" sldId="296"/>
            <ac:spMk id="6" creationId="{0C085A10-3734-4BAC-8F91-26B655C80984}"/>
          </ac:spMkLst>
        </pc:spChg>
        <pc:spChg chg="add mod">
          <ac:chgData name="linyd@gcu.edu.cn" userId="b8e7e040dcb4f74d" providerId="LiveId" clId="{C0699B5E-856A-43D0-919D-FA78BC5D0687}" dt="2022-02-13T03:11:35.667" v="771" actId="1076"/>
          <ac:spMkLst>
            <pc:docMk/>
            <pc:sldMk cId="386832351" sldId="296"/>
            <ac:spMk id="7" creationId="{1CC5F077-8013-4321-92A3-7EA229A054F0}"/>
          </ac:spMkLst>
        </pc:spChg>
        <pc:spChg chg="add mod">
          <ac:chgData name="linyd@gcu.edu.cn" userId="b8e7e040dcb4f74d" providerId="LiveId" clId="{C0699B5E-856A-43D0-919D-FA78BC5D0687}" dt="2022-02-13T03:12:44.354" v="775" actId="1076"/>
          <ac:spMkLst>
            <pc:docMk/>
            <pc:sldMk cId="386832351" sldId="296"/>
            <ac:spMk id="8" creationId="{7B0C3AED-3B65-4BFE-A016-BD5A4B66EFCF}"/>
          </ac:spMkLst>
        </pc:spChg>
        <pc:spChg chg="add mod">
          <ac:chgData name="linyd@gcu.edu.cn" userId="b8e7e040dcb4f74d" providerId="LiveId" clId="{C0699B5E-856A-43D0-919D-FA78BC5D0687}" dt="2022-02-13T03:13:02.722" v="788" actId="1076"/>
          <ac:spMkLst>
            <pc:docMk/>
            <pc:sldMk cId="386832351" sldId="296"/>
            <ac:spMk id="9" creationId="{2D511EB4-481F-45F1-AFF3-2F034617E0DD}"/>
          </ac:spMkLst>
        </pc:spChg>
        <pc:spChg chg="add del">
          <ac:chgData name="linyd@gcu.edu.cn" userId="b8e7e040dcb4f74d" providerId="LiveId" clId="{C0699B5E-856A-43D0-919D-FA78BC5D0687}" dt="2022-02-13T03:13:13.498" v="790" actId="478"/>
          <ac:spMkLst>
            <pc:docMk/>
            <pc:sldMk cId="386832351" sldId="296"/>
            <ac:spMk id="10" creationId="{7691B59F-CAE0-4A89-A798-1072D0C41C21}"/>
          </ac:spMkLst>
        </pc:spChg>
        <pc:spChg chg="add mod">
          <ac:chgData name="linyd@gcu.edu.cn" userId="b8e7e040dcb4f74d" providerId="LiveId" clId="{C0699B5E-856A-43D0-919D-FA78BC5D0687}" dt="2022-02-13T03:13:28.143" v="793"/>
          <ac:spMkLst>
            <pc:docMk/>
            <pc:sldMk cId="386832351" sldId="296"/>
            <ac:spMk id="11" creationId="{DECB2CCC-D9B7-4B6B-9DC0-514B91A9273D}"/>
          </ac:spMkLst>
        </pc:spChg>
        <pc:spChg chg="add mod">
          <ac:chgData name="linyd@gcu.edu.cn" userId="b8e7e040dcb4f74d" providerId="LiveId" clId="{C0699B5E-856A-43D0-919D-FA78BC5D0687}" dt="2022-02-13T03:13:41.562" v="837" actId="1037"/>
          <ac:spMkLst>
            <pc:docMk/>
            <pc:sldMk cId="386832351" sldId="296"/>
            <ac:spMk id="12" creationId="{EBE47FC9-6552-4829-ACE1-1EDCF85062CB}"/>
          </ac:spMkLst>
        </pc:spChg>
        <pc:spChg chg="add mod">
          <ac:chgData name="linyd@gcu.edu.cn" userId="b8e7e040dcb4f74d" providerId="LiveId" clId="{C0699B5E-856A-43D0-919D-FA78BC5D0687}" dt="2022-02-13T03:13:54.523" v="847" actId="20577"/>
          <ac:spMkLst>
            <pc:docMk/>
            <pc:sldMk cId="386832351" sldId="296"/>
            <ac:spMk id="13" creationId="{470948C3-2B0E-4036-83DE-D44AE22EF877}"/>
          </ac:spMkLst>
        </pc:spChg>
        <pc:spChg chg="add mod">
          <ac:chgData name="linyd@gcu.edu.cn" userId="b8e7e040dcb4f74d" providerId="LiveId" clId="{C0699B5E-856A-43D0-919D-FA78BC5D0687}" dt="2022-02-13T03:14:13.410" v="862" actId="1076"/>
          <ac:spMkLst>
            <pc:docMk/>
            <pc:sldMk cId="386832351" sldId="296"/>
            <ac:spMk id="14" creationId="{8E585624-5B8A-4C05-8B7D-BC59440E3392}"/>
          </ac:spMkLst>
        </pc:spChg>
      </pc:sldChg>
      <pc:sldChg chg="addSp delSp modSp add mod">
        <pc:chgData name="linyd@gcu.edu.cn" userId="b8e7e040dcb4f74d" providerId="LiveId" clId="{C0699B5E-856A-43D0-919D-FA78BC5D0687}" dt="2022-02-13T03:19:52.744" v="1044"/>
        <pc:sldMkLst>
          <pc:docMk/>
          <pc:sldMk cId="2136081880" sldId="297"/>
        </pc:sldMkLst>
        <pc:spChg chg="mod">
          <ac:chgData name="linyd@gcu.edu.cn" userId="b8e7e040dcb4f74d" providerId="LiveId" clId="{C0699B5E-856A-43D0-919D-FA78BC5D0687}" dt="2022-02-13T03:19:52.744" v="1044"/>
          <ac:spMkLst>
            <pc:docMk/>
            <pc:sldMk cId="2136081880" sldId="297"/>
            <ac:spMk id="3" creationId="{8349B9C5-0CA9-4E0A-AC8F-500045D2E85F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4" creationId="{6D61D297-EE23-4E49-96EC-5F077CD10C59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5" creationId="{1730F401-558C-4E00-B158-DBD02A7C1184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6" creationId="{0C085A10-3734-4BAC-8F91-26B655C80984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7" creationId="{1CC5F077-8013-4321-92A3-7EA229A054F0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8" creationId="{7B0C3AED-3B65-4BFE-A016-BD5A4B66EFCF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9" creationId="{2D511EB4-481F-45F1-AFF3-2F034617E0DD}"/>
          </ac:spMkLst>
        </pc:spChg>
        <pc:spChg chg="add mod">
          <ac:chgData name="linyd@gcu.edu.cn" userId="b8e7e040dcb4f74d" providerId="LiveId" clId="{C0699B5E-856A-43D0-919D-FA78BC5D0687}" dt="2022-02-13T03:15:18.078" v="873"/>
          <ac:spMkLst>
            <pc:docMk/>
            <pc:sldMk cId="2136081880" sldId="297"/>
            <ac:spMk id="10" creationId="{36392ECB-DCA1-4C0F-9031-2005E23D81E0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11" creationId="{DECB2CCC-D9B7-4B6B-9DC0-514B91A9273D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12" creationId="{EBE47FC9-6552-4829-ACE1-1EDCF85062CB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13" creationId="{470948C3-2B0E-4036-83DE-D44AE22EF877}"/>
          </ac:spMkLst>
        </pc:spChg>
        <pc:spChg chg="mod">
          <ac:chgData name="linyd@gcu.edu.cn" userId="b8e7e040dcb4f74d" providerId="LiveId" clId="{C0699B5E-856A-43D0-919D-FA78BC5D0687}" dt="2022-02-13T03:15:24.778" v="874" actId="1076"/>
          <ac:spMkLst>
            <pc:docMk/>
            <pc:sldMk cId="2136081880" sldId="297"/>
            <ac:spMk id="14" creationId="{8E585624-5B8A-4C05-8B7D-BC59440E3392}"/>
          </ac:spMkLst>
        </pc:spChg>
        <pc:spChg chg="add mod">
          <ac:chgData name="linyd@gcu.edu.cn" userId="b8e7e040dcb4f74d" providerId="LiveId" clId="{C0699B5E-856A-43D0-919D-FA78BC5D0687}" dt="2022-02-13T03:14:56.018" v="868" actId="571"/>
          <ac:spMkLst>
            <pc:docMk/>
            <pc:sldMk cId="2136081880" sldId="297"/>
            <ac:spMk id="15" creationId="{32809149-7E4A-4078-A322-9BAA90A4B44E}"/>
          </ac:spMkLst>
        </pc:spChg>
        <pc:spChg chg="add mod">
          <ac:chgData name="linyd@gcu.edu.cn" userId="b8e7e040dcb4f74d" providerId="LiveId" clId="{C0699B5E-856A-43D0-919D-FA78BC5D0687}" dt="2022-02-13T03:14:56.018" v="868" actId="571"/>
          <ac:spMkLst>
            <pc:docMk/>
            <pc:sldMk cId="2136081880" sldId="297"/>
            <ac:spMk id="16" creationId="{6CA25E1A-9E3B-456C-A8B3-6BB52F2F61BC}"/>
          </ac:spMkLst>
        </pc:spChg>
        <pc:spChg chg="add mod">
          <ac:chgData name="linyd@gcu.edu.cn" userId="b8e7e040dcb4f74d" providerId="LiveId" clId="{C0699B5E-856A-43D0-919D-FA78BC5D0687}" dt="2022-02-13T03:14:59.155" v="870" actId="20577"/>
          <ac:spMkLst>
            <pc:docMk/>
            <pc:sldMk cId="2136081880" sldId="297"/>
            <ac:spMk id="17" creationId="{2DEC9DFF-648D-4DD6-BACE-6589C9798484}"/>
          </ac:spMkLst>
        </pc:spChg>
        <pc:spChg chg="add mod">
          <ac:chgData name="linyd@gcu.edu.cn" userId="b8e7e040dcb4f74d" providerId="LiveId" clId="{C0699B5E-856A-43D0-919D-FA78BC5D0687}" dt="2022-02-13T03:15:55.538" v="935" actId="1076"/>
          <ac:spMkLst>
            <pc:docMk/>
            <pc:sldMk cId="2136081880" sldId="297"/>
            <ac:spMk id="18" creationId="{B294CADC-2C13-413F-9E36-A9F221ADB053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19" creationId="{A2311BF3-80A2-43E6-A06D-543F24BBAB03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0" creationId="{5CD8B0C1-0D48-4EC8-A407-6DAB9F0CCEF5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1" creationId="{DC289E8C-33C6-4EEF-9550-1A6CE753046C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2" creationId="{9FB9F6CD-47FD-4A37-84A0-DDAD2C920BF7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3" creationId="{D9588FFB-309F-4D06-B9FE-C2929E00493E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4" creationId="{221DCC16-30A7-482C-8E40-CD8598416D8F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5" creationId="{8921F22B-BB88-4CF1-876F-74A8255F6D66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6" creationId="{D007296E-A49C-42A9-B3DA-2E3E095C9B0F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7" creationId="{0CCA821F-C4AD-4A59-9213-7A14C925B8BB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8" creationId="{2B095D04-54B3-4E69-919F-20694C67CCBE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9" creationId="{76BD3950-5EF3-4DEF-A126-5B6635823E48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30" creationId="{5A2D22E5-2AD2-4D7A-8D12-D7C9BD995D11}"/>
          </ac:spMkLst>
        </pc:spChg>
        <pc:spChg chg="add del mod">
          <ac:chgData name="linyd@gcu.edu.cn" userId="b8e7e040dcb4f74d" providerId="LiveId" clId="{C0699B5E-856A-43D0-919D-FA78BC5D0687}" dt="2022-02-13T03:16:57.727" v="959" actId="478"/>
          <ac:spMkLst>
            <pc:docMk/>
            <pc:sldMk cId="2136081880" sldId="297"/>
            <ac:spMk id="31" creationId="{B52A3B34-FD27-4EC5-8A33-4072837E3F6A}"/>
          </ac:spMkLst>
        </pc:spChg>
        <pc:spChg chg="add mod">
          <ac:chgData name="linyd@gcu.edu.cn" userId="b8e7e040dcb4f74d" providerId="LiveId" clId="{C0699B5E-856A-43D0-919D-FA78BC5D0687}" dt="2022-02-13T03:16:21.887" v="952" actId="313"/>
          <ac:spMkLst>
            <pc:docMk/>
            <pc:sldMk cId="2136081880" sldId="297"/>
            <ac:spMk id="32" creationId="{43106982-9B22-4876-B99D-FA3337A35EE5}"/>
          </ac:spMkLst>
        </pc:spChg>
        <pc:spChg chg="add mod">
          <ac:chgData name="linyd@gcu.edu.cn" userId="b8e7e040dcb4f74d" providerId="LiveId" clId="{C0699B5E-856A-43D0-919D-FA78BC5D0687}" dt="2022-02-13T03:16:35.391" v="956" actId="20577"/>
          <ac:spMkLst>
            <pc:docMk/>
            <pc:sldMk cId="2136081880" sldId="297"/>
            <ac:spMk id="33" creationId="{6341A915-0E76-401F-8BEC-A951B1E8AC7A}"/>
          </ac:spMkLst>
        </pc:spChg>
        <pc:spChg chg="add mod">
          <ac:chgData name="linyd@gcu.edu.cn" userId="b8e7e040dcb4f74d" providerId="LiveId" clId="{C0699B5E-856A-43D0-919D-FA78BC5D0687}" dt="2022-02-13T03:17:13.771" v="962" actId="208"/>
          <ac:spMkLst>
            <pc:docMk/>
            <pc:sldMk cId="2136081880" sldId="297"/>
            <ac:spMk id="34" creationId="{5321A8FB-98A2-4ACF-96BF-329667C3B455}"/>
          </ac:spMkLst>
        </pc:spChg>
        <pc:spChg chg="add mod">
          <ac:chgData name="linyd@gcu.edu.cn" userId="b8e7e040dcb4f74d" providerId="LiveId" clId="{C0699B5E-856A-43D0-919D-FA78BC5D0687}" dt="2022-02-13T03:18:53.747" v="1019" actId="20577"/>
          <ac:spMkLst>
            <pc:docMk/>
            <pc:sldMk cId="2136081880" sldId="297"/>
            <ac:spMk id="35" creationId="{E2F709BD-ED47-43C6-86B8-F313E9C2C543}"/>
          </ac:spMkLst>
        </pc:spChg>
      </pc:sldChg>
      <pc:sldChg chg="modSp add mod">
        <pc:chgData name="linyd@gcu.edu.cn" userId="b8e7e040dcb4f74d" providerId="LiveId" clId="{C0699B5E-856A-43D0-919D-FA78BC5D0687}" dt="2022-02-13T03:20:50.347" v="1115" actId="14100"/>
        <pc:sldMkLst>
          <pc:docMk/>
          <pc:sldMk cId="2182446695" sldId="298"/>
        </pc:sldMkLst>
        <pc:spChg chg="mod">
          <ac:chgData name="linyd@gcu.edu.cn" userId="b8e7e040dcb4f74d" providerId="LiveId" clId="{C0699B5E-856A-43D0-919D-FA78BC5D0687}" dt="2022-02-13T03:19:54.883" v="1045"/>
          <ac:spMkLst>
            <pc:docMk/>
            <pc:sldMk cId="2182446695" sldId="298"/>
            <ac:spMk id="3" creationId="{8349B9C5-0CA9-4E0A-AC8F-500045D2E85F}"/>
          </ac:spMkLst>
        </pc:spChg>
        <pc:spChg chg="mod">
          <ac:chgData name="linyd@gcu.edu.cn" userId="b8e7e040dcb4f74d" providerId="LiveId" clId="{C0699B5E-856A-43D0-919D-FA78BC5D0687}" dt="2022-02-13T03:20:09.606" v="1055" actId="20577"/>
          <ac:spMkLst>
            <pc:docMk/>
            <pc:sldMk cId="2182446695" sldId="298"/>
            <ac:spMk id="32" creationId="{43106982-9B22-4876-B99D-FA3337A35EE5}"/>
          </ac:spMkLst>
        </pc:spChg>
        <pc:spChg chg="mod">
          <ac:chgData name="linyd@gcu.edu.cn" userId="b8e7e040dcb4f74d" providerId="LiveId" clId="{C0699B5E-856A-43D0-919D-FA78BC5D0687}" dt="2022-02-13T03:20:05.279" v="1052" actId="20577"/>
          <ac:spMkLst>
            <pc:docMk/>
            <pc:sldMk cId="2182446695" sldId="298"/>
            <ac:spMk id="33" creationId="{6341A915-0E76-401F-8BEC-A951B1E8AC7A}"/>
          </ac:spMkLst>
        </pc:spChg>
        <pc:spChg chg="mod">
          <ac:chgData name="linyd@gcu.edu.cn" userId="b8e7e040dcb4f74d" providerId="LiveId" clId="{C0699B5E-856A-43D0-919D-FA78BC5D0687}" dt="2022-02-13T03:20:50.347" v="1115" actId="14100"/>
          <ac:spMkLst>
            <pc:docMk/>
            <pc:sldMk cId="2182446695" sldId="298"/>
            <ac:spMk id="35" creationId="{E2F709BD-ED47-43C6-86B8-F313E9C2C543}"/>
          </ac:spMkLst>
        </pc:spChg>
      </pc:sldChg>
      <pc:sldChg chg="addSp modSp new mod modAnim">
        <pc:chgData name="linyd@gcu.edu.cn" userId="b8e7e040dcb4f74d" providerId="LiveId" clId="{C0699B5E-856A-43D0-919D-FA78BC5D0687}" dt="2022-02-13T03:24:47.696" v="1412"/>
        <pc:sldMkLst>
          <pc:docMk/>
          <pc:sldMk cId="2615737454" sldId="299"/>
        </pc:sldMkLst>
        <pc:spChg chg="mod">
          <ac:chgData name="linyd@gcu.edu.cn" userId="b8e7e040dcb4f74d" providerId="LiveId" clId="{C0699B5E-856A-43D0-919D-FA78BC5D0687}" dt="2022-02-13T03:21:10.783" v="1117"/>
          <ac:spMkLst>
            <pc:docMk/>
            <pc:sldMk cId="2615737454" sldId="299"/>
            <ac:spMk id="2" creationId="{10DE4CF6-CB7D-4705-9E22-42C857902FBC}"/>
          </ac:spMkLst>
        </pc:spChg>
        <pc:spChg chg="mod">
          <ac:chgData name="linyd@gcu.edu.cn" userId="b8e7e040dcb4f74d" providerId="LiveId" clId="{C0699B5E-856A-43D0-919D-FA78BC5D0687}" dt="2022-02-13T03:23:10.396" v="1346" actId="20577"/>
          <ac:spMkLst>
            <pc:docMk/>
            <pc:sldMk cId="2615737454" sldId="299"/>
            <ac:spMk id="3" creationId="{A9A936E6-9F64-4D3B-A996-3E8C481CC568}"/>
          </ac:spMkLst>
        </pc:spChg>
        <pc:spChg chg="add mod">
          <ac:chgData name="linyd@gcu.edu.cn" userId="b8e7e040dcb4f74d" providerId="LiveId" clId="{C0699B5E-856A-43D0-919D-FA78BC5D0687}" dt="2022-02-13T03:23:49.700" v="1406" actId="207"/>
          <ac:spMkLst>
            <pc:docMk/>
            <pc:sldMk cId="2615737454" sldId="299"/>
            <ac:spMk id="4" creationId="{3116E076-A201-4004-BC79-C7566E6F56BA}"/>
          </ac:spMkLst>
        </pc:spChg>
        <pc:picChg chg="add mod">
          <ac:chgData name="linyd@gcu.edu.cn" userId="b8e7e040dcb4f74d" providerId="LiveId" clId="{C0699B5E-856A-43D0-919D-FA78BC5D0687}" dt="2022-02-13T03:24:44.794" v="1411" actId="1076"/>
          <ac:picMkLst>
            <pc:docMk/>
            <pc:sldMk cId="2615737454" sldId="299"/>
            <ac:picMk id="6" creationId="{31908AD4-4B8C-404A-9245-438F72B8F479}"/>
          </ac:picMkLst>
        </pc:picChg>
      </pc:sldChg>
      <pc:sldChg chg="addSp delSp modSp add mod delAnim">
        <pc:chgData name="linyd@gcu.edu.cn" userId="b8e7e040dcb4f74d" providerId="LiveId" clId="{C0699B5E-856A-43D0-919D-FA78BC5D0687}" dt="2022-02-13T03:26:47.922" v="1451" actId="478"/>
        <pc:sldMkLst>
          <pc:docMk/>
          <pc:sldMk cId="2455575308" sldId="300"/>
        </pc:sldMkLst>
        <pc:spChg chg="mod">
          <ac:chgData name="linyd@gcu.edu.cn" userId="b8e7e040dcb4f74d" providerId="LiveId" clId="{C0699B5E-856A-43D0-919D-FA78BC5D0687}" dt="2022-02-13T03:26:28.051" v="1434" actId="207"/>
          <ac:spMkLst>
            <pc:docMk/>
            <pc:sldMk cId="2455575308" sldId="300"/>
            <ac:spMk id="3" creationId="{A9A936E6-9F64-4D3B-A996-3E8C481CC568}"/>
          </ac:spMkLst>
        </pc:spChg>
        <pc:spChg chg="del">
          <ac:chgData name="linyd@gcu.edu.cn" userId="b8e7e040dcb4f74d" providerId="LiveId" clId="{C0699B5E-856A-43D0-919D-FA78BC5D0687}" dt="2022-02-13T03:25:17.153" v="1417" actId="478"/>
          <ac:spMkLst>
            <pc:docMk/>
            <pc:sldMk cId="2455575308" sldId="300"/>
            <ac:spMk id="4" creationId="{3116E076-A201-4004-BC79-C7566E6F56BA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7" creationId="{C9D88846-CBBF-47DB-9B32-235D039FD413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8" creationId="{B0ABF9DB-C2B2-4EDF-B99D-24C1CF55064A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9" creationId="{54213518-C618-403F-B910-5F05864D710D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10" creationId="{9E8F5D89-3DF0-4A77-9B8E-DCC0E1921B4B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11" creationId="{9AF34F8B-3FF1-4F6A-B890-06D75D3BADAC}"/>
          </ac:spMkLst>
        </pc:spChg>
        <pc:spChg chg="add mod topLvl">
          <ac:chgData name="linyd@gcu.edu.cn" userId="b8e7e040dcb4f74d" providerId="LiveId" clId="{C0699B5E-856A-43D0-919D-FA78BC5D0687}" dt="2022-02-13T03:26:40.705" v="1450" actId="20577"/>
          <ac:spMkLst>
            <pc:docMk/>
            <pc:sldMk cId="2455575308" sldId="300"/>
            <ac:spMk id="12" creationId="{4CC3D401-C092-4D4D-81FA-24000D493AF1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13" creationId="{22EF11A0-E846-4DED-A33E-45C25BCFECDC}"/>
          </ac:spMkLst>
        </pc:spChg>
        <pc:spChg chg="add mod topLvl">
          <ac:chgData name="linyd@gcu.edu.cn" userId="b8e7e040dcb4f74d" providerId="LiveId" clId="{C0699B5E-856A-43D0-919D-FA78BC5D0687}" dt="2022-02-13T03:26:05.834" v="1428" actId="1076"/>
          <ac:spMkLst>
            <pc:docMk/>
            <pc:sldMk cId="2455575308" sldId="300"/>
            <ac:spMk id="14" creationId="{B0B32B3C-9921-4AB2-AC04-830B5E6AD774}"/>
          </ac:spMkLst>
        </pc:spChg>
        <pc:spChg chg="add mod topLvl">
          <ac:chgData name="linyd@gcu.edu.cn" userId="b8e7e040dcb4f74d" providerId="LiveId" clId="{C0699B5E-856A-43D0-919D-FA78BC5D0687}" dt="2022-02-13T03:26:14.474" v="1430" actId="1076"/>
          <ac:spMkLst>
            <pc:docMk/>
            <pc:sldMk cId="2455575308" sldId="300"/>
            <ac:spMk id="15" creationId="{BB8C3713-9D7E-4D21-8460-247FF5E0DDE7}"/>
          </ac:spMkLst>
        </pc:spChg>
        <pc:spChg chg="add del mod topLvl">
          <ac:chgData name="linyd@gcu.edu.cn" userId="b8e7e040dcb4f74d" providerId="LiveId" clId="{C0699B5E-856A-43D0-919D-FA78BC5D0687}" dt="2022-02-13T03:26:47.922" v="1451" actId="478"/>
          <ac:spMkLst>
            <pc:docMk/>
            <pc:sldMk cId="2455575308" sldId="300"/>
            <ac:spMk id="16" creationId="{608D0ADC-5E5C-4B35-ABC2-67E017A93FDD}"/>
          </ac:spMkLst>
        </pc:spChg>
        <pc:grpChg chg="add del mod">
          <ac:chgData name="linyd@gcu.edu.cn" userId="b8e7e040dcb4f74d" providerId="LiveId" clId="{C0699B5E-856A-43D0-919D-FA78BC5D0687}" dt="2022-02-13T03:25:50.402" v="1423" actId="165"/>
          <ac:grpSpMkLst>
            <pc:docMk/>
            <pc:sldMk cId="2455575308" sldId="300"/>
            <ac:grpSpMk id="5" creationId="{0542E438-ED46-4ADF-86BB-62FA75D2806F}"/>
          </ac:grpSpMkLst>
        </pc:grpChg>
        <pc:picChg chg="del">
          <ac:chgData name="linyd@gcu.edu.cn" userId="b8e7e040dcb4f74d" providerId="LiveId" clId="{C0699B5E-856A-43D0-919D-FA78BC5D0687}" dt="2022-02-13T03:25:15.932" v="1416" actId="478"/>
          <ac:picMkLst>
            <pc:docMk/>
            <pc:sldMk cId="2455575308" sldId="300"/>
            <ac:picMk id="6" creationId="{31908AD4-4B8C-404A-9245-438F72B8F479}"/>
          </ac:picMkLst>
        </pc:picChg>
      </pc:sldChg>
      <pc:sldChg chg="addSp delSp modSp add mod">
        <pc:chgData name="linyd@gcu.edu.cn" userId="b8e7e040dcb4f74d" providerId="LiveId" clId="{C0699B5E-856A-43D0-919D-FA78BC5D0687}" dt="2022-02-13T03:27:50.987" v="1473" actId="208"/>
        <pc:sldMkLst>
          <pc:docMk/>
          <pc:sldMk cId="3774385877" sldId="301"/>
        </pc:sldMkLst>
        <pc:spChg chg="mod">
          <ac:chgData name="linyd@gcu.edu.cn" userId="b8e7e040dcb4f74d" providerId="LiveId" clId="{C0699B5E-856A-43D0-919D-FA78BC5D0687}" dt="2022-02-13T03:26:54.316" v="1452" actId="207"/>
          <ac:spMkLst>
            <pc:docMk/>
            <pc:sldMk cId="3774385877" sldId="301"/>
            <ac:spMk id="3" creationId="{A9A936E6-9F64-4D3B-A996-3E8C481CC568}"/>
          </ac:spMkLst>
        </pc:spChg>
        <pc:spChg chg="add mod">
          <ac:chgData name="linyd@gcu.edu.cn" userId="b8e7e040dcb4f74d" providerId="LiveId" clId="{C0699B5E-856A-43D0-919D-FA78BC5D0687}" dt="2022-02-13T03:27:50.987" v="1473" actId="208"/>
          <ac:spMkLst>
            <pc:docMk/>
            <pc:sldMk cId="3774385877" sldId="301"/>
            <ac:spMk id="4" creationId="{9426F6B4-6ED0-4332-B714-F40B416421AD}"/>
          </ac:spMkLst>
        </pc:spChg>
        <pc:spChg chg="mod">
          <ac:chgData name="linyd@gcu.edu.cn" userId="b8e7e040dcb4f74d" providerId="LiveId" clId="{C0699B5E-856A-43D0-919D-FA78BC5D0687}" dt="2022-02-13T03:27:27.878" v="1469" actId="20577"/>
          <ac:spMkLst>
            <pc:docMk/>
            <pc:sldMk cId="3774385877" sldId="301"/>
            <ac:spMk id="12" creationId="{4CC3D401-C092-4D4D-81FA-24000D493AF1}"/>
          </ac:spMkLst>
        </pc:spChg>
        <pc:spChg chg="del">
          <ac:chgData name="linyd@gcu.edu.cn" userId="b8e7e040dcb4f74d" providerId="LiveId" clId="{C0699B5E-856A-43D0-919D-FA78BC5D0687}" dt="2022-02-13T03:26:57.080" v="1453" actId="478"/>
          <ac:spMkLst>
            <pc:docMk/>
            <pc:sldMk cId="3774385877" sldId="301"/>
            <ac:spMk id="16" creationId="{608D0ADC-5E5C-4B35-ABC2-67E017A93FDD}"/>
          </ac:spMkLst>
        </pc:spChg>
        <pc:spChg chg="add mod">
          <ac:chgData name="linyd@gcu.edu.cn" userId="b8e7e040dcb4f74d" providerId="LiveId" clId="{C0699B5E-856A-43D0-919D-FA78BC5D0687}" dt="2022-02-13T03:27:11.666" v="1454" actId="571"/>
          <ac:spMkLst>
            <pc:docMk/>
            <pc:sldMk cId="3774385877" sldId="301"/>
            <ac:spMk id="17" creationId="{E8CA4D11-C045-49BE-BFB7-645B5E1FD410}"/>
          </ac:spMkLst>
        </pc:spChg>
        <pc:spChg chg="add mod">
          <ac:chgData name="linyd@gcu.edu.cn" userId="b8e7e040dcb4f74d" providerId="LiveId" clId="{C0699B5E-856A-43D0-919D-FA78BC5D0687}" dt="2022-02-13T03:27:11.666" v="1454" actId="571"/>
          <ac:spMkLst>
            <pc:docMk/>
            <pc:sldMk cId="3774385877" sldId="301"/>
            <ac:spMk id="18" creationId="{B545EFA5-2852-4615-82F6-967D2F1A93BB}"/>
          </ac:spMkLst>
        </pc:spChg>
        <pc:spChg chg="add mod">
          <ac:chgData name="linyd@gcu.edu.cn" userId="b8e7e040dcb4f74d" providerId="LiveId" clId="{C0699B5E-856A-43D0-919D-FA78BC5D0687}" dt="2022-02-13T03:27:14.487" v="1456" actId="20577"/>
          <ac:spMkLst>
            <pc:docMk/>
            <pc:sldMk cId="3774385877" sldId="301"/>
            <ac:spMk id="19" creationId="{560BE380-8231-41CF-90BE-D6642D69DBF6}"/>
          </ac:spMkLst>
        </pc:spChg>
      </pc:sldChg>
      <pc:sldChg chg="addSp delSp modSp add mod">
        <pc:chgData name="linyd@gcu.edu.cn" userId="b8e7e040dcb4f74d" providerId="LiveId" clId="{C0699B5E-856A-43D0-919D-FA78BC5D0687}" dt="2022-02-13T03:28:19.809" v="1479" actId="113"/>
        <pc:sldMkLst>
          <pc:docMk/>
          <pc:sldMk cId="2924364482" sldId="302"/>
        </pc:sldMkLst>
        <pc:spChg chg="mod">
          <ac:chgData name="linyd@gcu.edu.cn" userId="b8e7e040dcb4f74d" providerId="LiveId" clId="{C0699B5E-856A-43D0-919D-FA78BC5D0687}" dt="2022-02-13T03:28:01.899" v="1474" actId="207"/>
          <ac:spMkLst>
            <pc:docMk/>
            <pc:sldMk cId="2924364482" sldId="302"/>
            <ac:spMk id="3" creationId="{A9A936E6-9F64-4D3B-A996-3E8C481CC568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7" creationId="{C9D88846-CBBF-47DB-9B32-235D039FD413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8" creationId="{B0ABF9DB-C2B2-4EDF-B99D-24C1CF55064A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9" creationId="{54213518-C618-403F-B910-5F05864D710D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0" creationId="{9E8F5D89-3DF0-4A77-9B8E-DCC0E1921B4B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1" creationId="{9AF34F8B-3FF1-4F6A-B890-06D75D3BADAC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2" creationId="{4CC3D401-C092-4D4D-81FA-24000D493AF1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3" creationId="{22EF11A0-E846-4DED-A33E-45C25BCFECDC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4" creationId="{B0B32B3C-9921-4AB2-AC04-830B5E6AD774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5" creationId="{BB8C3713-9D7E-4D21-8460-247FF5E0DDE7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6" creationId="{608D0ADC-5E5C-4B35-ABC2-67E017A93FDD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17" creationId="{8F7C36E9-8492-4910-848D-DFE033B80AC7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18" creationId="{E1F11F70-AD87-427A-8135-96AB31410336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19" creationId="{0DBD72E8-81D7-4B2E-A95F-9348B3478C7C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0" creationId="{4DB2C83F-22E3-4BCF-833D-824E6B83C032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1" creationId="{F4EBEA6B-5C50-4397-9DD1-6433B7AB5FB7}"/>
          </ac:spMkLst>
        </pc:spChg>
        <pc:spChg chg="add mod">
          <ac:chgData name="linyd@gcu.edu.cn" userId="b8e7e040dcb4f74d" providerId="LiveId" clId="{C0699B5E-856A-43D0-919D-FA78BC5D0687}" dt="2022-02-13T03:28:19.809" v="1479" actId="113"/>
          <ac:spMkLst>
            <pc:docMk/>
            <pc:sldMk cId="2924364482" sldId="302"/>
            <ac:spMk id="22" creationId="{BC61153B-F75E-498C-BBA9-E146F5501B29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3" creationId="{984366EF-7906-4907-9D01-2F186FF5FBF3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4" creationId="{78EBE76B-5C48-426B-BF03-C9C7FD0E1B15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5" creationId="{06AB3411-9F19-4915-80B8-5A3E50552499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6" creationId="{C2348E6F-1744-47CF-BC35-E06BA2756B05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7" creationId="{6336FFA6-23A8-4A45-BFE3-D942E5737C0C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8" creationId="{44DB77B6-C71D-44A7-932E-379FDE3781D0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9" creationId="{53CC2EBC-34C6-4D2D-B30C-9A8787303472}"/>
          </ac:spMkLst>
        </pc:spChg>
      </pc:sldChg>
      <pc:sldChg chg="addSp delSp modSp add mod modAnim">
        <pc:chgData name="linyd@gcu.edu.cn" userId="b8e7e040dcb4f74d" providerId="LiveId" clId="{C0699B5E-856A-43D0-919D-FA78BC5D0687}" dt="2022-02-13T03:35:38.914" v="1897" actId="1076"/>
        <pc:sldMkLst>
          <pc:docMk/>
          <pc:sldMk cId="1795085947" sldId="303"/>
        </pc:sldMkLst>
        <pc:spChg chg="mod">
          <ac:chgData name="linyd@gcu.edu.cn" userId="b8e7e040dcb4f74d" providerId="LiveId" clId="{C0699B5E-856A-43D0-919D-FA78BC5D0687}" dt="2022-02-13T03:35:38.914" v="1897" actId="1076"/>
          <ac:spMkLst>
            <pc:docMk/>
            <pc:sldMk cId="1795085947" sldId="303"/>
            <ac:spMk id="3" creationId="{A9A936E6-9F64-4D3B-A996-3E8C481CC568}"/>
          </ac:spMkLst>
        </pc:spChg>
        <pc:spChg chg="add mod">
          <ac:chgData name="linyd@gcu.edu.cn" userId="b8e7e040dcb4f74d" providerId="LiveId" clId="{C0699B5E-856A-43D0-919D-FA78BC5D0687}" dt="2022-02-13T03:29:24.855" v="1489" actId="1582"/>
          <ac:spMkLst>
            <pc:docMk/>
            <pc:sldMk cId="1795085947" sldId="303"/>
            <ac:spMk id="4" creationId="{78C9CA82-F1E3-4842-95CD-55D781BA5EB9}"/>
          </ac:spMkLst>
        </pc:spChg>
        <pc:spChg chg="add mod">
          <ac:chgData name="linyd@gcu.edu.cn" userId="b8e7e040dcb4f74d" providerId="LiveId" clId="{C0699B5E-856A-43D0-919D-FA78BC5D0687}" dt="2022-02-13T03:31:18.202" v="1624" actId="1076"/>
          <ac:spMkLst>
            <pc:docMk/>
            <pc:sldMk cId="1795085947" sldId="303"/>
            <ac:spMk id="5" creationId="{5AC5AC70-B830-4AA7-88AD-753794AC83BF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7" creationId="{C9D88846-CBBF-47DB-9B32-235D039FD413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8" creationId="{B0ABF9DB-C2B2-4EDF-B99D-24C1CF55064A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9" creationId="{54213518-C618-403F-B910-5F05864D710D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0" creationId="{9E8F5D89-3DF0-4A77-9B8E-DCC0E1921B4B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1" creationId="{9AF34F8B-3FF1-4F6A-B890-06D75D3BADAC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2" creationId="{4CC3D401-C092-4D4D-81FA-24000D493AF1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3" creationId="{22EF11A0-E846-4DED-A33E-45C25BCFECDC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4" creationId="{B0B32B3C-9921-4AB2-AC04-830B5E6AD774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5" creationId="{BB8C3713-9D7E-4D21-8460-247FF5E0DDE7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6" creationId="{608D0ADC-5E5C-4B35-ABC2-67E017A93FDD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17" creationId="{66378D8D-0252-466F-85E6-BA9B1935E7F5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18" creationId="{0BF539F9-BB2A-4182-B281-6621DAD37BF5}"/>
          </ac:spMkLst>
        </pc:spChg>
        <pc:spChg chg="add mod">
          <ac:chgData name="linyd@gcu.edu.cn" userId="b8e7e040dcb4f74d" providerId="LiveId" clId="{C0699B5E-856A-43D0-919D-FA78BC5D0687}" dt="2022-02-13T03:29:02.065" v="1484" actId="208"/>
          <ac:spMkLst>
            <pc:docMk/>
            <pc:sldMk cId="1795085947" sldId="303"/>
            <ac:spMk id="19" creationId="{DB30334F-D666-4D21-89F9-F11A64E6FFE4}"/>
          </ac:spMkLst>
        </pc:spChg>
        <pc:spChg chg="add mod">
          <ac:chgData name="linyd@gcu.edu.cn" userId="b8e7e040dcb4f74d" providerId="LiveId" clId="{C0699B5E-856A-43D0-919D-FA78BC5D0687}" dt="2022-02-13T03:29:07.641" v="1485" actId="207"/>
          <ac:spMkLst>
            <pc:docMk/>
            <pc:sldMk cId="1795085947" sldId="303"/>
            <ac:spMk id="20" creationId="{47BDBD11-0FCE-46F5-8A77-AEB6A1921AF2}"/>
          </ac:spMkLst>
        </pc:spChg>
        <pc:spChg chg="add mod">
          <ac:chgData name="linyd@gcu.edu.cn" userId="b8e7e040dcb4f74d" providerId="LiveId" clId="{C0699B5E-856A-43D0-919D-FA78BC5D0687}" dt="2022-02-13T03:28:54.972" v="1483" actId="207"/>
          <ac:spMkLst>
            <pc:docMk/>
            <pc:sldMk cId="1795085947" sldId="303"/>
            <ac:spMk id="21" creationId="{C32AD3E8-CE70-4923-B535-C0CB31D3C12F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2" creationId="{9C736D0A-5558-4E71-B4B2-E61DFE6EFC13}"/>
          </ac:spMkLst>
        </pc:spChg>
        <pc:spChg chg="add mod">
          <ac:chgData name="linyd@gcu.edu.cn" userId="b8e7e040dcb4f74d" providerId="LiveId" clId="{C0699B5E-856A-43D0-919D-FA78BC5D0687}" dt="2022-02-13T03:29:02.065" v="1484" actId="208"/>
          <ac:spMkLst>
            <pc:docMk/>
            <pc:sldMk cId="1795085947" sldId="303"/>
            <ac:spMk id="23" creationId="{26EEAC2A-C990-46C0-83CB-5E02AD7EC960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4" creationId="{9F8F52B4-E486-4400-99DC-B7A7C26D7711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5" creationId="{94E497C1-4150-4030-84A9-A1A6E4A43A68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6" creationId="{88BBA5B8-4A46-4D62-98E6-BD3C358F8669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7" creationId="{3A9D2801-7381-4790-AE4C-E6BC878A20B1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8" creationId="{28C37009-FA2A-4C07-A1FE-8A0B25C3CB69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9" creationId="{3783DB4D-5B59-44A0-A288-394E3451610B}"/>
          </ac:spMkLst>
        </pc:spChg>
      </pc:sldChg>
      <pc:sldChg chg="addSp delSp modSp new mod">
        <pc:chgData name="linyd@gcu.edu.cn" userId="b8e7e040dcb4f74d" providerId="LiveId" clId="{C0699B5E-856A-43D0-919D-FA78BC5D0687}" dt="2022-02-13T03:37:14.643" v="1919" actId="571"/>
        <pc:sldMkLst>
          <pc:docMk/>
          <pc:sldMk cId="3834802584" sldId="304"/>
        </pc:sldMkLst>
        <pc:spChg chg="mod">
          <ac:chgData name="linyd@gcu.edu.cn" userId="b8e7e040dcb4f74d" providerId="LiveId" clId="{C0699B5E-856A-43D0-919D-FA78BC5D0687}" dt="2022-02-13T03:29:46.668" v="1504" actId="20577"/>
          <ac:spMkLst>
            <pc:docMk/>
            <pc:sldMk cId="3834802584" sldId="304"/>
            <ac:spMk id="2" creationId="{EF5F7D92-53E3-42DD-8117-D21FCC22EE62}"/>
          </ac:spMkLst>
        </pc:spChg>
        <pc:spChg chg="mod">
          <ac:chgData name="linyd@gcu.edu.cn" userId="b8e7e040dcb4f74d" providerId="LiveId" clId="{C0699B5E-856A-43D0-919D-FA78BC5D0687}" dt="2022-02-13T03:35:29.306" v="1895" actId="20577"/>
          <ac:spMkLst>
            <pc:docMk/>
            <pc:sldMk cId="3834802584" sldId="304"/>
            <ac:spMk id="3" creationId="{EF457F9A-7A33-495C-8EB2-96E2A4F700AA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6" creationId="{EF82F0BE-301B-4B96-AD62-8D93F258E15B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7" creationId="{8D024BBA-15A4-4267-A7CB-8A3716564024}"/>
          </ac:spMkLst>
        </pc:spChg>
        <pc:spChg chg="add mod">
          <ac:chgData name="linyd@gcu.edu.cn" userId="b8e7e040dcb4f74d" providerId="LiveId" clId="{C0699B5E-856A-43D0-919D-FA78BC5D0687}" dt="2022-02-13T03:36:21.402" v="1904" actId="208"/>
          <ac:spMkLst>
            <pc:docMk/>
            <pc:sldMk cId="3834802584" sldId="304"/>
            <ac:spMk id="8" creationId="{D108319D-F988-40C2-AE84-4C6A9BC1FF0D}"/>
          </ac:spMkLst>
        </pc:spChg>
        <pc:spChg chg="add mod">
          <ac:chgData name="linyd@gcu.edu.cn" userId="b8e7e040dcb4f74d" providerId="LiveId" clId="{C0699B5E-856A-43D0-919D-FA78BC5D0687}" dt="2022-02-13T03:36:28.098" v="1905" actId="207"/>
          <ac:spMkLst>
            <pc:docMk/>
            <pc:sldMk cId="3834802584" sldId="304"/>
            <ac:spMk id="9" creationId="{1CEEA569-4390-495E-A704-1F7269DC2542}"/>
          </ac:spMkLst>
        </pc:spChg>
        <pc:spChg chg="add mod">
          <ac:chgData name="linyd@gcu.edu.cn" userId="b8e7e040dcb4f74d" providerId="LiveId" clId="{C0699B5E-856A-43D0-919D-FA78BC5D0687}" dt="2022-02-13T03:36:31.633" v="1906" actId="207"/>
          <ac:spMkLst>
            <pc:docMk/>
            <pc:sldMk cId="3834802584" sldId="304"/>
            <ac:spMk id="10" creationId="{4E21AD8D-6035-4283-9D28-863628907582}"/>
          </ac:spMkLst>
        </pc:spChg>
        <pc:spChg chg="add mod">
          <ac:chgData name="linyd@gcu.edu.cn" userId="b8e7e040dcb4f74d" providerId="LiveId" clId="{C0699B5E-856A-43D0-919D-FA78BC5D0687}" dt="2022-02-13T03:36:35.787" v="1908" actId="113"/>
          <ac:spMkLst>
            <pc:docMk/>
            <pc:sldMk cId="3834802584" sldId="304"/>
            <ac:spMk id="11" creationId="{8B45D09F-1DAF-4066-9EFB-01A3F1B14F56}"/>
          </ac:spMkLst>
        </pc:spChg>
        <pc:spChg chg="add mod">
          <ac:chgData name="linyd@gcu.edu.cn" userId="b8e7e040dcb4f74d" providerId="LiveId" clId="{C0699B5E-856A-43D0-919D-FA78BC5D0687}" dt="2022-02-13T03:36:21.402" v="1904" actId="208"/>
          <ac:spMkLst>
            <pc:docMk/>
            <pc:sldMk cId="3834802584" sldId="304"/>
            <ac:spMk id="12" creationId="{DD77D5AA-0312-4721-B01F-D6451852A528}"/>
          </ac:spMkLst>
        </pc:spChg>
        <pc:spChg chg="add mod">
          <ac:chgData name="linyd@gcu.edu.cn" userId="b8e7e040dcb4f74d" providerId="LiveId" clId="{C0699B5E-856A-43D0-919D-FA78BC5D0687}" dt="2022-02-13T03:36:06.618" v="1902" actId="1076"/>
          <ac:spMkLst>
            <pc:docMk/>
            <pc:sldMk cId="3834802584" sldId="304"/>
            <ac:spMk id="13" creationId="{B75BABB2-83DD-4E57-AD41-BD46123DCB97}"/>
          </ac:spMkLst>
        </pc:spChg>
        <pc:spChg chg="add mod">
          <ac:chgData name="linyd@gcu.edu.cn" userId="b8e7e040dcb4f74d" providerId="LiveId" clId="{C0699B5E-856A-43D0-919D-FA78BC5D0687}" dt="2022-02-13T03:36:06.618" v="1902" actId="1076"/>
          <ac:spMkLst>
            <pc:docMk/>
            <pc:sldMk cId="3834802584" sldId="304"/>
            <ac:spMk id="14" creationId="{6395020C-7E1A-4DA1-A85E-9079BC41AF43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5" creationId="{E9C14847-D6DB-4464-B984-3D8313E8B771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6" creationId="{B10D0CD7-04A8-4372-AC21-04199F1714C6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7" creationId="{2AB140E1-AC19-4248-BA42-6B18D33141D9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8" creationId="{9BA0E0A0-CBAF-4759-AD95-318F53157D83}"/>
          </ac:spMkLst>
        </pc:spChg>
        <pc:spChg chg="add del mod">
          <ac:chgData name="linyd@gcu.edu.cn" userId="b8e7e040dcb4f74d" providerId="LiveId" clId="{C0699B5E-856A-43D0-919D-FA78BC5D0687}" dt="2022-02-13T03:36:12.311" v="1903" actId="478"/>
          <ac:spMkLst>
            <pc:docMk/>
            <pc:sldMk cId="3834802584" sldId="304"/>
            <ac:spMk id="19" creationId="{F2846FF5-A412-48FE-9D22-DECA07004989}"/>
          </ac:spMkLst>
        </pc:spChg>
        <pc:spChg chg="add del">
          <ac:chgData name="linyd@gcu.edu.cn" userId="b8e7e040dcb4f74d" providerId="LiveId" clId="{C0699B5E-856A-43D0-919D-FA78BC5D0687}" dt="2022-02-13T03:36:47.717" v="1910" actId="478"/>
          <ac:spMkLst>
            <pc:docMk/>
            <pc:sldMk cId="3834802584" sldId="304"/>
            <ac:spMk id="20" creationId="{594F98B1-2AA6-4E07-8E05-6D86313F9AA8}"/>
          </ac:spMkLst>
        </pc:spChg>
        <pc:spChg chg="add mod">
          <ac:chgData name="linyd@gcu.edu.cn" userId="b8e7e040dcb4f74d" providerId="LiveId" clId="{C0699B5E-856A-43D0-919D-FA78BC5D0687}" dt="2022-02-13T03:37:07.218" v="1917" actId="1076"/>
          <ac:spMkLst>
            <pc:docMk/>
            <pc:sldMk cId="3834802584" sldId="304"/>
            <ac:spMk id="21" creationId="{AE38F7E8-F4DE-4FC0-BF18-10C58DF55C65}"/>
          </ac:spMkLst>
        </pc:spChg>
        <pc:spChg chg="add mod">
          <ac:chgData name="linyd@gcu.edu.cn" userId="b8e7e040dcb4f74d" providerId="LiveId" clId="{C0699B5E-856A-43D0-919D-FA78BC5D0687}" dt="2022-02-13T03:37:10.915" v="1918" actId="571"/>
          <ac:spMkLst>
            <pc:docMk/>
            <pc:sldMk cId="3834802584" sldId="304"/>
            <ac:spMk id="22" creationId="{208F4BAA-C3F3-47E1-B235-71516FCAACC3}"/>
          </ac:spMkLst>
        </pc:spChg>
        <pc:spChg chg="add mod">
          <ac:chgData name="linyd@gcu.edu.cn" userId="b8e7e040dcb4f74d" providerId="LiveId" clId="{C0699B5E-856A-43D0-919D-FA78BC5D0687}" dt="2022-02-13T03:37:14.643" v="1919" actId="571"/>
          <ac:spMkLst>
            <pc:docMk/>
            <pc:sldMk cId="3834802584" sldId="304"/>
            <ac:spMk id="23" creationId="{48718871-61F5-45EC-B3EE-4408DBBC53FA}"/>
          </ac:spMkLst>
        </pc:spChg>
        <pc:picChg chg="add mod">
          <ac:chgData name="linyd@gcu.edu.cn" userId="b8e7e040dcb4f74d" providerId="LiveId" clId="{C0699B5E-856A-43D0-919D-FA78BC5D0687}" dt="2022-02-13T03:36:00.563" v="1901" actId="1076"/>
          <ac:picMkLst>
            <pc:docMk/>
            <pc:sldMk cId="3834802584" sldId="304"/>
            <ac:picMk id="5" creationId="{5268B0BB-D15B-4DCD-8409-D2172C8C3354}"/>
          </ac:picMkLst>
        </pc:picChg>
      </pc:sldChg>
      <pc:sldChg chg="addSp delSp modSp new mod">
        <pc:chgData name="linyd@gcu.edu.cn" userId="b8e7e040dcb4f74d" providerId="LiveId" clId="{C0699B5E-856A-43D0-919D-FA78BC5D0687}" dt="2022-02-13T05:36:28.766" v="2256" actId="20577"/>
        <pc:sldMkLst>
          <pc:docMk/>
          <pc:sldMk cId="909420537" sldId="305"/>
        </pc:sldMkLst>
        <pc:spChg chg="mod">
          <ac:chgData name="linyd@gcu.edu.cn" userId="b8e7e040dcb4f74d" providerId="LiveId" clId="{C0699B5E-856A-43D0-919D-FA78BC5D0687}" dt="2022-02-13T03:38:17.070" v="1941" actId="20577"/>
          <ac:spMkLst>
            <pc:docMk/>
            <pc:sldMk cId="909420537" sldId="305"/>
            <ac:spMk id="2" creationId="{25824EC4-6C89-4BF5-A170-2FA20BD3AB33}"/>
          </ac:spMkLst>
        </pc:spChg>
        <pc:spChg chg="mod">
          <ac:chgData name="linyd@gcu.edu.cn" userId="b8e7e040dcb4f74d" providerId="LiveId" clId="{C0699B5E-856A-43D0-919D-FA78BC5D0687}" dt="2022-02-13T05:36:28.766" v="2256" actId="20577"/>
          <ac:spMkLst>
            <pc:docMk/>
            <pc:sldMk cId="909420537" sldId="305"/>
            <ac:spMk id="3" creationId="{7A933C63-BEFB-4B97-B681-707AD28BE20B}"/>
          </ac:spMkLst>
        </pc:spChg>
        <pc:graphicFrameChg chg="add del mod modGraphic">
          <ac:chgData name="linyd@gcu.edu.cn" userId="b8e7e040dcb4f74d" providerId="LiveId" clId="{C0699B5E-856A-43D0-919D-FA78BC5D0687}" dt="2022-02-13T05:33:30.588" v="2030" actId="478"/>
          <ac:graphicFrameMkLst>
            <pc:docMk/>
            <pc:sldMk cId="909420537" sldId="305"/>
            <ac:graphicFrameMk id="4" creationId="{8AEC48ED-DEA9-444E-902B-269B5CD7DBFA}"/>
          </ac:graphicFrameMkLst>
        </pc:graphicFrameChg>
      </pc:sldChg>
      <pc:sldChg chg="addSp modSp new mod modAnim">
        <pc:chgData name="linyd@gcu.edu.cn" userId="b8e7e040dcb4f74d" providerId="LiveId" clId="{C0699B5E-856A-43D0-919D-FA78BC5D0687}" dt="2022-02-13T05:42:49.878" v="2391" actId="20577"/>
        <pc:sldMkLst>
          <pc:docMk/>
          <pc:sldMk cId="4275752152" sldId="306"/>
        </pc:sldMkLst>
        <pc:spChg chg="mod">
          <ac:chgData name="linyd@gcu.edu.cn" userId="b8e7e040dcb4f74d" providerId="LiveId" clId="{C0699B5E-856A-43D0-919D-FA78BC5D0687}" dt="2022-02-13T05:36:38.617" v="2278" actId="20577"/>
          <ac:spMkLst>
            <pc:docMk/>
            <pc:sldMk cId="4275752152" sldId="306"/>
            <ac:spMk id="2" creationId="{CF2A88C8-1A8A-4546-8008-619E07877E90}"/>
          </ac:spMkLst>
        </pc:spChg>
        <pc:spChg chg="mod">
          <ac:chgData name="linyd@gcu.edu.cn" userId="b8e7e040dcb4f74d" providerId="LiveId" clId="{C0699B5E-856A-43D0-919D-FA78BC5D0687}" dt="2022-02-13T05:37:13.815" v="2297" actId="20577"/>
          <ac:spMkLst>
            <pc:docMk/>
            <pc:sldMk cId="4275752152" sldId="306"/>
            <ac:spMk id="3" creationId="{2E0F6216-F3D2-4712-97FC-C53E9863A02F}"/>
          </ac:spMkLst>
        </pc:spChg>
        <pc:spChg chg="add mod">
          <ac:chgData name="linyd@gcu.edu.cn" userId="b8e7e040dcb4f74d" providerId="LiveId" clId="{C0699B5E-856A-43D0-919D-FA78BC5D0687}" dt="2022-02-13T05:41:01.256" v="2311" actId="1582"/>
          <ac:spMkLst>
            <pc:docMk/>
            <pc:sldMk cId="4275752152" sldId="306"/>
            <ac:spMk id="5" creationId="{879D2E0C-B6A5-437B-BED8-7AA494A3E712}"/>
          </ac:spMkLst>
        </pc:spChg>
        <pc:spChg chg="add mod">
          <ac:chgData name="linyd@gcu.edu.cn" userId="b8e7e040dcb4f74d" providerId="LiveId" clId="{C0699B5E-856A-43D0-919D-FA78BC5D0687}" dt="2022-02-13T05:42:49.878" v="2391" actId="20577"/>
          <ac:spMkLst>
            <pc:docMk/>
            <pc:sldMk cId="4275752152" sldId="306"/>
            <ac:spMk id="6" creationId="{85467D20-8281-4589-AD1A-6575D8A99FBB}"/>
          </ac:spMkLst>
        </pc:spChg>
        <pc:picChg chg="add mod">
          <ac:chgData name="linyd@gcu.edu.cn" userId="b8e7e040dcb4f74d" providerId="LiveId" clId="{C0699B5E-856A-43D0-919D-FA78BC5D0687}" dt="2022-02-13T05:37:58.707" v="2306" actId="1076"/>
          <ac:picMkLst>
            <pc:docMk/>
            <pc:sldMk cId="4275752152" sldId="306"/>
            <ac:picMk id="4" creationId="{104BA453-4F25-47D2-ACE8-96C793B97383}"/>
          </ac:picMkLst>
        </pc:picChg>
      </pc:sldChg>
      <pc:sldChg chg="addSp modSp new mod">
        <pc:chgData name="linyd@gcu.edu.cn" userId="b8e7e040dcb4f74d" providerId="LiveId" clId="{C0699B5E-856A-43D0-919D-FA78BC5D0687}" dt="2022-02-13T05:45:14.152" v="2424" actId="1582"/>
        <pc:sldMkLst>
          <pc:docMk/>
          <pc:sldMk cId="1787090018" sldId="307"/>
        </pc:sldMkLst>
        <pc:spChg chg="mod">
          <ac:chgData name="linyd@gcu.edu.cn" userId="b8e7e040dcb4f74d" providerId="LiveId" clId="{C0699B5E-856A-43D0-919D-FA78BC5D0687}" dt="2022-02-13T05:43:04.773" v="2393"/>
          <ac:spMkLst>
            <pc:docMk/>
            <pc:sldMk cId="1787090018" sldId="307"/>
            <ac:spMk id="2" creationId="{931AA2C3-A50D-4B7C-A989-F376452DC0DB}"/>
          </ac:spMkLst>
        </pc:spChg>
        <pc:spChg chg="mod">
          <ac:chgData name="linyd@gcu.edu.cn" userId="b8e7e040dcb4f74d" providerId="LiveId" clId="{C0699B5E-856A-43D0-919D-FA78BC5D0687}" dt="2022-02-13T05:43:33.265" v="2414" actId="6549"/>
          <ac:spMkLst>
            <pc:docMk/>
            <pc:sldMk cId="1787090018" sldId="307"/>
            <ac:spMk id="3" creationId="{AC707BEF-F2F1-4F33-BBFF-26603B38C134}"/>
          </ac:spMkLst>
        </pc:spChg>
        <pc:spChg chg="add mod">
          <ac:chgData name="linyd@gcu.edu.cn" userId="b8e7e040dcb4f74d" providerId="LiveId" clId="{C0699B5E-856A-43D0-919D-FA78BC5D0687}" dt="2022-02-13T05:45:14.152" v="2424" actId="1582"/>
          <ac:spMkLst>
            <pc:docMk/>
            <pc:sldMk cId="1787090018" sldId="307"/>
            <ac:spMk id="5" creationId="{4059863C-049F-4C52-B665-DDBA59DB7BD5}"/>
          </ac:spMkLst>
        </pc:spChg>
        <pc:picChg chg="add mod">
          <ac:chgData name="linyd@gcu.edu.cn" userId="b8e7e040dcb4f74d" providerId="LiveId" clId="{C0699B5E-856A-43D0-919D-FA78BC5D0687}" dt="2022-02-13T05:44:01.619" v="2420" actId="1076"/>
          <ac:picMkLst>
            <pc:docMk/>
            <pc:sldMk cId="1787090018" sldId="307"/>
            <ac:picMk id="4" creationId="{8A6FAC2B-63FA-472C-B81B-2CC668E0EC47}"/>
          </ac:picMkLst>
        </pc:picChg>
      </pc:sldChg>
      <pc:sldChg chg="addSp delSp modSp new mod modAnim">
        <pc:chgData name="linyd@gcu.edu.cn" userId="b8e7e040dcb4f74d" providerId="LiveId" clId="{C0699B5E-856A-43D0-919D-FA78BC5D0687}" dt="2022-02-13T07:13:50.737" v="3458" actId="478"/>
        <pc:sldMkLst>
          <pc:docMk/>
          <pc:sldMk cId="805069427" sldId="308"/>
        </pc:sldMkLst>
        <pc:spChg chg="mod">
          <ac:chgData name="linyd@gcu.edu.cn" userId="b8e7e040dcb4f74d" providerId="LiveId" clId="{C0699B5E-856A-43D0-919D-FA78BC5D0687}" dt="2022-02-13T05:45:46.914" v="2426"/>
          <ac:spMkLst>
            <pc:docMk/>
            <pc:sldMk cId="805069427" sldId="308"/>
            <ac:spMk id="2" creationId="{885E15E5-824A-4910-91C0-CC84DB19355E}"/>
          </ac:spMkLst>
        </pc:spChg>
        <pc:spChg chg="mod">
          <ac:chgData name="linyd@gcu.edu.cn" userId="b8e7e040dcb4f74d" providerId="LiveId" clId="{C0699B5E-856A-43D0-919D-FA78BC5D0687}" dt="2022-02-13T07:00:32.276" v="3191" actId="207"/>
          <ac:spMkLst>
            <pc:docMk/>
            <pc:sldMk cId="805069427" sldId="308"/>
            <ac:spMk id="3" creationId="{9C0703E2-59B2-477F-9BE9-47DC9E717DC1}"/>
          </ac:spMkLst>
        </pc:spChg>
        <pc:spChg chg="add del mod">
          <ac:chgData name="linyd@gcu.edu.cn" userId="b8e7e040dcb4f74d" providerId="LiveId" clId="{C0699B5E-856A-43D0-919D-FA78BC5D0687}" dt="2022-02-13T07:13:50.737" v="3458" actId="478"/>
          <ac:spMkLst>
            <pc:docMk/>
            <pc:sldMk cId="805069427" sldId="308"/>
            <ac:spMk id="5" creationId="{CE9262DF-796D-457F-9799-92E63587A4E3}"/>
          </ac:spMkLst>
        </pc:spChg>
        <pc:picChg chg="add mod">
          <ac:chgData name="linyd@gcu.edu.cn" userId="b8e7e040dcb4f74d" providerId="LiveId" clId="{C0699B5E-856A-43D0-919D-FA78BC5D0687}" dt="2022-02-13T05:54:59.507" v="2488" actId="1076"/>
          <ac:picMkLst>
            <pc:docMk/>
            <pc:sldMk cId="805069427" sldId="308"/>
            <ac:picMk id="4" creationId="{397B8239-EBC0-4FA7-BFAC-41B3EE2736D4}"/>
          </ac:picMkLst>
        </pc:picChg>
      </pc:sldChg>
      <pc:sldChg chg="addSp delSp modSp new mod delAnim modAnim">
        <pc:chgData name="linyd@gcu.edu.cn" userId="b8e7e040dcb4f74d" providerId="LiveId" clId="{C0699B5E-856A-43D0-919D-FA78BC5D0687}" dt="2022-02-13T07:50:33.022" v="4482" actId="20577"/>
        <pc:sldMkLst>
          <pc:docMk/>
          <pc:sldMk cId="1035056879" sldId="309"/>
        </pc:sldMkLst>
        <pc:spChg chg="mod">
          <ac:chgData name="linyd@gcu.edu.cn" userId="b8e7e040dcb4f74d" providerId="LiveId" clId="{C0699B5E-856A-43D0-919D-FA78BC5D0687}" dt="2022-02-13T06:16:52.125" v="2510" actId="20577"/>
          <ac:spMkLst>
            <pc:docMk/>
            <pc:sldMk cId="1035056879" sldId="309"/>
            <ac:spMk id="2" creationId="{592CF7A5-BFF7-4A0C-8F0D-10E6BE50915B}"/>
          </ac:spMkLst>
        </pc:spChg>
        <pc:spChg chg="mod">
          <ac:chgData name="linyd@gcu.edu.cn" userId="b8e7e040dcb4f74d" providerId="LiveId" clId="{C0699B5E-856A-43D0-919D-FA78BC5D0687}" dt="2022-02-13T07:50:33.022" v="4482" actId="20577"/>
          <ac:spMkLst>
            <pc:docMk/>
            <pc:sldMk cId="1035056879" sldId="309"/>
            <ac:spMk id="3" creationId="{8C502199-D0D6-496E-B020-1C223FEE11E6}"/>
          </ac:spMkLst>
        </pc:spChg>
        <pc:spChg chg="add mod">
          <ac:chgData name="linyd@gcu.edu.cn" userId="b8e7e040dcb4f74d" providerId="LiveId" clId="{C0699B5E-856A-43D0-919D-FA78BC5D0687}" dt="2022-02-13T07:17:44.283" v="3634" actId="1076"/>
          <ac:spMkLst>
            <pc:docMk/>
            <pc:sldMk cId="1035056879" sldId="309"/>
            <ac:spMk id="13" creationId="{663F9126-38B2-406B-8FA5-72A8CB1F63CC}"/>
          </ac:spMkLst>
        </pc:spChg>
        <pc:spChg chg="add mod">
          <ac:chgData name="linyd@gcu.edu.cn" userId="b8e7e040dcb4f74d" providerId="LiveId" clId="{C0699B5E-856A-43D0-919D-FA78BC5D0687}" dt="2022-02-13T07:17:44.283" v="3634" actId="1076"/>
          <ac:spMkLst>
            <pc:docMk/>
            <pc:sldMk cId="1035056879" sldId="309"/>
            <ac:spMk id="14" creationId="{68B911D9-F4AA-4BB9-8A9E-2CFF3F01BFB4}"/>
          </ac:spMkLst>
        </pc:spChg>
        <pc:spChg chg="add mod">
          <ac:chgData name="linyd@gcu.edu.cn" userId="b8e7e040dcb4f74d" providerId="LiveId" clId="{C0699B5E-856A-43D0-919D-FA78BC5D0687}" dt="2022-02-13T06:29:01.067" v="3096" actId="14100"/>
          <ac:spMkLst>
            <pc:docMk/>
            <pc:sldMk cId="1035056879" sldId="309"/>
            <ac:spMk id="19" creationId="{398F2EA0-BA89-4732-8FCA-5FA9CBC57BB9}"/>
          </ac:spMkLst>
        </pc:spChg>
        <pc:spChg chg="add del mod">
          <ac:chgData name="linyd@gcu.edu.cn" userId="b8e7e040dcb4f74d" providerId="LiveId" clId="{C0699B5E-856A-43D0-919D-FA78BC5D0687}" dt="2022-02-13T07:17:37.568" v="3633" actId="478"/>
          <ac:spMkLst>
            <pc:docMk/>
            <pc:sldMk cId="1035056879" sldId="309"/>
            <ac:spMk id="20" creationId="{8AF2172C-2B5F-4255-971C-93ACD3A4DF92}"/>
          </ac:spMkLst>
        </pc:spChg>
        <pc:picChg chg="add mod">
          <ac:chgData name="linyd@gcu.edu.cn" userId="b8e7e040dcb4f74d" providerId="LiveId" clId="{C0699B5E-856A-43D0-919D-FA78BC5D0687}" dt="2022-02-13T07:17:44.283" v="3634" actId="1076"/>
          <ac:picMkLst>
            <pc:docMk/>
            <pc:sldMk cId="1035056879" sldId="309"/>
            <ac:picMk id="12" creationId="{8C22C252-7F83-48EC-844C-31C8526DE287}"/>
          </ac:picMkLst>
        </pc:picChg>
        <pc:picChg chg="add del mod">
          <ac:chgData name="linyd@gcu.edu.cn" userId="b8e7e040dcb4f74d" providerId="LiveId" clId="{C0699B5E-856A-43D0-919D-FA78BC5D0687}" dt="2022-02-13T07:17:37.568" v="3633" actId="478"/>
          <ac:picMkLst>
            <pc:docMk/>
            <pc:sldMk cId="1035056879" sldId="309"/>
            <ac:picMk id="18" creationId="{6271E278-5BF3-47BF-8D76-901F99B2C315}"/>
          </ac:picMkLst>
        </pc:picChg>
        <pc:cxnChg chg="add del mod">
          <ac:chgData name="linyd@gcu.edu.cn" userId="b8e7e040dcb4f74d" providerId="LiveId" clId="{C0699B5E-856A-43D0-919D-FA78BC5D0687}" dt="2022-02-13T07:15:29.800" v="3461" actId="478"/>
          <ac:cxnSpMkLst>
            <pc:docMk/>
            <pc:sldMk cId="1035056879" sldId="309"/>
            <ac:cxnSpMk id="5" creationId="{CA2AF82E-18AD-4A74-ACD8-765F754345EE}"/>
          </ac:cxnSpMkLst>
        </pc:cxnChg>
        <pc:cxnChg chg="add del mod">
          <ac:chgData name="linyd@gcu.edu.cn" userId="b8e7e040dcb4f74d" providerId="LiveId" clId="{C0699B5E-856A-43D0-919D-FA78BC5D0687}" dt="2022-02-13T07:15:27.157" v="3459" actId="478"/>
          <ac:cxnSpMkLst>
            <pc:docMk/>
            <pc:sldMk cId="1035056879" sldId="309"/>
            <ac:cxnSpMk id="7" creationId="{176E92E6-C358-43AD-8547-A156738056ED}"/>
          </ac:cxnSpMkLst>
        </pc:cxnChg>
        <pc:cxnChg chg="add del mod">
          <ac:chgData name="linyd@gcu.edu.cn" userId="b8e7e040dcb4f74d" providerId="LiveId" clId="{C0699B5E-856A-43D0-919D-FA78BC5D0687}" dt="2022-02-13T07:15:28.230" v="3460" actId="478"/>
          <ac:cxnSpMkLst>
            <pc:docMk/>
            <pc:sldMk cId="1035056879" sldId="309"/>
            <ac:cxnSpMk id="8" creationId="{ABE1EC09-0B47-46D4-A22C-607F92690797}"/>
          </ac:cxnSpMkLst>
        </pc:cxnChg>
        <pc:cxnChg chg="add mod">
          <ac:chgData name="linyd@gcu.edu.cn" userId="b8e7e040dcb4f74d" providerId="LiveId" clId="{C0699B5E-856A-43D0-919D-FA78BC5D0687}" dt="2022-02-13T07:17:44.283" v="3634" actId="1076"/>
          <ac:cxnSpMkLst>
            <pc:docMk/>
            <pc:sldMk cId="1035056879" sldId="309"/>
            <ac:cxnSpMk id="16" creationId="{CB8B45BC-CCB1-46BF-B3C6-74956FA54DE4}"/>
          </ac:cxnSpMkLst>
        </pc:cxnChg>
        <pc:cxnChg chg="add del mod">
          <ac:chgData name="linyd@gcu.edu.cn" userId="b8e7e040dcb4f74d" providerId="LiveId" clId="{C0699B5E-856A-43D0-919D-FA78BC5D0687}" dt="2022-02-13T07:17:37.568" v="3633" actId="478"/>
          <ac:cxnSpMkLst>
            <pc:docMk/>
            <pc:sldMk cId="1035056879" sldId="309"/>
            <ac:cxnSpMk id="21" creationId="{4077FAD4-0738-4922-BD0D-B713B088EFB4}"/>
          </ac:cxnSpMkLst>
        </pc:cxnChg>
      </pc:sldChg>
      <pc:sldChg chg="addSp delSp modSp new mod modAnim">
        <pc:chgData name="linyd@gcu.edu.cn" userId="b8e7e040dcb4f74d" providerId="LiveId" clId="{C0699B5E-856A-43D0-919D-FA78BC5D0687}" dt="2022-02-13T07:31:38.114" v="4079"/>
        <pc:sldMkLst>
          <pc:docMk/>
          <pc:sldMk cId="4114630574" sldId="310"/>
        </pc:sldMkLst>
        <pc:spChg chg="mod">
          <ac:chgData name="linyd@gcu.edu.cn" userId="b8e7e040dcb4f74d" providerId="LiveId" clId="{C0699B5E-856A-43D0-919D-FA78BC5D0687}" dt="2022-02-13T06:31:53.020" v="3188"/>
          <ac:spMkLst>
            <pc:docMk/>
            <pc:sldMk cId="4114630574" sldId="310"/>
            <ac:spMk id="2" creationId="{0E6D8E94-9465-4515-BE54-1F048646E5F6}"/>
          </ac:spMkLst>
        </pc:spChg>
        <pc:spChg chg="mod">
          <ac:chgData name="linyd@gcu.edu.cn" userId="b8e7e040dcb4f74d" providerId="LiveId" clId="{C0699B5E-856A-43D0-919D-FA78BC5D0687}" dt="2022-02-13T07:25:55.439" v="3998" actId="1076"/>
          <ac:spMkLst>
            <pc:docMk/>
            <pc:sldMk cId="4114630574" sldId="310"/>
            <ac:spMk id="3" creationId="{7E50CD21-C2E3-43AA-A7AA-2E97AB40E7A6}"/>
          </ac:spMkLst>
        </pc:spChg>
        <pc:spChg chg="add mod">
          <ac:chgData name="linyd@gcu.edu.cn" userId="b8e7e040dcb4f74d" providerId="LiveId" clId="{C0699B5E-856A-43D0-919D-FA78BC5D0687}" dt="2022-02-13T07:22:45.787" v="3889" actId="1076"/>
          <ac:spMkLst>
            <pc:docMk/>
            <pc:sldMk cId="4114630574" sldId="310"/>
            <ac:spMk id="5" creationId="{AE088EFE-340F-4C5B-9DF1-86F29A7E568A}"/>
          </ac:spMkLst>
        </pc:spChg>
        <pc:spChg chg="add mod">
          <ac:chgData name="linyd@gcu.edu.cn" userId="b8e7e040dcb4f74d" providerId="LiveId" clId="{C0699B5E-856A-43D0-919D-FA78BC5D0687}" dt="2022-02-13T07:23:02.053" v="3898" actId="207"/>
          <ac:spMkLst>
            <pc:docMk/>
            <pc:sldMk cId="4114630574" sldId="310"/>
            <ac:spMk id="6" creationId="{F54DA1F8-809C-4C66-86AD-E1882BC2DA23}"/>
          </ac:spMkLst>
        </pc:spChg>
        <pc:spChg chg="add mod">
          <ac:chgData name="linyd@gcu.edu.cn" userId="b8e7e040dcb4f74d" providerId="LiveId" clId="{C0699B5E-856A-43D0-919D-FA78BC5D0687}" dt="2022-02-13T07:23:20.649" v="3903"/>
          <ac:spMkLst>
            <pc:docMk/>
            <pc:sldMk cId="4114630574" sldId="310"/>
            <ac:spMk id="9" creationId="{DB4F2F8E-5765-4CDC-8C1B-1A77ECB6F001}"/>
          </ac:spMkLst>
        </pc:spChg>
        <pc:spChg chg="add mod">
          <ac:chgData name="linyd@gcu.edu.cn" userId="b8e7e040dcb4f74d" providerId="LiveId" clId="{C0699B5E-856A-43D0-919D-FA78BC5D0687}" dt="2022-02-13T07:23:36.227" v="3908" actId="1582"/>
          <ac:spMkLst>
            <pc:docMk/>
            <pc:sldMk cId="4114630574" sldId="310"/>
            <ac:spMk id="10" creationId="{1C47160C-741A-4D60-942D-6CCA9F3B54E5}"/>
          </ac:spMkLst>
        </pc:spChg>
        <pc:spChg chg="add mod">
          <ac:chgData name="linyd@gcu.edu.cn" userId="b8e7e040dcb4f74d" providerId="LiveId" clId="{C0699B5E-856A-43D0-919D-FA78BC5D0687}" dt="2022-02-13T07:24:22.474" v="3926" actId="313"/>
          <ac:spMkLst>
            <pc:docMk/>
            <pc:sldMk cId="4114630574" sldId="310"/>
            <ac:spMk id="11" creationId="{E8FF7E33-13D8-401C-8024-054AE6EEE081}"/>
          </ac:spMkLst>
        </pc:spChg>
        <pc:spChg chg="add mod">
          <ac:chgData name="linyd@gcu.edu.cn" userId="b8e7e040dcb4f74d" providerId="LiveId" clId="{C0699B5E-856A-43D0-919D-FA78BC5D0687}" dt="2022-02-13T07:25:01.643" v="3974" actId="14100"/>
          <ac:spMkLst>
            <pc:docMk/>
            <pc:sldMk cId="4114630574" sldId="310"/>
            <ac:spMk id="12" creationId="{88373073-0915-4686-9D32-0C130B93D2A9}"/>
          </ac:spMkLst>
        </pc:spChg>
        <pc:spChg chg="add mod">
          <ac:chgData name="linyd@gcu.edu.cn" userId="b8e7e040dcb4f74d" providerId="LiveId" clId="{C0699B5E-856A-43D0-919D-FA78BC5D0687}" dt="2022-02-13T07:27:13.531" v="4008" actId="1035"/>
          <ac:spMkLst>
            <pc:docMk/>
            <pc:sldMk cId="4114630574" sldId="310"/>
            <ac:spMk id="13" creationId="{CDDD38EE-3186-4819-8085-338A44C03F14}"/>
          </ac:spMkLst>
        </pc:spChg>
        <pc:spChg chg="add mod">
          <ac:chgData name="linyd@gcu.edu.cn" userId="b8e7e040dcb4f74d" providerId="LiveId" clId="{C0699B5E-856A-43D0-919D-FA78BC5D0687}" dt="2022-02-13T07:29:37.203" v="4023" actId="20577"/>
          <ac:spMkLst>
            <pc:docMk/>
            <pc:sldMk cId="4114630574" sldId="310"/>
            <ac:spMk id="14" creationId="{58E23DEF-26ED-4C40-BA47-FBBC0DD857C1}"/>
          </ac:spMkLst>
        </pc:spChg>
        <pc:spChg chg="add mod">
          <ac:chgData name="linyd@gcu.edu.cn" userId="b8e7e040dcb4f74d" providerId="LiveId" clId="{C0699B5E-856A-43D0-919D-FA78BC5D0687}" dt="2022-02-13T07:25:49.124" v="3995" actId="571"/>
          <ac:spMkLst>
            <pc:docMk/>
            <pc:sldMk cId="4114630574" sldId="310"/>
            <ac:spMk id="15" creationId="{96622CC6-E9C7-4475-BF08-08BBA8BA6B45}"/>
          </ac:spMkLst>
        </pc:spChg>
        <pc:spChg chg="add mod">
          <ac:chgData name="linyd@gcu.edu.cn" userId="b8e7e040dcb4f74d" providerId="LiveId" clId="{C0699B5E-856A-43D0-919D-FA78BC5D0687}" dt="2022-02-13T07:25:54.971" v="3997" actId="14100"/>
          <ac:spMkLst>
            <pc:docMk/>
            <pc:sldMk cId="4114630574" sldId="310"/>
            <ac:spMk id="16" creationId="{CA7DD0C3-B40D-420E-AA5C-55613D01CD8A}"/>
          </ac:spMkLst>
        </pc:spChg>
        <pc:spChg chg="add mod ord">
          <ac:chgData name="linyd@gcu.edu.cn" userId="b8e7e040dcb4f74d" providerId="LiveId" clId="{C0699B5E-856A-43D0-919D-FA78BC5D0687}" dt="2022-02-13T07:29:31.599" v="4021" actId="167"/>
          <ac:spMkLst>
            <pc:docMk/>
            <pc:sldMk cId="4114630574" sldId="310"/>
            <ac:spMk id="17" creationId="{27794F83-0192-4F6D-805D-9ABF8174830B}"/>
          </ac:spMkLst>
        </pc:spChg>
        <pc:spChg chg="add mod">
          <ac:chgData name="linyd@gcu.edu.cn" userId="b8e7e040dcb4f74d" providerId="LiveId" clId="{C0699B5E-856A-43D0-919D-FA78BC5D0687}" dt="2022-02-13T07:29:55.112" v="4025" actId="20577"/>
          <ac:spMkLst>
            <pc:docMk/>
            <pc:sldMk cId="4114630574" sldId="310"/>
            <ac:spMk id="18" creationId="{45B51364-DC00-4B59-AEFE-54198CD88093}"/>
          </ac:spMkLst>
        </pc:spChg>
        <pc:spChg chg="add mod">
          <ac:chgData name="linyd@gcu.edu.cn" userId="b8e7e040dcb4f74d" providerId="LiveId" clId="{C0699B5E-856A-43D0-919D-FA78BC5D0687}" dt="2022-02-13T07:30:13.148" v="4026" actId="571"/>
          <ac:spMkLst>
            <pc:docMk/>
            <pc:sldMk cId="4114630574" sldId="310"/>
            <ac:spMk id="19" creationId="{4617A2AE-7E86-4C8D-8828-13DED83559D4}"/>
          </ac:spMkLst>
        </pc:spChg>
        <pc:spChg chg="add mod">
          <ac:chgData name="linyd@gcu.edu.cn" userId="b8e7e040dcb4f74d" providerId="LiveId" clId="{C0699B5E-856A-43D0-919D-FA78BC5D0687}" dt="2022-02-13T07:30:30.786" v="4029"/>
          <ac:spMkLst>
            <pc:docMk/>
            <pc:sldMk cId="4114630574" sldId="310"/>
            <ac:spMk id="20" creationId="{316A4D5A-352A-451F-AA0A-408F9F9A1E8F}"/>
          </ac:spMkLst>
        </pc:spChg>
        <pc:spChg chg="add mod">
          <ac:chgData name="linyd@gcu.edu.cn" userId="b8e7e040dcb4f74d" providerId="LiveId" clId="{C0699B5E-856A-43D0-919D-FA78BC5D0687}" dt="2022-02-13T07:30:38.372" v="4030" actId="571"/>
          <ac:spMkLst>
            <pc:docMk/>
            <pc:sldMk cId="4114630574" sldId="310"/>
            <ac:spMk id="21" creationId="{2A875CBD-50CA-492E-969F-E67B5D7ED2EF}"/>
          </ac:spMkLst>
        </pc:spChg>
        <pc:spChg chg="add mod">
          <ac:chgData name="linyd@gcu.edu.cn" userId="b8e7e040dcb4f74d" providerId="LiveId" clId="{C0699B5E-856A-43D0-919D-FA78BC5D0687}" dt="2022-02-13T07:31:31.084" v="4078" actId="20577"/>
          <ac:spMkLst>
            <pc:docMk/>
            <pc:sldMk cId="4114630574" sldId="310"/>
            <ac:spMk id="22" creationId="{F83FF187-5755-4914-A836-B34ED738A796}"/>
          </ac:spMkLst>
        </pc:spChg>
        <pc:cxnChg chg="add del">
          <ac:chgData name="linyd@gcu.edu.cn" userId="b8e7e040dcb4f74d" providerId="LiveId" clId="{C0699B5E-856A-43D0-919D-FA78BC5D0687}" dt="2022-02-13T07:23:09.371" v="3900" actId="478"/>
          <ac:cxnSpMkLst>
            <pc:docMk/>
            <pc:sldMk cId="4114630574" sldId="310"/>
            <ac:cxnSpMk id="8" creationId="{3E2DBE6E-C7AB-4190-8514-D25F862567E7}"/>
          </ac:cxnSpMkLst>
        </pc:cxnChg>
      </pc:sldChg>
      <pc:sldChg chg="addSp delSp modSp add mod delAnim modAnim">
        <pc:chgData name="linyd@gcu.edu.cn" userId="b8e7e040dcb4f74d" providerId="LiveId" clId="{C0699B5E-856A-43D0-919D-FA78BC5D0687}" dt="2022-02-13T07:46:10.628" v="4473" actId="20577"/>
        <pc:sldMkLst>
          <pc:docMk/>
          <pc:sldMk cId="3401828724" sldId="311"/>
        </pc:sldMkLst>
        <pc:spChg chg="mod">
          <ac:chgData name="linyd@gcu.edu.cn" userId="b8e7e040dcb4f74d" providerId="LiveId" clId="{C0699B5E-856A-43D0-919D-FA78BC5D0687}" dt="2022-02-13T07:44:31.817" v="4463" actId="20577"/>
          <ac:spMkLst>
            <pc:docMk/>
            <pc:sldMk cId="3401828724" sldId="311"/>
            <ac:spMk id="2" creationId="{0E6D8E94-9465-4515-BE54-1F048646E5F6}"/>
          </ac:spMkLst>
        </pc:spChg>
        <pc:spChg chg="mod">
          <ac:chgData name="linyd@gcu.edu.cn" userId="b8e7e040dcb4f74d" providerId="LiveId" clId="{C0699B5E-856A-43D0-919D-FA78BC5D0687}" dt="2022-02-13T07:42:34.802" v="4429" actId="20577"/>
          <ac:spMkLst>
            <pc:docMk/>
            <pc:sldMk cId="3401828724" sldId="311"/>
            <ac:spMk id="3" creationId="{7E50CD21-C2E3-43AA-A7AA-2E97AB40E7A6}"/>
          </ac:spMkLst>
        </pc:spChg>
        <pc:spChg chg="add mod">
          <ac:chgData name="linyd@gcu.edu.cn" userId="b8e7e040dcb4f74d" providerId="LiveId" clId="{C0699B5E-856A-43D0-919D-FA78BC5D0687}" dt="2022-02-13T07:46:10.628" v="4473" actId="20577"/>
          <ac:spMkLst>
            <pc:docMk/>
            <pc:sldMk cId="3401828724" sldId="311"/>
            <ac:spMk id="4" creationId="{6E2F3FB0-4B7B-42BF-8560-5C3D918AD383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5" creationId="{AE088EFE-340F-4C5B-9DF1-86F29A7E568A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6" creationId="{F54DA1F8-809C-4C66-86AD-E1882BC2DA23}"/>
          </ac:spMkLst>
        </pc:spChg>
        <pc:spChg chg="del">
          <ac:chgData name="linyd@gcu.edu.cn" userId="b8e7e040dcb4f74d" providerId="LiveId" clId="{C0699B5E-856A-43D0-919D-FA78BC5D0687}" dt="2022-02-13T07:33:49.715" v="4103" actId="478"/>
          <ac:spMkLst>
            <pc:docMk/>
            <pc:sldMk cId="3401828724" sldId="311"/>
            <ac:spMk id="9" creationId="{DB4F2F8E-5765-4CDC-8C1B-1A77ECB6F001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0" creationId="{1C47160C-741A-4D60-942D-6CCA9F3B54E5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1" creationId="{E8FF7E33-13D8-401C-8024-054AE6EEE081}"/>
          </ac:spMkLst>
        </pc:spChg>
        <pc:spChg chg="add 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2" creationId="{88373073-0915-4686-9D32-0C130B93D2A9}"/>
          </ac:spMkLst>
        </pc:spChg>
        <pc:spChg chg="del">
          <ac:chgData name="linyd@gcu.edu.cn" userId="b8e7e040dcb4f74d" providerId="LiveId" clId="{C0699B5E-856A-43D0-919D-FA78BC5D0687}" dt="2022-02-13T07:33:13.369" v="4093" actId="478"/>
          <ac:spMkLst>
            <pc:docMk/>
            <pc:sldMk cId="3401828724" sldId="311"/>
            <ac:spMk id="13" creationId="{CDDD38EE-3186-4819-8085-338A44C03F14}"/>
          </ac:spMkLst>
        </pc:spChg>
        <pc:spChg chg="del or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4" creationId="{58E23DEF-26ED-4C40-BA47-FBBC0DD857C1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5" creationId="{96622CC6-E9C7-4475-BF08-08BBA8BA6B45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6" creationId="{CA7DD0C3-B40D-420E-AA5C-55613D01CD8A}"/>
          </ac:spMkLst>
        </pc:spChg>
        <pc:spChg chg="del">
          <ac:chgData name="linyd@gcu.edu.cn" userId="b8e7e040dcb4f74d" providerId="LiveId" clId="{C0699B5E-856A-43D0-919D-FA78BC5D0687}" dt="2022-02-13T07:35:33.620" v="4125" actId="478"/>
          <ac:spMkLst>
            <pc:docMk/>
            <pc:sldMk cId="3401828724" sldId="311"/>
            <ac:spMk id="17" creationId="{27794F83-0192-4F6D-805D-9ABF8174830B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8" creationId="{45B51364-DC00-4B59-AEFE-54198CD88093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9" creationId="{4617A2AE-7E86-4C8D-8828-13DED83559D4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0" creationId="{316A4D5A-352A-451F-AA0A-408F9F9A1E8F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1" creationId="{2A875CBD-50CA-492E-969F-E67B5D7ED2EF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2" creationId="{F83FF187-5755-4914-A836-B34ED738A796}"/>
          </ac:spMkLst>
        </pc:spChg>
        <pc:spChg chg="add 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3" creationId="{62FCFDA4-8FE1-43D4-92C2-3FDD0E8FD078}"/>
          </ac:spMkLst>
        </pc:spChg>
        <pc:spChg chg="add 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4" creationId="{818FA2AD-45A4-4A72-9DFD-8457D3A02A71}"/>
          </ac:spMkLst>
        </pc:spChg>
      </pc:sldChg>
      <pc:sldChg chg="delSp modSp add mod delAnim modAnim">
        <pc:chgData name="linyd@gcu.edu.cn" userId="b8e7e040dcb4f74d" providerId="LiveId" clId="{C0699B5E-856A-43D0-919D-FA78BC5D0687}" dt="2022-02-13T07:39:46.708" v="4234"/>
        <pc:sldMkLst>
          <pc:docMk/>
          <pc:sldMk cId="1052386759" sldId="312"/>
        </pc:sldMkLst>
        <pc:spChg chg="mod">
          <ac:chgData name="linyd@gcu.edu.cn" userId="b8e7e040dcb4f74d" providerId="LiveId" clId="{C0699B5E-856A-43D0-919D-FA78BC5D0687}" dt="2022-02-13T07:39:46.708" v="4234"/>
          <ac:spMkLst>
            <pc:docMk/>
            <pc:sldMk cId="1052386759" sldId="312"/>
            <ac:spMk id="3" creationId="{7E50CD21-C2E3-43AA-A7AA-2E97AB40E7A6}"/>
          </ac:spMkLst>
        </pc:spChg>
        <pc:spChg chg="mod">
          <ac:chgData name="linyd@gcu.edu.cn" userId="b8e7e040dcb4f74d" providerId="LiveId" clId="{C0699B5E-856A-43D0-919D-FA78BC5D0687}" dt="2022-02-13T07:37:12.844" v="4162" actId="20577"/>
          <ac:spMkLst>
            <pc:docMk/>
            <pc:sldMk cId="1052386759" sldId="312"/>
            <ac:spMk id="5" creationId="{AE088EFE-340F-4C5B-9DF1-86F29A7E568A}"/>
          </ac:spMkLst>
        </pc:spChg>
        <pc:spChg chg="mod">
          <ac:chgData name="linyd@gcu.edu.cn" userId="b8e7e040dcb4f74d" providerId="LiveId" clId="{C0699B5E-856A-43D0-919D-FA78BC5D0687}" dt="2022-02-13T07:37:16.891" v="4166" actId="20577"/>
          <ac:spMkLst>
            <pc:docMk/>
            <pc:sldMk cId="1052386759" sldId="312"/>
            <ac:spMk id="6" creationId="{F54DA1F8-809C-4C66-86AD-E1882BC2DA23}"/>
          </ac:spMkLst>
        </pc:spChg>
        <pc:spChg chg="mod">
          <ac:chgData name="linyd@gcu.edu.cn" userId="b8e7e040dcb4f74d" providerId="LiveId" clId="{C0699B5E-856A-43D0-919D-FA78BC5D0687}" dt="2022-02-13T07:36:52.634" v="4159" actId="1037"/>
          <ac:spMkLst>
            <pc:docMk/>
            <pc:sldMk cId="1052386759" sldId="312"/>
            <ac:spMk id="10" creationId="{1C47160C-741A-4D60-942D-6CCA9F3B54E5}"/>
          </ac:spMkLst>
        </pc:spChg>
        <pc:spChg chg="mod">
          <ac:chgData name="linyd@gcu.edu.cn" userId="b8e7e040dcb4f74d" providerId="LiveId" clId="{C0699B5E-856A-43D0-919D-FA78BC5D0687}" dt="2022-02-13T07:37:35.088" v="4169" actId="20577"/>
          <ac:spMkLst>
            <pc:docMk/>
            <pc:sldMk cId="1052386759" sldId="312"/>
            <ac:spMk id="11" creationId="{E8FF7E33-13D8-401C-8024-054AE6EEE081}"/>
          </ac:spMkLst>
        </pc:spChg>
        <pc:spChg chg="mod">
          <ac:chgData name="linyd@gcu.edu.cn" userId="b8e7e040dcb4f74d" providerId="LiveId" clId="{C0699B5E-856A-43D0-919D-FA78BC5D0687}" dt="2022-02-13T07:38:14.783" v="4220" actId="20577"/>
          <ac:spMkLst>
            <pc:docMk/>
            <pc:sldMk cId="1052386759" sldId="312"/>
            <ac:spMk id="12" creationId="{88373073-0915-4686-9D32-0C130B93D2A9}"/>
          </ac:spMkLst>
        </pc:spChg>
        <pc:spChg chg="del">
          <ac:chgData name="linyd@gcu.edu.cn" userId="b8e7e040dcb4f74d" providerId="LiveId" clId="{C0699B5E-856A-43D0-919D-FA78BC5D0687}" dt="2022-02-13T07:38:02.872" v="4193" actId="478"/>
          <ac:spMkLst>
            <pc:docMk/>
            <pc:sldMk cId="1052386759" sldId="312"/>
            <ac:spMk id="13" creationId="{CDDD38EE-3186-4819-8085-338A44C03F14}"/>
          </ac:spMkLst>
        </pc:spChg>
        <pc:spChg chg="ord">
          <ac:chgData name="linyd@gcu.edu.cn" userId="b8e7e040dcb4f74d" providerId="LiveId" clId="{C0699B5E-856A-43D0-919D-FA78BC5D0687}" dt="2022-02-13T07:37:57.696" v="4191" actId="167"/>
          <ac:spMkLst>
            <pc:docMk/>
            <pc:sldMk cId="1052386759" sldId="312"/>
            <ac:spMk id="14" creationId="{58E23DEF-26ED-4C40-BA47-FBBC0DD857C1}"/>
          </ac:spMkLst>
        </pc:spChg>
        <pc:spChg chg="mod">
          <ac:chgData name="linyd@gcu.edu.cn" userId="b8e7e040dcb4f74d" providerId="LiveId" clId="{C0699B5E-856A-43D0-919D-FA78BC5D0687}" dt="2022-02-13T07:37:41.246" v="4188" actId="1038"/>
          <ac:spMkLst>
            <pc:docMk/>
            <pc:sldMk cId="1052386759" sldId="312"/>
            <ac:spMk id="16" creationId="{CA7DD0C3-B40D-420E-AA5C-55613D01CD8A}"/>
          </ac:spMkLst>
        </pc:spChg>
        <pc:spChg chg="del">
          <ac:chgData name="linyd@gcu.edu.cn" userId="b8e7e040dcb4f74d" providerId="LiveId" clId="{C0699B5E-856A-43D0-919D-FA78BC5D0687}" dt="2022-02-13T07:38:00.117" v="4192" actId="478"/>
          <ac:spMkLst>
            <pc:docMk/>
            <pc:sldMk cId="1052386759" sldId="312"/>
            <ac:spMk id="17" creationId="{27794F83-0192-4F6D-805D-9ABF8174830B}"/>
          </ac:spMkLst>
        </pc:spChg>
        <pc:spChg chg="mod">
          <ac:chgData name="linyd@gcu.edu.cn" userId="b8e7e040dcb4f74d" providerId="LiveId" clId="{C0699B5E-856A-43D0-919D-FA78BC5D0687}" dt="2022-02-13T07:39:04.641" v="4228" actId="20577"/>
          <ac:spMkLst>
            <pc:docMk/>
            <pc:sldMk cId="1052386759" sldId="312"/>
            <ac:spMk id="18" creationId="{45B51364-DC00-4B59-AEFE-54198CD88093}"/>
          </ac:spMkLst>
        </pc:spChg>
        <pc:spChg chg="mod">
          <ac:chgData name="linyd@gcu.edu.cn" userId="b8e7e040dcb4f74d" providerId="LiveId" clId="{C0699B5E-856A-43D0-919D-FA78BC5D0687}" dt="2022-02-13T07:39:17.947" v="4233" actId="1076"/>
          <ac:spMkLst>
            <pc:docMk/>
            <pc:sldMk cId="1052386759" sldId="312"/>
            <ac:spMk id="19" creationId="{4617A2AE-7E86-4C8D-8828-13DED83559D4}"/>
          </ac:spMkLst>
        </pc:spChg>
      </pc:sldChg>
      <pc:sldChg chg="addSp delSp modSp new mod">
        <pc:chgData name="linyd@gcu.edu.cn" userId="b8e7e040dcb4f74d" providerId="LiveId" clId="{C0699B5E-856A-43D0-919D-FA78BC5D0687}" dt="2022-02-13T07:56:10.093" v="4776" actId="207"/>
        <pc:sldMkLst>
          <pc:docMk/>
          <pc:sldMk cId="4073323965" sldId="313"/>
        </pc:sldMkLst>
        <pc:spChg chg="mod">
          <ac:chgData name="linyd@gcu.edu.cn" userId="b8e7e040dcb4f74d" providerId="LiveId" clId="{C0699B5E-856A-43D0-919D-FA78BC5D0687}" dt="2022-02-13T07:51:15.927" v="4503" actId="20577"/>
          <ac:spMkLst>
            <pc:docMk/>
            <pc:sldMk cId="4073323965" sldId="313"/>
            <ac:spMk id="2" creationId="{CA151306-D02C-43AD-8EEF-4D270F09C891}"/>
          </ac:spMkLst>
        </pc:spChg>
        <pc:spChg chg="mod">
          <ac:chgData name="linyd@gcu.edu.cn" userId="b8e7e040dcb4f74d" providerId="LiveId" clId="{C0699B5E-856A-43D0-919D-FA78BC5D0687}" dt="2022-02-13T07:56:10.093" v="4776" actId="207"/>
          <ac:spMkLst>
            <pc:docMk/>
            <pc:sldMk cId="4073323965" sldId="313"/>
            <ac:spMk id="3" creationId="{BE5F1E4B-DBB2-4CBC-852E-523500F33BAC}"/>
          </ac:spMkLst>
        </pc:spChg>
        <pc:picChg chg="add del mod">
          <ac:chgData name="linyd@gcu.edu.cn" userId="b8e7e040dcb4f74d" providerId="LiveId" clId="{C0699B5E-856A-43D0-919D-FA78BC5D0687}" dt="2022-02-13T07:54:28.530" v="4595" actId="21"/>
          <ac:picMkLst>
            <pc:docMk/>
            <pc:sldMk cId="4073323965" sldId="313"/>
            <ac:picMk id="5" creationId="{CF4B6B8B-26C7-4C11-BA4B-7DC66E86E0BA}"/>
          </ac:picMkLst>
        </pc:picChg>
      </pc:sldChg>
      <pc:sldChg chg="addSp modSp add mod">
        <pc:chgData name="linyd@gcu.edu.cn" userId="b8e7e040dcb4f74d" providerId="LiveId" clId="{C0699B5E-856A-43D0-919D-FA78BC5D0687}" dt="2022-02-13T07:57:13.970" v="4785" actId="1582"/>
        <pc:sldMkLst>
          <pc:docMk/>
          <pc:sldMk cId="2633166508" sldId="314"/>
        </pc:sldMkLst>
        <pc:spChg chg="mod">
          <ac:chgData name="linyd@gcu.edu.cn" userId="b8e7e040dcb4f74d" providerId="LiveId" clId="{C0699B5E-856A-43D0-919D-FA78BC5D0687}" dt="2022-02-13T07:56:30.314" v="4780" actId="20577"/>
          <ac:spMkLst>
            <pc:docMk/>
            <pc:sldMk cId="2633166508" sldId="314"/>
            <ac:spMk id="3" creationId="{BE5F1E4B-DBB2-4CBC-852E-523500F33BAC}"/>
          </ac:spMkLst>
        </pc:spChg>
        <pc:spChg chg="add mod">
          <ac:chgData name="linyd@gcu.edu.cn" userId="b8e7e040dcb4f74d" providerId="LiveId" clId="{C0699B5E-856A-43D0-919D-FA78BC5D0687}" dt="2022-02-13T07:57:13.970" v="4785" actId="1582"/>
          <ac:spMkLst>
            <pc:docMk/>
            <pc:sldMk cId="2633166508" sldId="314"/>
            <ac:spMk id="5" creationId="{B6CA8AE2-9B3C-4439-8286-F8386D9F80B6}"/>
          </ac:spMkLst>
        </pc:spChg>
        <pc:picChg chg="add mod">
          <ac:chgData name="linyd@gcu.edu.cn" userId="b8e7e040dcb4f74d" providerId="LiveId" clId="{C0699B5E-856A-43D0-919D-FA78BC5D0687}" dt="2022-02-13T07:56:23.836" v="4778" actId="1076"/>
          <ac:picMkLst>
            <pc:docMk/>
            <pc:sldMk cId="2633166508" sldId="314"/>
            <ac:picMk id="4" creationId="{B342F33B-7D68-452C-9575-99B30F10DD18}"/>
          </ac:picMkLst>
        </pc:picChg>
      </pc:sldChg>
      <pc:sldChg chg="addSp delSp modSp new mod">
        <pc:chgData name="linyd@gcu.edu.cn" userId="b8e7e040dcb4f74d" providerId="LiveId" clId="{C0699B5E-856A-43D0-919D-FA78BC5D0687}" dt="2022-02-13T08:08:17.476" v="5019" actId="207"/>
        <pc:sldMkLst>
          <pc:docMk/>
          <pc:sldMk cId="2235720781" sldId="315"/>
        </pc:sldMkLst>
        <pc:spChg chg="mod">
          <ac:chgData name="linyd@gcu.edu.cn" userId="b8e7e040dcb4f74d" providerId="LiveId" clId="{C0699B5E-856A-43D0-919D-FA78BC5D0687}" dt="2022-02-13T07:57:36.753" v="4787"/>
          <ac:spMkLst>
            <pc:docMk/>
            <pc:sldMk cId="2235720781" sldId="315"/>
            <ac:spMk id="2" creationId="{FF9D849C-D586-4D4D-B791-C0DF9949D110}"/>
          </ac:spMkLst>
        </pc:spChg>
        <pc:spChg chg="mod">
          <ac:chgData name="linyd@gcu.edu.cn" userId="b8e7e040dcb4f74d" providerId="LiveId" clId="{C0699B5E-856A-43D0-919D-FA78BC5D0687}" dt="2022-02-13T08:08:17.476" v="5019" actId="207"/>
          <ac:spMkLst>
            <pc:docMk/>
            <pc:sldMk cId="2235720781" sldId="315"/>
            <ac:spMk id="3" creationId="{F2FD68CF-930A-4DA7-A613-74B0939CEA21}"/>
          </ac:spMkLst>
        </pc:spChg>
        <pc:picChg chg="add mod">
          <ac:chgData name="linyd@gcu.edu.cn" userId="b8e7e040dcb4f74d" providerId="LiveId" clId="{C0699B5E-856A-43D0-919D-FA78BC5D0687}" dt="2022-02-13T08:02:09.460" v="4946" actId="1076"/>
          <ac:picMkLst>
            <pc:docMk/>
            <pc:sldMk cId="2235720781" sldId="315"/>
            <ac:picMk id="5" creationId="{F4C7DDA6-7EE9-400D-A778-B21B4DE40B42}"/>
          </ac:picMkLst>
        </pc:picChg>
        <pc:picChg chg="add mod">
          <ac:chgData name="linyd@gcu.edu.cn" userId="b8e7e040dcb4f74d" providerId="LiveId" clId="{C0699B5E-856A-43D0-919D-FA78BC5D0687}" dt="2022-02-13T08:03:47.891" v="5017" actId="1076"/>
          <ac:picMkLst>
            <pc:docMk/>
            <pc:sldMk cId="2235720781" sldId="315"/>
            <ac:picMk id="7" creationId="{E5985F4C-18EC-4488-982A-4F9601287E2E}"/>
          </ac:picMkLst>
        </pc:picChg>
        <pc:picChg chg="add del mod">
          <ac:chgData name="linyd@gcu.edu.cn" userId="b8e7e040dcb4f74d" providerId="LiveId" clId="{C0699B5E-856A-43D0-919D-FA78BC5D0687}" dt="2022-02-13T08:03:27.977" v="5012"/>
          <ac:picMkLst>
            <pc:docMk/>
            <pc:sldMk cId="2235720781" sldId="315"/>
            <ac:picMk id="8" creationId="{970000E2-C610-4DCE-86FE-A48317151CEC}"/>
          </ac:picMkLst>
        </pc:picChg>
        <pc:picChg chg="add mod">
          <ac:chgData name="linyd@gcu.edu.cn" userId="b8e7e040dcb4f74d" providerId="LiveId" clId="{C0699B5E-856A-43D0-919D-FA78BC5D0687}" dt="2022-02-13T08:03:47.891" v="5017" actId="1076"/>
          <ac:picMkLst>
            <pc:docMk/>
            <pc:sldMk cId="2235720781" sldId="315"/>
            <ac:picMk id="10" creationId="{42DF3943-EBC4-4321-AA2E-442CCF60C237}"/>
          </ac:picMkLst>
        </pc:picChg>
      </pc:sldChg>
      <pc:sldChg chg="modSp new mod">
        <pc:chgData name="linyd@gcu.edu.cn" userId="b8e7e040dcb4f74d" providerId="LiveId" clId="{C0699B5E-856A-43D0-919D-FA78BC5D0687}" dt="2022-02-13T08:15:54.552" v="5394" actId="20577"/>
        <pc:sldMkLst>
          <pc:docMk/>
          <pc:sldMk cId="2407287734" sldId="316"/>
        </pc:sldMkLst>
        <pc:spChg chg="mod">
          <ac:chgData name="linyd@gcu.edu.cn" userId="b8e7e040dcb4f74d" providerId="LiveId" clId="{C0699B5E-856A-43D0-919D-FA78BC5D0687}" dt="2022-02-13T08:08:33.894" v="5021"/>
          <ac:spMkLst>
            <pc:docMk/>
            <pc:sldMk cId="2407287734" sldId="316"/>
            <ac:spMk id="2" creationId="{ABA82519-1433-4A87-A463-1A5E0E3B0F79}"/>
          </ac:spMkLst>
        </pc:spChg>
        <pc:spChg chg="mod">
          <ac:chgData name="linyd@gcu.edu.cn" userId="b8e7e040dcb4f74d" providerId="LiveId" clId="{C0699B5E-856A-43D0-919D-FA78BC5D0687}" dt="2022-02-13T08:15:54.552" v="5394" actId="20577"/>
          <ac:spMkLst>
            <pc:docMk/>
            <pc:sldMk cId="2407287734" sldId="316"/>
            <ac:spMk id="3" creationId="{CCD21481-18BA-403F-BF45-8A08A60321C4}"/>
          </ac:spMkLst>
        </pc:spChg>
      </pc:sldChg>
      <pc:sldChg chg="addSp delSp modSp new mod">
        <pc:chgData name="linyd@gcu.edu.cn" userId="b8e7e040dcb4f74d" providerId="LiveId" clId="{C0699B5E-856A-43D0-919D-FA78BC5D0687}" dt="2022-02-13T08:19:50.407" v="5416" actId="20577"/>
        <pc:sldMkLst>
          <pc:docMk/>
          <pc:sldMk cId="2431040073" sldId="317"/>
        </pc:sldMkLst>
        <pc:spChg chg="del">
          <ac:chgData name="linyd@gcu.edu.cn" userId="b8e7e040dcb4f74d" providerId="LiveId" clId="{C0699B5E-856A-43D0-919D-FA78BC5D0687}" dt="2022-02-13T08:12:03.620" v="5166" actId="478"/>
          <ac:spMkLst>
            <pc:docMk/>
            <pc:sldMk cId="2431040073" sldId="317"/>
            <ac:spMk id="2" creationId="{DB43C563-69B6-420F-B8AE-26E3E12E4059}"/>
          </ac:spMkLst>
        </pc:spChg>
        <pc:spChg chg="del">
          <ac:chgData name="linyd@gcu.edu.cn" userId="b8e7e040dcb4f74d" providerId="LiveId" clId="{C0699B5E-856A-43D0-919D-FA78BC5D0687}" dt="2022-02-13T08:12:04.981" v="5167" actId="478"/>
          <ac:spMkLst>
            <pc:docMk/>
            <pc:sldMk cId="2431040073" sldId="317"/>
            <ac:spMk id="3" creationId="{8AECB5BC-CA25-4EF9-B680-C2F36823C8DB}"/>
          </ac:spMkLst>
        </pc:spChg>
        <pc:spChg chg="add mod">
          <ac:chgData name="linyd@gcu.edu.cn" userId="b8e7e040dcb4f74d" providerId="LiveId" clId="{C0699B5E-856A-43D0-919D-FA78BC5D0687}" dt="2022-02-13T08:13:58.492" v="5243" actId="1076"/>
          <ac:spMkLst>
            <pc:docMk/>
            <pc:sldMk cId="2431040073" sldId="317"/>
            <ac:spMk id="6" creationId="{8257EABD-5F47-4FB0-9AAB-6E7D8310F1B8}"/>
          </ac:spMkLst>
        </pc:spChg>
        <pc:spChg chg="add mod">
          <ac:chgData name="linyd@gcu.edu.cn" userId="b8e7e040dcb4f74d" providerId="LiveId" clId="{C0699B5E-856A-43D0-919D-FA78BC5D0687}" dt="2022-02-13T08:18:23.258" v="5398" actId="1582"/>
          <ac:spMkLst>
            <pc:docMk/>
            <pc:sldMk cId="2431040073" sldId="317"/>
            <ac:spMk id="7" creationId="{C5BC1AF6-95AE-43C1-9A1D-2B5625F5D866}"/>
          </ac:spMkLst>
        </pc:spChg>
        <pc:spChg chg="add mod">
          <ac:chgData name="linyd@gcu.edu.cn" userId="b8e7e040dcb4f74d" providerId="LiveId" clId="{C0699B5E-856A-43D0-919D-FA78BC5D0687}" dt="2022-02-13T08:19:43.907" v="5413" actId="1076"/>
          <ac:spMkLst>
            <pc:docMk/>
            <pc:sldMk cId="2431040073" sldId="317"/>
            <ac:spMk id="8" creationId="{3367E42D-18D5-4821-BB22-77B048B8E33C}"/>
          </ac:spMkLst>
        </pc:spChg>
        <pc:spChg chg="add mod">
          <ac:chgData name="linyd@gcu.edu.cn" userId="b8e7e040dcb4f74d" providerId="LiveId" clId="{C0699B5E-856A-43D0-919D-FA78BC5D0687}" dt="2022-02-13T08:19:50.407" v="5416" actId="20577"/>
          <ac:spMkLst>
            <pc:docMk/>
            <pc:sldMk cId="2431040073" sldId="317"/>
            <ac:spMk id="9" creationId="{DE32DD16-F80B-4F07-8949-615A5664684A}"/>
          </ac:spMkLst>
        </pc:spChg>
        <pc:picChg chg="add mod">
          <ac:chgData name="linyd@gcu.edu.cn" userId="b8e7e040dcb4f74d" providerId="LiveId" clId="{C0699B5E-856A-43D0-919D-FA78BC5D0687}" dt="2022-02-13T08:12:13.251" v="5170" actId="1076"/>
          <ac:picMkLst>
            <pc:docMk/>
            <pc:sldMk cId="2431040073" sldId="317"/>
            <ac:picMk id="5" creationId="{FD1FCE4D-0986-48ED-A8F1-E635FF3A96F0}"/>
          </ac:picMkLst>
        </pc:picChg>
      </pc:sldChg>
      <pc:sldChg chg="addSp modSp new mod">
        <pc:chgData name="linyd@gcu.edu.cn" userId="b8e7e040dcb4f74d" providerId="LiveId" clId="{C0699B5E-856A-43D0-919D-FA78BC5D0687}" dt="2022-02-14T02:43:50.953" v="5446" actId="1076"/>
        <pc:sldMkLst>
          <pc:docMk/>
          <pc:sldMk cId="2525261125" sldId="318"/>
        </pc:sldMkLst>
        <pc:spChg chg="mod">
          <ac:chgData name="linyd@gcu.edu.cn" userId="b8e7e040dcb4f74d" providerId="LiveId" clId="{C0699B5E-856A-43D0-919D-FA78BC5D0687}" dt="2022-02-14T02:35:07.200" v="5418"/>
          <ac:spMkLst>
            <pc:docMk/>
            <pc:sldMk cId="2525261125" sldId="318"/>
            <ac:spMk id="2" creationId="{939A1D55-7A4A-4079-8C42-D28768DE1568}"/>
          </ac:spMkLst>
        </pc:spChg>
        <pc:spChg chg="mod">
          <ac:chgData name="linyd@gcu.edu.cn" userId="b8e7e040dcb4f74d" providerId="LiveId" clId="{C0699B5E-856A-43D0-919D-FA78BC5D0687}" dt="2022-02-14T02:43:25.893" v="5441"/>
          <ac:spMkLst>
            <pc:docMk/>
            <pc:sldMk cId="2525261125" sldId="318"/>
            <ac:spMk id="3" creationId="{83B63A33-7772-469B-84AE-22A1E29F8BE8}"/>
          </ac:spMkLst>
        </pc:spChg>
        <pc:picChg chg="add mod">
          <ac:chgData name="linyd@gcu.edu.cn" userId="b8e7e040dcb4f74d" providerId="LiveId" clId="{C0699B5E-856A-43D0-919D-FA78BC5D0687}" dt="2022-02-14T02:43:50.953" v="5446" actId="1076"/>
          <ac:picMkLst>
            <pc:docMk/>
            <pc:sldMk cId="2525261125" sldId="318"/>
            <ac:picMk id="4" creationId="{A3C4DF33-BBA2-4BF7-A21D-9D756A5301E4}"/>
          </ac:picMkLst>
        </pc:picChg>
      </pc:sldChg>
      <pc:sldChg chg="addSp modSp new mod">
        <pc:chgData name="linyd@gcu.edu.cn" userId="b8e7e040dcb4f74d" providerId="LiveId" clId="{C0699B5E-856A-43D0-919D-FA78BC5D0687}" dt="2022-02-14T02:44:36.001" v="5495" actId="1076"/>
        <pc:sldMkLst>
          <pc:docMk/>
          <pc:sldMk cId="3599150368" sldId="319"/>
        </pc:sldMkLst>
        <pc:spChg chg="mod">
          <ac:chgData name="linyd@gcu.edu.cn" userId="b8e7e040dcb4f74d" providerId="LiveId" clId="{C0699B5E-856A-43D0-919D-FA78BC5D0687}" dt="2022-02-14T02:44:06.316" v="5468" actId="20577"/>
          <ac:spMkLst>
            <pc:docMk/>
            <pc:sldMk cId="3599150368" sldId="319"/>
            <ac:spMk id="2" creationId="{D001A891-3FA6-4438-93C5-093A63E7B33A}"/>
          </ac:spMkLst>
        </pc:spChg>
        <pc:spChg chg="mod">
          <ac:chgData name="linyd@gcu.edu.cn" userId="b8e7e040dcb4f74d" providerId="LiveId" clId="{C0699B5E-856A-43D0-919D-FA78BC5D0687}" dt="2022-02-14T02:44:22.898" v="5491"/>
          <ac:spMkLst>
            <pc:docMk/>
            <pc:sldMk cId="3599150368" sldId="319"/>
            <ac:spMk id="3" creationId="{627FF961-5265-471B-A712-CB15C5B41E81}"/>
          </ac:spMkLst>
        </pc:spChg>
        <pc:picChg chg="add mod">
          <ac:chgData name="linyd@gcu.edu.cn" userId="b8e7e040dcb4f74d" providerId="LiveId" clId="{C0699B5E-856A-43D0-919D-FA78BC5D0687}" dt="2022-02-14T02:44:36.001" v="5495" actId="1076"/>
          <ac:picMkLst>
            <pc:docMk/>
            <pc:sldMk cId="3599150368" sldId="319"/>
            <ac:picMk id="4" creationId="{C74F93D9-22A1-4722-BF53-F30908627E2C}"/>
          </ac:picMkLst>
        </pc:picChg>
      </pc:sldChg>
      <pc:sldChg chg="addSp delSp modSp new mod">
        <pc:chgData name="linyd@gcu.edu.cn" userId="b8e7e040dcb4f74d" providerId="LiveId" clId="{C0699B5E-856A-43D0-919D-FA78BC5D0687}" dt="2022-02-14T03:26:36.850" v="6043" actId="14100"/>
        <pc:sldMkLst>
          <pc:docMk/>
          <pc:sldMk cId="1968715219" sldId="320"/>
        </pc:sldMkLst>
        <pc:spChg chg="mod">
          <ac:chgData name="linyd@gcu.edu.cn" userId="b8e7e040dcb4f74d" providerId="LiveId" clId="{C0699B5E-856A-43D0-919D-FA78BC5D0687}" dt="2022-02-14T02:45:42.788" v="5517" actId="20577"/>
          <ac:spMkLst>
            <pc:docMk/>
            <pc:sldMk cId="1968715219" sldId="320"/>
            <ac:spMk id="2" creationId="{8D2B9B07-4FBE-4E53-8F27-871DF0139D27}"/>
          </ac:spMkLst>
        </pc:spChg>
        <pc:spChg chg="mod">
          <ac:chgData name="linyd@gcu.edu.cn" userId="b8e7e040dcb4f74d" providerId="LiveId" clId="{C0699B5E-856A-43D0-919D-FA78BC5D0687}" dt="2022-02-14T03:16:20.083" v="5810" actId="207"/>
          <ac:spMkLst>
            <pc:docMk/>
            <pc:sldMk cId="1968715219" sldId="320"/>
            <ac:spMk id="3" creationId="{42B282BE-1CF8-494B-B737-8B02E41D7ADD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5" creationId="{0E349CCC-16D6-4251-99DF-66531E5B3B51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6" creationId="{B31E67D4-2CEC-424D-A487-8B0E4F39E790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7" creationId="{025CA4A5-3FAD-4510-80C3-164ACC135802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8" creationId="{34C6B12C-8AF9-4585-8880-CE8721CD6351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9" creationId="{134790C1-B2C2-498F-8772-AB847D23AB26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0" creationId="{45F77A98-408B-4027-913B-E3E8FCFBBA0D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1" creationId="{C71398E9-28B7-4353-924A-FC7387D27FA8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2" creationId="{5A85A55E-E970-417D-91E5-D12BD46FE103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3" creationId="{B5DC4295-FFAD-4776-8006-2B6CB1BDE982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4" creationId="{874AE796-948A-41FA-82D2-C36BBC68C60B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5" creationId="{E414333C-9E27-4BFA-B3CB-C36492F45DFA}"/>
          </ac:spMkLst>
        </pc:spChg>
        <pc:spChg chg="add del mod">
          <ac:chgData name="linyd@gcu.edu.cn" userId="b8e7e040dcb4f74d" providerId="LiveId" clId="{C0699B5E-856A-43D0-919D-FA78BC5D0687}" dt="2022-02-14T02:51:11.047" v="5620" actId="478"/>
          <ac:spMkLst>
            <pc:docMk/>
            <pc:sldMk cId="1968715219" sldId="320"/>
            <ac:spMk id="18" creationId="{C5A35C6B-8CB3-4467-ACD3-404C5555854D}"/>
          </ac:spMkLst>
        </pc:spChg>
        <pc:spChg chg="add del">
          <ac:chgData name="linyd@gcu.edu.cn" userId="b8e7e040dcb4f74d" providerId="LiveId" clId="{C0699B5E-856A-43D0-919D-FA78BC5D0687}" dt="2022-02-14T02:51:32.322" v="5622" actId="478"/>
          <ac:spMkLst>
            <pc:docMk/>
            <pc:sldMk cId="1968715219" sldId="320"/>
            <ac:spMk id="19" creationId="{D594421E-A944-4F25-887E-6EE6C3B1EAAA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0" creationId="{A69B13D2-BAFB-4CF2-8480-3D215333CC83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1" creationId="{C766A4C0-3FF5-4E1D-B907-E801B528D4F1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2" creationId="{3432E3A2-D8F4-4490-9450-1C68D230E98B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5" creationId="{6C52B1C5-D142-4E7C-BE05-510BF9D17FA0}"/>
          </ac:spMkLst>
        </pc:spChg>
        <pc:spChg chg="add mod">
          <ac:chgData name="linyd@gcu.edu.cn" userId="b8e7e040dcb4f74d" providerId="LiveId" clId="{C0699B5E-856A-43D0-919D-FA78BC5D0687}" dt="2022-02-14T03:14:46.320" v="5696" actId="1582"/>
          <ac:spMkLst>
            <pc:docMk/>
            <pc:sldMk cId="1968715219" sldId="320"/>
            <ac:spMk id="28" creationId="{8A9DCE23-E1D4-485D-AF4C-F1658BAE254E}"/>
          </ac:spMkLst>
        </pc:spChg>
        <pc:spChg chg="add mod">
          <ac:chgData name="linyd@gcu.edu.cn" userId="b8e7e040dcb4f74d" providerId="LiveId" clId="{C0699B5E-856A-43D0-919D-FA78BC5D0687}" dt="2022-02-14T03:14:53.370" v="5698" actId="14100"/>
          <ac:spMkLst>
            <pc:docMk/>
            <pc:sldMk cId="1968715219" sldId="320"/>
            <ac:spMk id="29" creationId="{B6D35041-A743-4C77-914E-9D659AB5FC7D}"/>
          </ac:spMkLst>
        </pc:spChg>
        <pc:spChg chg="add mod">
          <ac:chgData name="linyd@gcu.edu.cn" userId="b8e7e040dcb4f74d" providerId="LiveId" clId="{C0699B5E-856A-43D0-919D-FA78BC5D0687}" dt="2022-02-14T03:15:00.989" v="5701" actId="1036"/>
          <ac:spMkLst>
            <pc:docMk/>
            <pc:sldMk cId="1968715219" sldId="320"/>
            <ac:spMk id="30" creationId="{53AAABD9-7B4B-4025-9DCE-50B04B376CA8}"/>
          </ac:spMkLst>
        </pc:spChg>
        <pc:spChg chg="add mod">
          <ac:chgData name="linyd@gcu.edu.cn" userId="b8e7e040dcb4f74d" providerId="LiveId" clId="{C0699B5E-856A-43D0-919D-FA78BC5D0687}" dt="2022-02-14T03:19:48.146" v="5826" actId="1076"/>
          <ac:spMkLst>
            <pc:docMk/>
            <pc:sldMk cId="1968715219" sldId="320"/>
            <ac:spMk id="34" creationId="{B3F8647B-B58F-4AF2-A9EF-15A9C9C0E4D3}"/>
          </ac:spMkLst>
        </pc:spChg>
        <pc:spChg chg="add mod">
          <ac:chgData name="linyd@gcu.edu.cn" userId="b8e7e040dcb4f74d" providerId="LiveId" clId="{C0699B5E-856A-43D0-919D-FA78BC5D0687}" dt="2022-02-14T03:20:13.681" v="5864" actId="1076"/>
          <ac:spMkLst>
            <pc:docMk/>
            <pc:sldMk cId="1968715219" sldId="320"/>
            <ac:spMk id="35" creationId="{BF2A465D-9881-4A6F-9FE2-37EA25A2D7B8}"/>
          </ac:spMkLst>
        </pc:spChg>
        <pc:spChg chg="add mod">
          <ac:chgData name="linyd@gcu.edu.cn" userId="b8e7e040dcb4f74d" providerId="LiveId" clId="{C0699B5E-856A-43D0-919D-FA78BC5D0687}" dt="2022-02-14T03:26:36.850" v="6043" actId="14100"/>
          <ac:spMkLst>
            <pc:docMk/>
            <pc:sldMk cId="1968715219" sldId="320"/>
            <ac:spMk id="36" creationId="{F64960BA-4311-4213-8D58-651CB35D4FB0}"/>
          </ac:spMkLst>
        </pc:spChg>
        <pc:picChg chg="add del mod">
          <ac:chgData name="linyd@gcu.edu.cn" userId="b8e7e040dcb4f74d" providerId="LiveId" clId="{C0699B5E-856A-43D0-919D-FA78BC5D0687}" dt="2022-02-14T03:10:01.908" v="5688" actId="478"/>
          <ac:picMkLst>
            <pc:docMk/>
            <pc:sldMk cId="1968715219" sldId="320"/>
            <ac:picMk id="4" creationId="{34180EA2-202E-46F5-9A64-2A0FA9CFF73A}"/>
          </ac:picMkLst>
        </pc:picChg>
        <pc:picChg chg="add mod">
          <ac:chgData name="linyd@gcu.edu.cn" userId="b8e7e040dcb4f74d" providerId="LiveId" clId="{C0699B5E-856A-43D0-919D-FA78BC5D0687}" dt="2022-02-14T03:10:55.497" v="5692" actId="14100"/>
          <ac:picMkLst>
            <pc:docMk/>
            <pc:sldMk cId="1968715219" sldId="320"/>
            <ac:picMk id="27" creationId="{CD1A83EF-EA0C-4DA8-9E66-C215E3888D2E}"/>
          </ac:picMkLst>
        </pc:picChg>
        <pc:picChg chg="add mod">
          <ac:chgData name="linyd@gcu.edu.cn" userId="b8e7e040dcb4f74d" providerId="LiveId" clId="{C0699B5E-856A-43D0-919D-FA78BC5D0687}" dt="2022-02-14T03:17:48.570" v="5814" actId="1076"/>
          <ac:picMkLst>
            <pc:docMk/>
            <pc:sldMk cId="1968715219" sldId="320"/>
            <ac:picMk id="32" creationId="{D844B049-8F03-477B-BE24-B4FE1BFE59F7}"/>
          </ac:picMkLst>
        </pc:picChg>
        <pc:picChg chg="add mod">
          <ac:chgData name="linyd@gcu.edu.cn" userId="b8e7e040dcb4f74d" providerId="LiveId" clId="{C0699B5E-856A-43D0-919D-FA78BC5D0687}" dt="2022-02-14T03:19:26.074" v="5816" actId="1076"/>
          <ac:picMkLst>
            <pc:docMk/>
            <pc:sldMk cId="1968715219" sldId="320"/>
            <ac:picMk id="33" creationId="{AEF53FD5-8C27-4DB9-9E52-1DCF8278446B}"/>
          </ac:picMkLst>
        </pc:picChg>
        <pc:cxnChg chg="add del">
          <ac:chgData name="linyd@gcu.edu.cn" userId="b8e7e040dcb4f74d" providerId="LiveId" clId="{C0699B5E-856A-43D0-919D-FA78BC5D0687}" dt="2022-02-14T02:50:56.479" v="5617" actId="478"/>
          <ac:cxnSpMkLst>
            <pc:docMk/>
            <pc:sldMk cId="1968715219" sldId="320"/>
            <ac:cxnSpMk id="17" creationId="{CE158128-4308-488F-B377-15EB7CCA6192}"/>
          </ac:cxnSpMkLst>
        </pc:cxnChg>
        <pc:cxnChg chg="add del mod">
          <ac:chgData name="linyd@gcu.edu.cn" userId="b8e7e040dcb4f74d" providerId="LiveId" clId="{C0699B5E-856A-43D0-919D-FA78BC5D0687}" dt="2022-02-14T03:10:05.120" v="5689" actId="478"/>
          <ac:cxnSpMkLst>
            <pc:docMk/>
            <pc:sldMk cId="1968715219" sldId="320"/>
            <ac:cxnSpMk id="24" creationId="{1684FBBA-B725-4C38-BEBF-6E174B9E12BA}"/>
          </ac:cxnSpMkLst>
        </pc:cxnChg>
      </pc:sldChg>
      <pc:sldChg chg="addSp modSp new mod">
        <pc:chgData name="linyd@gcu.edu.cn" userId="b8e7e040dcb4f74d" providerId="LiveId" clId="{C0699B5E-856A-43D0-919D-FA78BC5D0687}" dt="2022-02-14T03:24:45.982" v="5995" actId="113"/>
        <pc:sldMkLst>
          <pc:docMk/>
          <pc:sldMk cId="402061389" sldId="321"/>
        </pc:sldMkLst>
        <pc:spChg chg="mod">
          <ac:chgData name="linyd@gcu.edu.cn" userId="b8e7e040dcb4f74d" providerId="LiveId" clId="{C0699B5E-856A-43D0-919D-FA78BC5D0687}" dt="2022-02-14T03:21:28.278" v="5866"/>
          <ac:spMkLst>
            <pc:docMk/>
            <pc:sldMk cId="402061389" sldId="321"/>
            <ac:spMk id="2" creationId="{769F3E43-7347-4419-9190-4F5C72895041}"/>
          </ac:spMkLst>
        </pc:spChg>
        <pc:spChg chg="mod">
          <ac:chgData name="linyd@gcu.edu.cn" userId="b8e7e040dcb4f74d" providerId="LiveId" clId="{C0699B5E-856A-43D0-919D-FA78BC5D0687}" dt="2022-02-14T03:24:45.982" v="5995" actId="113"/>
          <ac:spMkLst>
            <pc:docMk/>
            <pc:sldMk cId="402061389" sldId="321"/>
            <ac:spMk id="3" creationId="{805CEE0A-8EE2-4BB2-941E-A07432B57BD4}"/>
          </ac:spMkLst>
        </pc:spChg>
        <pc:picChg chg="add mod">
          <ac:chgData name="linyd@gcu.edu.cn" userId="b8e7e040dcb4f74d" providerId="LiveId" clId="{C0699B5E-856A-43D0-919D-FA78BC5D0687}" dt="2022-02-14T03:24:41.881" v="5993" actId="14100"/>
          <ac:picMkLst>
            <pc:docMk/>
            <pc:sldMk cId="402061389" sldId="321"/>
            <ac:picMk id="5" creationId="{EEB33F4C-56AD-4106-966B-D77F536F27F5}"/>
          </ac:picMkLst>
        </pc:picChg>
      </pc:sldChg>
      <pc:sldChg chg="addSp delSp modSp new mod setBg">
        <pc:chgData name="linyd@gcu.edu.cn" userId="b8e7e040dcb4f74d" providerId="LiveId" clId="{C0699B5E-856A-43D0-919D-FA78BC5D0687}" dt="2022-02-23T15:59:22.625" v="6161" actId="6549"/>
        <pc:sldMkLst>
          <pc:docMk/>
          <pc:sldMk cId="3693159518" sldId="322"/>
        </pc:sldMkLst>
        <pc:spChg chg="mod">
          <ac:chgData name="linyd@gcu.edu.cn" userId="b8e7e040dcb4f74d" providerId="LiveId" clId="{C0699B5E-856A-43D0-919D-FA78BC5D0687}" dt="2022-02-23T15:38:57.804" v="6114" actId="20577"/>
          <ac:spMkLst>
            <pc:docMk/>
            <pc:sldMk cId="3693159518" sldId="322"/>
            <ac:spMk id="2" creationId="{0DA5903F-2E89-4F27-BA65-1E341300FF20}"/>
          </ac:spMkLst>
        </pc:spChg>
        <pc:spChg chg="mod">
          <ac:chgData name="linyd@gcu.edu.cn" userId="b8e7e040dcb4f74d" providerId="LiveId" clId="{C0699B5E-856A-43D0-919D-FA78BC5D0687}" dt="2022-02-23T15:59:22.625" v="6161" actId="6549"/>
          <ac:spMkLst>
            <pc:docMk/>
            <pc:sldMk cId="3693159518" sldId="322"/>
            <ac:spMk id="3" creationId="{ED0C76FC-9700-401C-89CD-52E9679D09E1}"/>
          </ac:spMkLst>
        </pc:spChg>
        <pc:spChg chg="add del">
          <ac:chgData name="linyd@gcu.edu.cn" userId="b8e7e040dcb4f74d" providerId="LiveId" clId="{C0699B5E-856A-43D0-919D-FA78BC5D0687}" dt="2022-02-23T15:39:17.198" v="6134"/>
          <ac:spMkLst>
            <pc:docMk/>
            <pc:sldMk cId="3693159518" sldId="322"/>
            <ac:spMk id="4" creationId="{C0191D02-857F-4E01-A57C-A3E58CC66014}"/>
          </ac:spMkLst>
        </pc:spChg>
        <pc:spChg chg="add mod">
          <ac:chgData name="linyd@gcu.edu.cn" userId="b8e7e040dcb4f74d" providerId="LiveId" clId="{C0699B5E-856A-43D0-919D-FA78BC5D0687}" dt="2022-02-23T15:39:24.063" v="6137" actId="1076"/>
          <ac:spMkLst>
            <pc:docMk/>
            <pc:sldMk cId="3693159518" sldId="322"/>
            <ac:spMk id="6" creationId="{EB7F8A4D-05E0-461A-B5DC-E7567ED5F057}"/>
          </ac:spMkLst>
        </pc:spChg>
      </pc:sldChg>
      <pc:sldChg chg="delSp modSp add mod">
        <pc:chgData name="linyd@gcu.edu.cn" userId="b8e7e040dcb4f74d" providerId="LiveId" clId="{C0699B5E-856A-43D0-919D-FA78BC5D0687}" dt="2022-02-23T16:04:29.281" v="6324" actId="20577"/>
        <pc:sldMkLst>
          <pc:docMk/>
          <pc:sldMk cId="1620748674" sldId="323"/>
        </pc:sldMkLst>
        <pc:spChg chg="mod">
          <ac:chgData name="linyd@gcu.edu.cn" userId="b8e7e040dcb4f74d" providerId="LiveId" clId="{C0699B5E-856A-43D0-919D-FA78BC5D0687}" dt="2022-02-23T16:04:29.281" v="6324" actId="20577"/>
          <ac:spMkLst>
            <pc:docMk/>
            <pc:sldMk cId="1620748674" sldId="323"/>
            <ac:spMk id="3" creationId="{ED0C76FC-9700-401C-89CD-52E9679D09E1}"/>
          </ac:spMkLst>
        </pc:spChg>
        <pc:spChg chg="del">
          <ac:chgData name="linyd@gcu.edu.cn" userId="b8e7e040dcb4f74d" providerId="LiveId" clId="{C0699B5E-856A-43D0-919D-FA78BC5D0687}" dt="2022-02-23T16:01:37.241" v="6164" actId="478"/>
          <ac:spMkLst>
            <pc:docMk/>
            <pc:sldMk cId="1620748674" sldId="323"/>
            <ac:spMk id="6" creationId="{EB7F8A4D-05E0-461A-B5DC-E7567ED5F05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751A1-87BB-4859-8390-DD169FF12E2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D4F57A-24E9-4347-996A-9E7EC5F17F89}">
      <dgm:prSet phldrT="[文本]"/>
      <dgm:spPr/>
      <dgm:t>
        <a:bodyPr/>
        <a:lstStyle/>
        <a:p>
          <a:r>
            <a:rPr lang="zh-CN" altLang="en-US" dirty="0"/>
            <a:t>数据类型</a:t>
          </a:r>
        </a:p>
      </dgm:t>
    </dgm:pt>
    <dgm:pt modelId="{B3593284-5589-427D-A01C-FB6AFA305BA4}" type="parTrans" cxnId="{D520239D-7619-4BCA-A557-0B79BC71720E}">
      <dgm:prSet/>
      <dgm:spPr/>
      <dgm:t>
        <a:bodyPr/>
        <a:lstStyle/>
        <a:p>
          <a:endParaRPr lang="zh-CN" altLang="en-US"/>
        </a:p>
      </dgm:t>
    </dgm:pt>
    <dgm:pt modelId="{C79218BC-57F0-4912-A862-B0FEBE6368B2}" type="sibTrans" cxnId="{D520239D-7619-4BCA-A557-0B79BC71720E}">
      <dgm:prSet/>
      <dgm:spPr/>
      <dgm:t>
        <a:bodyPr/>
        <a:lstStyle/>
        <a:p>
          <a:endParaRPr lang="zh-CN" altLang="en-US"/>
        </a:p>
      </dgm:t>
    </dgm:pt>
    <dgm:pt modelId="{2ADB92BE-E13F-43E1-9F59-89E8F4A66F8E}">
      <dgm:prSet phldrT="[文本]"/>
      <dgm:spPr/>
      <dgm:t>
        <a:bodyPr/>
        <a:lstStyle/>
        <a:p>
          <a:r>
            <a:rPr lang="zh-CN" altLang="en-US" dirty="0"/>
            <a:t>数值类型</a:t>
          </a:r>
        </a:p>
      </dgm:t>
    </dgm:pt>
    <dgm:pt modelId="{B110BF98-8936-423F-B1E9-BAD148098E26}" type="parTrans" cxnId="{FA03FAC4-4DD3-4FFD-823B-AE816C2C8946}">
      <dgm:prSet/>
      <dgm:spPr/>
      <dgm:t>
        <a:bodyPr/>
        <a:lstStyle/>
        <a:p>
          <a:endParaRPr lang="zh-CN" altLang="en-US"/>
        </a:p>
      </dgm:t>
    </dgm:pt>
    <dgm:pt modelId="{265CE29D-4F65-4B11-B04C-1538DDE5BD2E}" type="sibTrans" cxnId="{FA03FAC4-4DD3-4FFD-823B-AE816C2C8946}">
      <dgm:prSet/>
      <dgm:spPr/>
      <dgm:t>
        <a:bodyPr/>
        <a:lstStyle/>
        <a:p>
          <a:endParaRPr lang="zh-CN" altLang="en-US"/>
        </a:p>
      </dgm:t>
    </dgm:pt>
    <dgm:pt modelId="{AEF6E704-ED9F-4343-AEE1-A31ABF2B3A17}">
      <dgm:prSet phldrT="[文本]"/>
      <dgm:spPr/>
      <dgm:t>
        <a:bodyPr/>
        <a:lstStyle/>
        <a:p>
          <a:r>
            <a:rPr lang="zh-CN" altLang="en-US" dirty="0"/>
            <a:t>字符串</a:t>
          </a:r>
        </a:p>
      </dgm:t>
    </dgm:pt>
    <dgm:pt modelId="{ECB3C718-1B31-4536-BC4D-4B841EC6A7F4}" type="parTrans" cxnId="{AB9D23C0-2290-48BE-AA3E-FE3686DA4C7A}">
      <dgm:prSet/>
      <dgm:spPr/>
      <dgm:t>
        <a:bodyPr/>
        <a:lstStyle/>
        <a:p>
          <a:endParaRPr lang="zh-CN" altLang="en-US"/>
        </a:p>
      </dgm:t>
    </dgm:pt>
    <dgm:pt modelId="{F39F3CD6-55D0-4110-94F5-EBA9B33CC2C8}" type="sibTrans" cxnId="{AB9D23C0-2290-48BE-AA3E-FE3686DA4C7A}">
      <dgm:prSet/>
      <dgm:spPr/>
      <dgm:t>
        <a:bodyPr/>
        <a:lstStyle/>
        <a:p>
          <a:endParaRPr lang="zh-CN" altLang="en-US"/>
        </a:p>
      </dgm:t>
    </dgm:pt>
    <dgm:pt modelId="{725A19AF-D57B-4965-8D62-5F31AF3CFBB2}">
      <dgm:prSet phldrT="[文本]"/>
      <dgm:spPr/>
      <dgm:t>
        <a:bodyPr/>
        <a:lstStyle/>
        <a:p>
          <a:r>
            <a:rPr lang="zh-CN" altLang="en-US" dirty="0"/>
            <a:t>布尔类型</a:t>
          </a:r>
        </a:p>
      </dgm:t>
    </dgm:pt>
    <dgm:pt modelId="{234CB638-4114-4527-BA83-D2EFCC5A6323}" type="parTrans" cxnId="{DD8B5A1E-4FB5-41E2-837D-7B72CA4ABB97}">
      <dgm:prSet/>
      <dgm:spPr/>
      <dgm:t>
        <a:bodyPr/>
        <a:lstStyle/>
        <a:p>
          <a:endParaRPr lang="zh-CN" altLang="en-US"/>
        </a:p>
      </dgm:t>
    </dgm:pt>
    <dgm:pt modelId="{C352E739-DF1B-4E45-8311-392DFD6029D5}" type="sibTrans" cxnId="{DD8B5A1E-4FB5-41E2-837D-7B72CA4ABB97}">
      <dgm:prSet/>
      <dgm:spPr/>
      <dgm:t>
        <a:bodyPr/>
        <a:lstStyle/>
        <a:p>
          <a:endParaRPr lang="zh-CN" altLang="en-US"/>
        </a:p>
      </dgm:t>
    </dgm:pt>
    <dgm:pt modelId="{BA75C419-CFB8-4B33-AD65-6FF816A2ACA9}">
      <dgm:prSet phldrT="[文本]"/>
      <dgm:spPr/>
      <dgm:t>
        <a:bodyPr/>
        <a:lstStyle/>
        <a:p>
          <a:r>
            <a:rPr lang="zh-CN" altLang="en-US" dirty="0"/>
            <a:t>空值</a:t>
          </a:r>
        </a:p>
      </dgm:t>
    </dgm:pt>
    <dgm:pt modelId="{90CEBCA8-F9B9-45CC-9C56-DFF423640FE2}" type="parTrans" cxnId="{BA6CEF91-5CAB-47D1-9912-EC9FF60ADBB0}">
      <dgm:prSet/>
      <dgm:spPr/>
      <dgm:t>
        <a:bodyPr/>
        <a:lstStyle/>
        <a:p>
          <a:endParaRPr lang="zh-CN" altLang="en-US"/>
        </a:p>
      </dgm:t>
    </dgm:pt>
    <dgm:pt modelId="{40FA65CC-06C6-4941-9DB6-A8F4F88FCDE1}" type="sibTrans" cxnId="{BA6CEF91-5CAB-47D1-9912-EC9FF60ADBB0}">
      <dgm:prSet/>
      <dgm:spPr/>
      <dgm:t>
        <a:bodyPr/>
        <a:lstStyle/>
        <a:p>
          <a:endParaRPr lang="zh-CN" altLang="en-US"/>
        </a:p>
      </dgm:t>
    </dgm:pt>
    <dgm:pt modelId="{DEC8D8F6-A1FF-4C5D-B714-61670C5F8BE4}" type="pres">
      <dgm:prSet presAssocID="{434751A1-87BB-4859-8390-DD169FF12E2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09AE69-18D3-4102-AA09-5D0B0981AC34}" type="pres">
      <dgm:prSet presAssocID="{8BD4F57A-24E9-4347-996A-9E7EC5F17F89}" presName="hierRoot1" presStyleCnt="0">
        <dgm:presLayoutVars>
          <dgm:hierBranch val="init"/>
        </dgm:presLayoutVars>
      </dgm:prSet>
      <dgm:spPr/>
    </dgm:pt>
    <dgm:pt modelId="{5D7390A0-91FD-4610-A103-0849FAE95762}" type="pres">
      <dgm:prSet presAssocID="{8BD4F57A-24E9-4347-996A-9E7EC5F17F89}" presName="rootComposite1" presStyleCnt="0"/>
      <dgm:spPr/>
    </dgm:pt>
    <dgm:pt modelId="{49658883-E6C7-4298-8044-F415D629AA35}" type="pres">
      <dgm:prSet presAssocID="{8BD4F57A-24E9-4347-996A-9E7EC5F17F89}" presName="rootText1" presStyleLbl="alignAcc1" presStyleIdx="0" presStyleCnt="0">
        <dgm:presLayoutVars>
          <dgm:chPref val="3"/>
        </dgm:presLayoutVars>
      </dgm:prSet>
      <dgm:spPr/>
    </dgm:pt>
    <dgm:pt modelId="{AD9C5759-F1CC-4CCB-B529-306F4C347D59}" type="pres">
      <dgm:prSet presAssocID="{8BD4F57A-24E9-4347-996A-9E7EC5F17F89}" presName="topArc1" presStyleLbl="parChTrans1D1" presStyleIdx="0" presStyleCnt="10"/>
      <dgm:spPr/>
    </dgm:pt>
    <dgm:pt modelId="{814C6340-638D-4773-91C1-FE3837782E6A}" type="pres">
      <dgm:prSet presAssocID="{8BD4F57A-24E9-4347-996A-9E7EC5F17F89}" presName="bottomArc1" presStyleLbl="parChTrans1D1" presStyleIdx="1" presStyleCnt="10"/>
      <dgm:spPr/>
    </dgm:pt>
    <dgm:pt modelId="{3CD1899E-4CF0-4CCC-A310-2C9528B2BA90}" type="pres">
      <dgm:prSet presAssocID="{8BD4F57A-24E9-4347-996A-9E7EC5F17F89}" presName="topConnNode1" presStyleLbl="node1" presStyleIdx="0" presStyleCnt="0"/>
      <dgm:spPr/>
    </dgm:pt>
    <dgm:pt modelId="{1D12B72B-1005-463E-99C7-402BEF791920}" type="pres">
      <dgm:prSet presAssocID="{8BD4F57A-24E9-4347-996A-9E7EC5F17F89}" presName="hierChild2" presStyleCnt="0"/>
      <dgm:spPr/>
    </dgm:pt>
    <dgm:pt modelId="{4B771028-9709-433B-8217-6AA69FEB047E}" type="pres">
      <dgm:prSet presAssocID="{B110BF98-8936-423F-B1E9-BAD148098E26}" presName="Name28" presStyleLbl="parChTrans1D2" presStyleIdx="0" presStyleCnt="4"/>
      <dgm:spPr/>
    </dgm:pt>
    <dgm:pt modelId="{747C0C6A-2118-400F-BC3A-9A2FDB78B443}" type="pres">
      <dgm:prSet presAssocID="{2ADB92BE-E13F-43E1-9F59-89E8F4A66F8E}" presName="hierRoot2" presStyleCnt="0">
        <dgm:presLayoutVars>
          <dgm:hierBranch val="init"/>
        </dgm:presLayoutVars>
      </dgm:prSet>
      <dgm:spPr/>
    </dgm:pt>
    <dgm:pt modelId="{A3567413-D71F-4544-831B-E9D439FA83D3}" type="pres">
      <dgm:prSet presAssocID="{2ADB92BE-E13F-43E1-9F59-89E8F4A66F8E}" presName="rootComposite2" presStyleCnt="0"/>
      <dgm:spPr/>
    </dgm:pt>
    <dgm:pt modelId="{CF4F8B9C-4DDB-4184-B0A1-9096A72FC94C}" type="pres">
      <dgm:prSet presAssocID="{2ADB92BE-E13F-43E1-9F59-89E8F4A66F8E}" presName="rootText2" presStyleLbl="alignAcc1" presStyleIdx="0" presStyleCnt="0">
        <dgm:presLayoutVars>
          <dgm:chPref val="3"/>
        </dgm:presLayoutVars>
      </dgm:prSet>
      <dgm:spPr/>
    </dgm:pt>
    <dgm:pt modelId="{2CACCB55-146A-412B-98B1-3C8AB33550BE}" type="pres">
      <dgm:prSet presAssocID="{2ADB92BE-E13F-43E1-9F59-89E8F4A66F8E}" presName="topArc2" presStyleLbl="parChTrans1D1" presStyleIdx="2" presStyleCnt="10"/>
      <dgm:spPr/>
    </dgm:pt>
    <dgm:pt modelId="{E8EDB67C-D21E-4679-ADBE-0FA77F0BECE6}" type="pres">
      <dgm:prSet presAssocID="{2ADB92BE-E13F-43E1-9F59-89E8F4A66F8E}" presName="bottomArc2" presStyleLbl="parChTrans1D1" presStyleIdx="3" presStyleCnt="10"/>
      <dgm:spPr/>
    </dgm:pt>
    <dgm:pt modelId="{ED140D72-6DD0-4621-979F-16757209699C}" type="pres">
      <dgm:prSet presAssocID="{2ADB92BE-E13F-43E1-9F59-89E8F4A66F8E}" presName="topConnNode2" presStyleLbl="node2" presStyleIdx="0" presStyleCnt="0"/>
      <dgm:spPr/>
    </dgm:pt>
    <dgm:pt modelId="{99F87C07-76B1-45ED-8B1A-7A86FC6B7FBF}" type="pres">
      <dgm:prSet presAssocID="{2ADB92BE-E13F-43E1-9F59-89E8F4A66F8E}" presName="hierChild4" presStyleCnt="0"/>
      <dgm:spPr/>
    </dgm:pt>
    <dgm:pt modelId="{FEC1B17C-168A-46DF-8C38-94EEED9BBEBC}" type="pres">
      <dgm:prSet presAssocID="{2ADB92BE-E13F-43E1-9F59-89E8F4A66F8E}" presName="hierChild5" presStyleCnt="0"/>
      <dgm:spPr/>
    </dgm:pt>
    <dgm:pt modelId="{568BAA66-0909-4586-BD31-E9FA8503EE17}" type="pres">
      <dgm:prSet presAssocID="{ECB3C718-1B31-4536-BC4D-4B841EC6A7F4}" presName="Name28" presStyleLbl="parChTrans1D2" presStyleIdx="1" presStyleCnt="4"/>
      <dgm:spPr/>
    </dgm:pt>
    <dgm:pt modelId="{2CACF729-EE39-4B91-A928-806597A2F9C4}" type="pres">
      <dgm:prSet presAssocID="{AEF6E704-ED9F-4343-AEE1-A31ABF2B3A17}" presName="hierRoot2" presStyleCnt="0">
        <dgm:presLayoutVars>
          <dgm:hierBranch val="init"/>
        </dgm:presLayoutVars>
      </dgm:prSet>
      <dgm:spPr/>
    </dgm:pt>
    <dgm:pt modelId="{EB92C811-B478-4EAF-B323-74535957138B}" type="pres">
      <dgm:prSet presAssocID="{AEF6E704-ED9F-4343-AEE1-A31ABF2B3A17}" presName="rootComposite2" presStyleCnt="0"/>
      <dgm:spPr/>
    </dgm:pt>
    <dgm:pt modelId="{605DB04D-D4E0-48F2-8730-51B0F7F98B60}" type="pres">
      <dgm:prSet presAssocID="{AEF6E704-ED9F-4343-AEE1-A31ABF2B3A17}" presName="rootText2" presStyleLbl="alignAcc1" presStyleIdx="0" presStyleCnt="0">
        <dgm:presLayoutVars>
          <dgm:chPref val="3"/>
        </dgm:presLayoutVars>
      </dgm:prSet>
      <dgm:spPr/>
    </dgm:pt>
    <dgm:pt modelId="{9B063533-8322-4469-881A-82EE58A85BB0}" type="pres">
      <dgm:prSet presAssocID="{AEF6E704-ED9F-4343-AEE1-A31ABF2B3A17}" presName="topArc2" presStyleLbl="parChTrans1D1" presStyleIdx="4" presStyleCnt="10"/>
      <dgm:spPr/>
    </dgm:pt>
    <dgm:pt modelId="{6133FD5E-9146-4990-A533-7DB6DA478221}" type="pres">
      <dgm:prSet presAssocID="{AEF6E704-ED9F-4343-AEE1-A31ABF2B3A17}" presName="bottomArc2" presStyleLbl="parChTrans1D1" presStyleIdx="5" presStyleCnt="10"/>
      <dgm:spPr/>
    </dgm:pt>
    <dgm:pt modelId="{BF91E97D-8BDA-44C5-A78A-40D8C5AC40F0}" type="pres">
      <dgm:prSet presAssocID="{AEF6E704-ED9F-4343-AEE1-A31ABF2B3A17}" presName="topConnNode2" presStyleLbl="node2" presStyleIdx="0" presStyleCnt="0"/>
      <dgm:spPr/>
    </dgm:pt>
    <dgm:pt modelId="{2FAE72BC-0933-4FD4-88BF-A14F5815B5A9}" type="pres">
      <dgm:prSet presAssocID="{AEF6E704-ED9F-4343-AEE1-A31ABF2B3A17}" presName="hierChild4" presStyleCnt="0"/>
      <dgm:spPr/>
    </dgm:pt>
    <dgm:pt modelId="{D7AA9EC9-A6C2-4557-AC30-015419155508}" type="pres">
      <dgm:prSet presAssocID="{AEF6E704-ED9F-4343-AEE1-A31ABF2B3A17}" presName="hierChild5" presStyleCnt="0"/>
      <dgm:spPr/>
    </dgm:pt>
    <dgm:pt modelId="{58A899FA-CC66-49F2-AAA0-C5AE8BF64ED4}" type="pres">
      <dgm:prSet presAssocID="{234CB638-4114-4527-BA83-D2EFCC5A6323}" presName="Name28" presStyleLbl="parChTrans1D2" presStyleIdx="2" presStyleCnt="4"/>
      <dgm:spPr/>
    </dgm:pt>
    <dgm:pt modelId="{EF5C9B19-93B7-4D9F-A7B4-0D6EF43BEB74}" type="pres">
      <dgm:prSet presAssocID="{725A19AF-D57B-4965-8D62-5F31AF3CFBB2}" presName="hierRoot2" presStyleCnt="0">
        <dgm:presLayoutVars>
          <dgm:hierBranch val="init"/>
        </dgm:presLayoutVars>
      </dgm:prSet>
      <dgm:spPr/>
    </dgm:pt>
    <dgm:pt modelId="{474A7511-4E08-48EF-BDB2-ED9DAB8DED0F}" type="pres">
      <dgm:prSet presAssocID="{725A19AF-D57B-4965-8D62-5F31AF3CFBB2}" presName="rootComposite2" presStyleCnt="0"/>
      <dgm:spPr/>
    </dgm:pt>
    <dgm:pt modelId="{A85665AD-2A76-4039-9D4C-3A5AF8B65648}" type="pres">
      <dgm:prSet presAssocID="{725A19AF-D57B-4965-8D62-5F31AF3CFBB2}" presName="rootText2" presStyleLbl="alignAcc1" presStyleIdx="0" presStyleCnt="0">
        <dgm:presLayoutVars>
          <dgm:chPref val="3"/>
        </dgm:presLayoutVars>
      </dgm:prSet>
      <dgm:spPr/>
    </dgm:pt>
    <dgm:pt modelId="{9510E77F-582D-4857-AFA9-248062C61992}" type="pres">
      <dgm:prSet presAssocID="{725A19AF-D57B-4965-8D62-5F31AF3CFBB2}" presName="topArc2" presStyleLbl="parChTrans1D1" presStyleIdx="6" presStyleCnt="10"/>
      <dgm:spPr/>
    </dgm:pt>
    <dgm:pt modelId="{609C50B1-D5EB-4926-8E74-47BA8F9FFC81}" type="pres">
      <dgm:prSet presAssocID="{725A19AF-D57B-4965-8D62-5F31AF3CFBB2}" presName="bottomArc2" presStyleLbl="parChTrans1D1" presStyleIdx="7" presStyleCnt="10"/>
      <dgm:spPr/>
    </dgm:pt>
    <dgm:pt modelId="{A7DBD160-1582-4576-9624-8A9F07716A3E}" type="pres">
      <dgm:prSet presAssocID="{725A19AF-D57B-4965-8D62-5F31AF3CFBB2}" presName="topConnNode2" presStyleLbl="node2" presStyleIdx="0" presStyleCnt="0"/>
      <dgm:spPr/>
    </dgm:pt>
    <dgm:pt modelId="{6B011807-2006-4B9B-924D-59878D77465C}" type="pres">
      <dgm:prSet presAssocID="{725A19AF-D57B-4965-8D62-5F31AF3CFBB2}" presName="hierChild4" presStyleCnt="0"/>
      <dgm:spPr/>
    </dgm:pt>
    <dgm:pt modelId="{33E37975-F997-4EEB-BB80-04F0B426E7F7}" type="pres">
      <dgm:prSet presAssocID="{725A19AF-D57B-4965-8D62-5F31AF3CFBB2}" presName="hierChild5" presStyleCnt="0"/>
      <dgm:spPr/>
    </dgm:pt>
    <dgm:pt modelId="{844734DC-DF07-4826-B44F-B1F4D920984E}" type="pres">
      <dgm:prSet presAssocID="{90CEBCA8-F9B9-45CC-9C56-DFF423640FE2}" presName="Name28" presStyleLbl="parChTrans1D2" presStyleIdx="3" presStyleCnt="4"/>
      <dgm:spPr/>
    </dgm:pt>
    <dgm:pt modelId="{E89A7F42-408A-4229-BC95-53B857BD56C5}" type="pres">
      <dgm:prSet presAssocID="{BA75C419-CFB8-4B33-AD65-6FF816A2ACA9}" presName="hierRoot2" presStyleCnt="0">
        <dgm:presLayoutVars>
          <dgm:hierBranch val="init"/>
        </dgm:presLayoutVars>
      </dgm:prSet>
      <dgm:spPr/>
    </dgm:pt>
    <dgm:pt modelId="{1F8A9506-1EE1-4B0F-907E-8A7FF6ABE272}" type="pres">
      <dgm:prSet presAssocID="{BA75C419-CFB8-4B33-AD65-6FF816A2ACA9}" presName="rootComposite2" presStyleCnt="0"/>
      <dgm:spPr/>
    </dgm:pt>
    <dgm:pt modelId="{6EE4368D-58F8-4876-8283-761C9C73187B}" type="pres">
      <dgm:prSet presAssocID="{BA75C419-CFB8-4B33-AD65-6FF816A2ACA9}" presName="rootText2" presStyleLbl="alignAcc1" presStyleIdx="0" presStyleCnt="0">
        <dgm:presLayoutVars>
          <dgm:chPref val="3"/>
        </dgm:presLayoutVars>
      </dgm:prSet>
      <dgm:spPr/>
    </dgm:pt>
    <dgm:pt modelId="{F129B0C3-B349-42E6-A16E-346D9BA041C0}" type="pres">
      <dgm:prSet presAssocID="{BA75C419-CFB8-4B33-AD65-6FF816A2ACA9}" presName="topArc2" presStyleLbl="parChTrans1D1" presStyleIdx="8" presStyleCnt="10"/>
      <dgm:spPr/>
    </dgm:pt>
    <dgm:pt modelId="{E5ECAE32-AE30-4705-B62C-6D25BA8E4BAE}" type="pres">
      <dgm:prSet presAssocID="{BA75C419-CFB8-4B33-AD65-6FF816A2ACA9}" presName="bottomArc2" presStyleLbl="parChTrans1D1" presStyleIdx="9" presStyleCnt="10"/>
      <dgm:spPr/>
    </dgm:pt>
    <dgm:pt modelId="{62C39FB5-7E27-40CD-99ED-4E66E302D73E}" type="pres">
      <dgm:prSet presAssocID="{BA75C419-CFB8-4B33-AD65-6FF816A2ACA9}" presName="topConnNode2" presStyleLbl="node2" presStyleIdx="0" presStyleCnt="0"/>
      <dgm:spPr/>
    </dgm:pt>
    <dgm:pt modelId="{DC623FFC-7102-474B-9B77-30BA1A73F9F3}" type="pres">
      <dgm:prSet presAssocID="{BA75C419-CFB8-4B33-AD65-6FF816A2ACA9}" presName="hierChild4" presStyleCnt="0"/>
      <dgm:spPr/>
    </dgm:pt>
    <dgm:pt modelId="{F3C0B99B-DB62-4D6D-B2EB-95F1B1030681}" type="pres">
      <dgm:prSet presAssocID="{BA75C419-CFB8-4B33-AD65-6FF816A2ACA9}" presName="hierChild5" presStyleCnt="0"/>
      <dgm:spPr/>
    </dgm:pt>
    <dgm:pt modelId="{10F65373-AF11-4314-B20F-1DE85C793F44}" type="pres">
      <dgm:prSet presAssocID="{8BD4F57A-24E9-4347-996A-9E7EC5F17F89}" presName="hierChild3" presStyleCnt="0"/>
      <dgm:spPr/>
    </dgm:pt>
  </dgm:ptLst>
  <dgm:cxnLst>
    <dgm:cxn modelId="{A0291509-FFC1-4EDD-A5F0-95F86BCDDA2B}" type="presOf" srcId="{234CB638-4114-4527-BA83-D2EFCC5A6323}" destId="{58A899FA-CC66-49F2-AAA0-C5AE8BF64ED4}" srcOrd="0" destOrd="0" presId="urn:microsoft.com/office/officeart/2008/layout/HalfCircleOrganizationChart"/>
    <dgm:cxn modelId="{CD3DD10B-8E92-4CF5-9E9A-B6D12B8EE1EB}" type="presOf" srcId="{8BD4F57A-24E9-4347-996A-9E7EC5F17F89}" destId="{3CD1899E-4CF0-4CCC-A310-2C9528B2BA90}" srcOrd="1" destOrd="0" presId="urn:microsoft.com/office/officeart/2008/layout/HalfCircleOrganizationChart"/>
    <dgm:cxn modelId="{DD8B5A1E-4FB5-41E2-837D-7B72CA4ABB97}" srcId="{8BD4F57A-24E9-4347-996A-9E7EC5F17F89}" destId="{725A19AF-D57B-4965-8D62-5F31AF3CFBB2}" srcOrd="2" destOrd="0" parTransId="{234CB638-4114-4527-BA83-D2EFCC5A6323}" sibTransId="{C352E739-DF1B-4E45-8311-392DFD6029D5}"/>
    <dgm:cxn modelId="{8A295234-A9F5-49A0-80B9-A4BCE39152FB}" type="presOf" srcId="{2ADB92BE-E13F-43E1-9F59-89E8F4A66F8E}" destId="{CF4F8B9C-4DDB-4184-B0A1-9096A72FC94C}" srcOrd="0" destOrd="0" presId="urn:microsoft.com/office/officeart/2008/layout/HalfCircleOrganizationChart"/>
    <dgm:cxn modelId="{6C31593E-ED37-474E-9E15-3DED307EE962}" type="presOf" srcId="{BA75C419-CFB8-4B33-AD65-6FF816A2ACA9}" destId="{62C39FB5-7E27-40CD-99ED-4E66E302D73E}" srcOrd="1" destOrd="0" presId="urn:microsoft.com/office/officeart/2008/layout/HalfCircleOrganizationChart"/>
    <dgm:cxn modelId="{34DA8B51-0A16-4A5B-B246-82F2AE1489D7}" type="presOf" srcId="{AEF6E704-ED9F-4343-AEE1-A31ABF2B3A17}" destId="{BF91E97D-8BDA-44C5-A78A-40D8C5AC40F0}" srcOrd="1" destOrd="0" presId="urn:microsoft.com/office/officeart/2008/layout/HalfCircleOrganizationChart"/>
    <dgm:cxn modelId="{522DD253-CF03-44A0-ACFC-E7EA1F6CF03C}" type="presOf" srcId="{BA75C419-CFB8-4B33-AD65-6FF816A2ACA9}" destId="{6EE4368D-58F8-4876-8283-761C9C73187B}" srcOrd="0" destOrd="0" presId="urn:microsoft.com/office/officeart/2008/layout/HalfCircleOrganizationChart"/>
    <dgm:cxn modelId="{9EA3E455-A8AD-4EA0-AE95-71D1CAD3B430}" type="presOf" srcId="{AEF6E704-ED9F-4343-AEE1-A31ABF2B3A17}" destId="{605DB04D-D4E0-48F2-8730-51B0F7F98B60}" srcOrd="0" destOrd="0" presId="urn:microsoft.com/office/officeart/2008/layout/HalfCircleOrganizationChart"/>
    <dgm:cxn modelId="{DCBA3D8D-3BC0-4683-BE2B-BF463285F23D}" type="presOf" srcId="{ECB3C718-1B31-4536-BC4D-4B841EC6A7F4}" destId="{568BAA66-0909-4586-BD31-E9FA8503EE17}" srcOrd="0" destOrd="0" presId="urn:microsoft.com/office/officeart/2008/layout/HalfCircleOrganizationChart"/>
    <dgm:cxn modelId="{EB01128E-9CA0-46AE-A072-A4534286AFBC}" type="presOf" srcId="{725A19AF-D57B-4965-8D62-5F31AF3CFBB2}" destId="{A85665AD-2A76-4039-9D4C-3A5AF8B65648}" srcOrd="0" destOrd="0" presId="urn:microsoft.com/office/officeart/2008/layout/HalfCircleOrganizationChart"/>
    <dgm:cxn modelId="{BA6CEF91-5CAB-47D1-9912-EC9FF60ADBB0}" srcId="{8BD4F57A-24E9-4347-996A-9E7EC5F17F89}" destId="{BA75C419-CFB8-4B33-AD65-6FF816A2ACA9}" srcOrd="3" destOrd="0" parTransId="{90CEBCA8-F9B9-45CC-9C56-DFF423640FE2}" sibTransId="{40FA65CC-06C6-4941-9DB6-A8F4F88FCDE1}"/>
    <dgm:cxn modelId="{D520239D-7619-4BCA-A557-0B79BC71720E}" srcId="{434751A1-87BB-4859-8390-DD169FF12E27}" destId="{8BD4F57A-24E9-4347-996A-9E7EC5F17F89}" srcOrd="0" destOrd="0" parTransId="{B3593284-5589-427D-A01C-FB6AFA305BA4}" sibTransId="{C79218BC-57F0-4912-A862-B0FEBE6368B2}"/>
    <dgm:cxn modelId="{ED74C4A0-339C-4128-B99D-637FA75D34AA}" type="presOf" srcId="{8BD4F57A-24E9-4347-996A-9E7EC5F17F89}" destId="{49658883-E6C7-4298-8044-F415D629AA35}" srcOrd="0" destOrd="0" presId="urn:microsoft.com/office/officeart/2008/layout/HalfCircleOrganizationChart"/>
    <dgm:cxn modelId="{8F31B0B4-9A8C-4D2B-9E68-89506515B77B}" type="presOf" srcId="{2ADB92BE-E13F-43E1-9F59-89E8F4A66F8E}" destId="{ED140D72-6DD0-4621-979F-16757209699C}" srcOrd="1" destOrd="0" presId="urn:microsoft.com/office/officeart/2008/layout/HalfCircleOrganizationChart"/>
    <dgm:cxn modelId="{AB9D23C0-2290-48BE-AA3E-FE3686DA4C7A}" srcId="{8BD4F57A-24E9-4347-996A-9E7EC5F17F89}" destId="{AEF6E704-ED9F-4343-AEE1-A31ABF2B3A17}" srcOrd="1" destOrd="0" parTransId="{ECB3C718-1B31-4536-BC4D-4B841EC6A7F4}" sibTransId="{F39F3CD6-55D0-4110-94F5-EBA9B33CC2C8}"/>
    <dgm:cxn modelId="{EC23B4C0-AEF3-4386-B6FC-EA58940C57AF}" type="presOf" srcId="{90CEBCA8-F9B9-45CC-9C56-DFF423640FE2}" destId="{844734DC-DF07-4826-B44F-B1F4D920984E}" srcOrd="0" destOrd="0" presId="urn:microsoft.com/office/officeart/2008/layout/HalfCircleOrganizationChart"/>
    <dgm:cxn modelId="{FA03FAC4-4DD3-4FFD-823B-AE816C2C8946}" srcId="{8BD4F57A-24E9-4347-996A-9E7EC5F17F89}" destId="{2ADB92BE-E13F-43E1-9F59-89E8F4A66F8E}" srcOrd="0" destOrd="0" parTransId="{B110BF98-8936-423F-B1E9-BAD148098E26}" sibTransId="{265CE29D-4F65-4B11-B04C-1538DDE5BD2E}"/>
    <dgm:cxn modelId="{EFB30CCD-1C40-4264-9D82-CE6F27176DA8}" type="presOf" srcId="{725A19AF-D57B-4965-8D62-5F31AF3CFBB2}" destId="{A7DBD160-1582-4576-9624-8A9F07716A3E}" srcOrd="1" destOrd="0" presId="urn:microsoft.com/office/officeart/2008/layout/HalfCircleOrganizationChart"/>
    <dgm:cxn modelId="{EBC488D0-2780-4258-8A49-4A557A24B539}" type="presOf" srcId="{B110BF98-8936-423F-B1E9-BAD148098E26}" destId="{4B771028-9709-433B-8217-6AA69FEB047E}" srcOrd="0" destOrd="0" presId="urn:microsoft.com/office/officeart/2008/layout/HalfCircleOrganizationChart"/>
    <dgm:cxn modelId="{5DC2F3EE-BF80-453C-87B6-AD0061115C49}" type="presOf" srcId="{434751A1-87BB-4859-8390-DD169FF12E27}" destId="{DEC8D8F6-A1FF-4C5D-B714-61670C5F8BE4}" srcOrd="0" destOrd="0" presId="urn:microsoft.com/office/officeart/2008/layout/HalfCircleOrganizationChart"/>
    <dgm:cxn modelId="{E182C03F-8B68-46E3-AEBE-ED8B435C1541}" type="presParOf" srcId="{DEC8D8F6-A1FF-4C5D-B714-61670C5F8BE4}" destId="{8809AE69-18D3-4102-AA09-5D0B0981AC34}" srcOrd="0" destOrd="0" presId="urn:microsoft.com/office/officeart/2008/layout/HalfCircleOrganizationChart"/>
    <dgm:cxn modelId="{F2A59244-C684-4C15-9598-DF7210A0F38E}" type="presParOf" srcId="{8809AE69-18D3-4102-AA09-5D0B0981AC34}" destId="{5D7390A0-91FD-4610-A103-0849FAE95762}" srcOrd="0" destOrd="0" presId="urn:microsoft.com/office/officeart/2008/layout/HalfCircleOrganizationChart"/>
    <dgm:cxn modelId="{745854D2-4556-419E-8EBA-465DE288CAEC}" type="presParOf" srcId="{5D7390A0-91FD-4610-A103-0849FAE95762}" destId="{49658883-E6C7-4298-8044-F415D629AA35}" srcOrd="0" destOrd="0" presId="urn:microsoft.com/office/officeart/2008/layout/HalfCircleOrganizationChart"/>
    <dgm:cxn modelId="{B40602F3-440C-47E8-9A8C-778BC25E9589}" type="presParOf" srcId="{5D7390A0-91FD-4610-A103-0849FAE95762}" destId="{AD9C5759-F1CC-4CCB-B529-306F4C347D59}" srcOrd="1" destOrd="0" presId="urn:microsoft.com/office/officeart/2008/layout/HalfCircleOrganizationChart"/>
    <dgm:cxn modelId="{11356D9A-CE9E-4BEC-852A-7136BE4E8554}" type="presParOf" srcId="{5D7390A0-91FD-4610-A103-0849FAE95762}" destId="{814C6340-638D-4773-91C1-FE3837782E6A}" srcOrd="2" destOrd="0" presId="urn:microsoft.com/office/officeart/2008/layout/HalfCircleOrganizationChart"/>
    <dgm:cxn modelId="{9BD498DB-83B7-4A73-B7DF-8B32C6B2CCB1}" type="presParOf" srcId="{5D7390A0-91FD-4610-A103-0849FAE95762}" destId="{3CD1899E-4CF0-4CCC-A310-2C9528B2BA90}" srcOrd="3" destOrd="0" presId="urn:microsoft.com/office/officeart/2008/layout/HalfCircleOrganizationChart"/>
    <dgm:cxn modelId="{4732439B-9CDC-4953-8BFF-44368E689F61}" type="presParOf" srcId="{8809AE69-18D3-4102-AA09-5D0B0981AC34}" destId="{1D12B72B-1005-463E-99C7-402BEF791920}" srcOrd="1" destOrd="0" presId="urn:microsoft.com/office/officeart/2008/layout/HalfCircleOrganizationChart"/>
    <dgm:cxn modelId="{BEC06145-875B-4D57-BA01-7810830B1051}" type="presParOf" srcId="{1D12B72B-1005-463E-99C7-402BEF791920}" destId="{4B771028-9709-433B-8217-6AA69FEB047E}" srcOrd="0" destOrd="0" presId="urn:microsoft.com/office/officeart/2008/layout/HalfCircleOrganizationChart"/>
    <dgm:cxn modelId="{BD846554-53E1-4A3A-AD7B-3796B5299F68}" type="presParOf" srcId="{1D12B72B-1005-463E-99C7-402BEF791920}" destId="{747C0C6A-2118-400F-BC3A-9A2FDB78B443}" srcOrd="1" destOrd="0" presId="urn:microsoft.com/office/officeart/2008/layout/HalfCircleOrganizationChart"/>
    <dgm:cxn modelId="{A3BDD32A-6AE3-4089-8BCC-B5DC18A12D56}" type="presParOf" srcId="{747C0C6A-2118-400F-BC3A-9A2FDB78B443}" destId="{A3567413-D71F-4544-831B-E9D439FA83D3}" srcOrd="0" destOrd="0" presId="urn:microsoft.com/office/officeart/2008/layout/HalfCircleOrganizationChart"/>
    <dgm:cxn modelId="{585144AC-F05B-4651-83B0-FB61F49164C1}" type="presParOf" srcId="{A3567413-D71F-4544-831B-E9D439FA83D3}" destId="{CF4F8B9C-4DDB-4184-B0A1-9096A72FC94C}" srcOrd="0" destOrd="0" presId="urn:microsoft.com/office/officeart/2008/layout/HalfCircleOrganizationChart"/>
    <dgm:cxn modelId="{2D8B4D88-6A45-4B25-8EFC-98F157036FE9}" type="presParOf" srcId="{A3567413-D71F-4544-831B-E9D439FA83D3}" destId="{2CACCB55-146A-412B-98B1-3C8AB33550BE}" srcOrd="1" destOrd="0" presId="urn:microsoft.com/office/officeart/2008/layout/HalfCircleOrganizationChart"/>
    <dgm:cxn modelId="{5F4E6AD7-EA61-43E5-AA6F-892CB3CB64F0}" type="presParOf" srcId="{A3567413-D71F-4544-831B-E9D439FA83D3}" destId="{E8EDB67C-D21E-4679-ADBE-0FA77F0BECE6}" srcOrd="2" destOrd="0" presId="urn:microsoft.com/office/officeart/2008/layout/HalfCircleOrganizationChart"/>
    <dgm:cxn modelId="{F2FCDA11-E322-434B-83F9-DADB810B3E0C}" type="presParOf" srcId="{A3567413-D71F-4544-831B-E9D439FA83D3}" destId="{ED140D72-6DD0-4621-979F-16757209699C}" srcOrd="3" destOrd="0" presId="urn:microsoft.com/office/officeart/2008/layout/HalfCircleOrganizationChart"/>
    <dgm:cxn modelId="{3BC5FE35-7D9B-49CC-B1FC-C8A20AD9B0D1}" type="presParOf" srcId="{747C0C6A-2118-400F-BC3A-9A2FDB78B443}" destId="{99F87C07-76B1-45ED-8B1A-7A86FC6B7FBF}" srcOrd="1" destOrd="0" presId="urn:microsoft.com/office/officeart/2008/layout/HalfCircleOrganizationChart"/>
    <dgm:cxn modelId="{9B865D1A-F166-46C5-86B1-F4A0B169BE88}" type="presParOf" srcId="{747C0C6A-2118-400F-BC3A-9A2FDB78B443}" destId="{FEC1B17C-168A-46DF-8C38-94EEED9BBEBC}" srcOrd="2" destOrd="0" presId="urn:microsoft.com/office/officeart/2008/layout/HalfCircleOrganizationChart"/>
    <dgm:cxn modelId="{F4916690-ECFE-481E-B8B8-B8DE37B5FA4E}" type="presParOf" srcId="{1D12B72B-1005-463E-99C7-402BEF791920}" destId="{568BAA66-0909-4586-BD31-E9FA8503EE17}" srcOrd="2" destOrd="0" presId="urn:microsoft.com/office/officeart/2008/layout/HalfCircleOrganizationChart"/>
    <dgm:cxn modelId="{30567C02-B23D-47E3-BDBA-F2CFD2891E38}" type="presParOf" srcId="{1D12B72B-1005-463E-99C7-402BEF791920}" destId="{2CACF729-EE39-4B91-A928-806597A2F9C4}" srcOrd="3" destOrd="0" presId="urn:microsoft.com/office/officeart/2008/layout/HalfCircleOrganizationChart"/>
    <dgm:cxn modelId="{5BB2D824-EAD4-4E9C-ACC6-11453F03EA72}" type="presParOf" srcId="{2CACF729-EE39-4B91-A928-806597A2F9C4}" destId="{EB92C811-B478-4EAF-B323-74535957138B}" srcOrd="0" destOrd="0" presId="urn:microsoft.com/office/officeart/2008/layout/HalfCircleOrganizationChart"/>
    <dgm:cxn modelId="{55C48808-75D0-4943-B20B-FB7335A578F9}" type="presParOf" srcId="{EB92C811-B478-4EAF-B323-74535957138B}" destId="{605DB04D-D4E0-48F2-8730-51B0F7F98B60}" srcOrd="0" destOrd="0" presId="urn:microsoft.com/office/officeart/2008/layout/HalfCircleOrganizationChart"/>
    <dgm:cxn modelId="{B1648FAF-68D4-481B-BC84-BDAB0A502155}" type="presParOf" srcId="{EB92C811-B478-4EAF-B323-74535957138B}" destId="{9B063533-8322-4469-881A-82EE58A85BB0}" srcOrd="1" destOrd="0" presId="urn:microsoft.com/office/officeart/2008/layout/HalfCircleOrganizationChart"/>
    <dgm:cxn modelId="{956791CF-8FFE-4455-AEF0-40527747AFBB}" type="presParOf" srcId="{EB92C811-B478-4EAF-B323-74535957138B}" destId="{6133FD5E-9146-4990-A533-7DB6DA478221}" srcOrd="2" destOrd="0" presId="urn:microsoft.com/office/officeart/2008/layout/HalfCircleOrganizationChart"/>
    <dgm:cxn modelId="{F4DC8422-A567-48A5-9CF9-3D4C0729F8F5}" type="presParOf" srcId="{EB92C811-B478-4EAF-B323-74535957138B}" destId="{BF91E97D-8BDA-44C5-A78A-40D8C5AC40F0}" srcOrd="3" destOrd="0" presId="urn:microsoft.com/office/officeart/2008/layout/HalfCircleOrganizationChart"/>
    <dgm:cxn modelId="{E9CC7EF2-A13E-42F5-A587-9F5F9C7CD798}" type="presParOf" srcId="{2CACF729-EE39-4B91-A928-806597A2F9C4}" destId="{2FAE72BC-0933-4FD4-88BF-A14F5815B5A9}" srcOrd="1" destOrd="0" presId="urn:microsoft.com/office/officeart/2008/layout/HalfCircleOrganizationChart"/>
    <dgm:cxn modelId="{1C42BC80-126F-4EF7-BD6E-1B2F81827CCA}" type="presParOf" srcId="{2CACF729-EE39-4B91-A928-806597A2F9C4}" destId="{D7AA9EC9-A6C2-4557-AC30-015419155508}" srcOrd="2" destOrd="0" presId="urn:microsoft.com/office/officeart/2008/layout/HalfCircleOrganizationChart"/>
    <dgm:cxn modelId="{C0477B05-4B8F-43E6-9264-2FDFDACA695E}" type="presParOf" srcId="{1D12B72B-1005-463E-99C7-402BEF791920}" destId="{58A899FA-CC66-49F2-AAA0-C5AE8BF64ED4}" srcOrd="4" destOrd="0" presId="urn:microsoft.com/office/officeart/2008/layout/HalfCircleOrganizationChart"/>
    <dgm:cxn modelId="{AFF84B2D-9785-4C97-9D2F-CBED23DA1466}" type="presParOf" srcId="{1D12B72B-1005-463E-99C7-402BEF791920}" destId="{EF5C9B19-93B7-4D9F-A7B4-0D6EF43BEB74}" srcOrd="5" destOrd="0" presId="urn:microsoft.com/office/officeart/2008/layout/HalfCircleOrganizationChart"/>
    <dgm:cxn modelId="{42D498DC-97B3-4D62-B63A-BBE141DD522A}" type="presParOf" srcId="{EF5C9B19-93B7-4D9F-A7B4-0D6EF43BEB74}" destId="{474A7511-4E08-48EF-BDB2-ED9DAB8DED0F}" srcOrd="0" destOrd="0" presId="urn:microsoft.com/office/officeart/2008/layout/HalfCircleOrganizationChart"/>
    <dgm:cxn modelId="{48798E53-34C2-4B2A-A666-7827DEB9BD0A}" type="presParOf" srcId="{474A7511-4E08-48EF-BDB2-ED9DAB8DED0F}" destId="{A85665AD-2A76-4039-9D4C-3A5AF8B65648}" srcOrd="0" destOrd="0" presId="urn:microsoft.com/office/officeart/2008/layout/HalfCircleOrganizationChart"/>
    <dgm:cxn modelId="{BC76DCC8-CEBA-466C-B314-768FB79263BA}" type="presParOf" srcId="{474A7511-4E08-48EF-BDB2-ED9DAB8DED0F}" destId="{9510E77F-582D-4857-AFA9-248062C61992}" srcOrd="1" destOrd="0" presId="urn:microsoft.com/office/officeart/2008/layout/HalfCircleOrganizationChart"/>
    <dgm:cxn modelId="{44D839AE-1917-4E9A-B26D-C0B58F727BE7}" type="presParOf" srcId="{474A7511-4E08-48EF-BDB2-ED9DAB8DED0F}" destId="{609C50B1-D5EB-4926-8E74-47BA8F9FFC81}" srcOrd="2" destOrd="0" presId="urn:microsoft.com/office/officeart/2008/layout/HalfCircleOrganizationChart"/>
    <dgm:cxn modelId="{269871D7-444D-4EBF-9612-0E18E999FE57}" type="presParOf" srcId="{474A7511-4E08-48EF-BDB2-ED9DAB8DED0F}" destId="{A7DBD160-1582-4576-9624-8A9F07716A3E}" srcOrd="3" destOrd="0" presId="urn:microsoft.com/office/officeart/2008/layout/HalfCircleOrganizationChart"/>
    <dgm:cxn modelId="{41B32A7B-92C9-4D50-8358-836C047BF46F}" type="presParOf" srcId="{EF5C9B19-93B7-4D9F-A7B4-0D6EF43BEB74}" destId="{6B011807-2006-4B9B-924D-59878D77465C}" srcOrd="1" destOrd="0" presId="urn:microsoft.com/office/officeart/2008/layout/HalfCircleOrganizationChart"/>
    <dgm:cxn modelId="{5B76B025-3F1F-4DE3-AB22-9EB5F8EA5502}" type="presParOf" srcId="{EF5C9B19-93B7-4D9F-A7B4-0D6EF43BEB74}" destId="{33E37975-F997-4EEB-BB80-04F0B426E7F7}" srcOrd="2" destOrd="0" presId="urn:microsoft.com/office/officeart/2008/layout/HalfCircleOrganizationChart"/>
    <dgm:cxn modelId="{3F75D070-437C-466C-9CE5-F20D25A787F0}" type="presParOf" srcId="{1D12B72B-1005-463E-99C7-402BEF791920}" destId="{844734DC-DF07-4826-B44F-B1F4D920984E}" srcOrd="6" destOrd="0" presId="urn:microsoft.com/office/officeart/2008/layout/HalfCircleOrganizationChart"/>
    <dgm:cxn modelId="{FF2C37DB-B4C8-4E8A-ABBD-912DC0BEAD97}" type="presParOf" srcId="{1D12B72B-1005-463E-99C7-402BEF791920}" destId="{E89A7F42-408A-4229-BC95-53B857BD56C5}" srcOrd="7" destOrd="0" presId="urn:microsoft.com/office/officeart/2008/layout/HalfCircleOrganizationChart"/>
    <dgm:cxn modelId="{2C7095DA-FEDD-4D81-AA1C-0C6988F4A275}" type="presParOf" srcId="{E89A7F42-408A-4229-BC95-53B857BD56C5}" destId="{1F8A9506-1EE1-4B0F-907E-8A7FF6ABE272}" srcOrd="0" destOrd="0" presId="urn:microsoft.com/office/officeart/2008/layout/HalfCircleOrganizationChart"/>
    <dgm:cxn modelId="{1BAC4CF6-A186-443E-9E2F-B88CF89A9802}" type="presParOf" srcId="{1F8A9506-1EE1-4B0F-907E-8A7FF6ABE272}" destId="{6EE4368D-58F8-4876-8283-761C9C73187B}" srcOrd="0" destOrd="0" presId="urn:microsoft.com/office/officeart/2008/layout/HalfCircleOrganizationChart"/>
    <dgm:cxn modelId="{C6380EA0-77C4-4A98-B28E-B551CD556FDC}" type="presParOf" srcId="{1F8A9506-1EE1-4B0F-907E-8A7FF6ABE272}" destId="{F129B0C3-B349-42E6-A16E-346D9BA041C0}" srcOrd="1" destOrd="0" presId="urn:microsoft.com/office/officeart/2008/layout/HalfCircleOrganizationChart"/>
    <dgm:cxn modelId="{6E79903E-4DBE-4470-9962-4D3CF2994E49}" type="presParOf" srcId="{1F8A9506-1EE1-4B0F-907E-8A7FF6ABE272}" destId="{E5ECAE32-AE30-4705-B62C-6D25BA8E4BAE}" srcOrd="2" destOrd="0" presId="urn:microsoft.com/office/officeart/2008/layout/HalfCircleOrganizationChart"/>
    <dgm:cxn modelId="{B0549A85-6D39-4CEF-AE76-3F359A096B85}" type="presParOf" srcId="{1F8A9506-1EE1-4B0F-907E-8A7FF6ABE272}" destId="{62C39FB5-7E27-40CD-99ED-4E66E302D73E}" srcOrd="3" destOrd="0" presId="urn:microsoft.com/office/officeart/2008/layout/HalfCircleOrganizationChart"/>
    <dgm:cxn modelId="{F8AE8B9B-7CFE-4475-BE4D-81D6830003FE}" type="presParOf" srcId="{E89A7F42-408A-4229-BC95-53B857BD56C5}" destId="{DC623FFC-7102-474B-9B77-30BA1A73F9F3}" srcOrd="1" destOrd="0" presId="urn:microsoft.com/office/officeart/2008/layout/HalfCircleOrganizationChart"/>
    <dgm:cxn modelId="{777B9AA1-6C97-467F-80EC-4C475484CD10}" type="presParOf" srcId="{E89A7F42-408A-4229-BC95-53B857BD56C5}" destId="{F3C0B99B-DB62-4D6D-B2EB-95F1B1030681}" srcOrd="2" destOrd="0" presId="urn:microsoft.com/office/officeart/2008/layout/HalfCircleOrganizationChart"/>
    <dgm:cxn modelId="{2ABEB481-FF00-4BEE-9999-E7B5D737F6E5}" type="presParOf" srcId="{8809AE69-18D3-4102-AA09-5D0B0981AC34}" destId="{10F65373-AF11-4314-B20F-1DE85C793F44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734DC-DF07-4826-B44F-B1F4D920984E}">
      <dsp:nvSpPr>
        <dsp:cNvPr id="0" name=""/>
        <dsp:cNvSpPr/>
      </dsp:nvSpPr>
      <dsp:spPr>
        <a:xfrm>
          <a:off x="4860131" y="1791152"/>
          <a:ext cx="3806484" cy="440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209"/>
              </a:lnTo>
              <a:lnTo>
                <a:pt x="3806484" y="220209"/>
              </a:lnTo>
              <a:lnTo>
                <a:pt x="3806484" y="44041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899FA-CC66-49F2-AAA0-C5AE8BF64ED4}">
      <dsp:nvSpPr>
        <dsp:cNvPr id="0" name=""/>
        <dsp:cNvSpPr/>
      </dsp:nvSpPr>
      <dsp:spPr>
        <a:xfrm>
          <a:off x="4860131" y="1791152"/>
          <a:ext cx="1268828" cy="440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209"/>
              </a:lnTo>
              <a:lnTo>
                <a:pt x="1268828" y="220209"/>
              </a:lnTo>
              <a:lnTo>
                <a:pt x="1268828" y="44041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BAA66-0909-4586-BD31-E9FA8503EE17}">
      <dsp:nvSpPr>
        <dsp:cNvPr id="0" name=""/>
        <dsp:cNvSpPr/>
      </dsp:nvSpPr>
      <dsp:spPr>
        <a:xfrm>
          <a:off x="3591302" y="1791152"/>
          <a:ext cx="1268828" cy="440419"/>
        </a:xfrm>
        <a:custGeom>
          <a:avLst/>
          <a:gdLst/>
          <a:ahLst/>
          <a:cxnLst/>
          <a:rect l="0" t="0" r="0" b="0"/>
          <a:pathLst>
            <a:path>
              <a:moveTo>
                <a:pt x="1268828" y="0"/>
              </a:moveTo>
              <a:lnTo>
                <a:pt x="1268828" y="220209"/>
              </a:lnTo>
              <a:lnTo>
                <a:pt x="0" y="220209"/>
              </a:lnTo>
              <a:lnTo>
                <a:pt x="0" y="44041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71028-9709-433B-8217-6AA69FEB047E}">
      <dsp:nvSpPr>
        <dsp:cNvPr id="0" name=""/>
        <dsp:cNvSpPr/>
      </dsp:nvSpPr>
      <dsp:spPr>
        <a:xfrm>
          <a:off x="1053646" y="1791152"/>
          <a:ext cx="3806484" cy="440419"/>
        </a:xfrm>
        <a:custGeom>
          <a:avLst/>
          <a:gdLst/>
          <a:ahLst/>
          <a:cxnLst/>
          <a:rect l="0" t="0" r="0" b="0"/>
          <a:pathLst>
            <a:path>
              <a:moveTo>
                <a:pt x="3806484" y="0"/>
              </a:moveTo>
              <a:lnTo>
                <a:pt x="3806484" y="220209"/>
              </a:lnTo>
              <a:lnTo>
                <a:pt x="0" y="220209"/>
              </a:lnTo>
              <a:lnTo>
                <a:pt x="0" y="44041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C5759-F1CC-4CCB-B529-306F4C347D59}">
      <dsp:nvSpPr>
        <dsp:cNvPr id="0" name=""/>
        <dsp:cNvSpPr/>
      </dsp:nvSpPr>
      <dsp:spPr>
        <a:xfrm>
          <a:off x="4335821" y="742534"/>
          <a:ext cx="1048618" cy="104861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C6340-638D-4773-91C1-FE3837782E6A}">
      <dsp:nvSpPr>
        <dsp:cNvPr id="0" name=""/>
        <dsp:cNvSpPr/>
      </dsp:nvSpPr>
      <dsp:spPr>
        <a:xfrm>
          <a:off x="4335821" y="742534"/>
          <a:ext cx="1048618" cy="104861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58883-E6C7-4298-8044-F415D629AA35}">
      <dsp:nvSpPr>
        <dsp:cNvPr id="0" name=""/>
        <dsp:cNvSpPr/>
      </dsp:nvSpPr>
      <dsp:spPr>
        <a:xfrm>
          <a:off x="3811512" y="931285"/>
          <a:ext cx="2097236" cy="67111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数据类型</a:t>
          </a:r>
        </a:p>
      </dsp:txBody>
      <dsp:txXfrm>
        <a:off x="3811512" y="931285"/>
        <a:ext cx="2097236" cy="671115"/>
      </dsp:txXfrm>
    </dsp:sp>
    <dsp:sp modelId="{2CACCB55-146A-412B-98B1-3C8AB33550BE}">
      <dsp:nvSpPr>
        <dsp:cNvPr id="0" name=""/>
        <dsp:cNvSpPr/>
      </dsp:nvSpPr>
      <dsp:spPr>
        <a:xfrm>
          <a:off x="529337" y="2231572"/>
          <a:ext cx="1048618" cy="104861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DB67C-D21E-4679-ADBE-0FA77F0BECE6}">
      <dsp:nvSpPr>
        <dsp:cNvPr id="0" name=""/>
        <dsp:cNvSpPr/>
      </dsp:nvSpPr>
      <dsp:spPr>
        <a:xfrm>
          <a:off x="529337" y="2231572"/>
          <a:ext cx="1048618" cy="104861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F8B9C-4DDB-4184-B0A1-9096A72FC94C}">
      <dsp:nvSpPr>
        <dsp:cNvPr id="0" name=""/>
        <dsp:cNvSpPr/>
      </dsp:nvSpPr>
      <dsp:spPr>
        <a:xfrm>
          <a:off x="5028" y="2420323"/>
          <a:ext cx="2097236" cy="67111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数值类型</a:t>
          </a:r>
        </a:p>
      </dsp:txBody>
      <dsp:txXfrm>
        <a:off x="5028" y="2420323"/>
        <a:ext cx="2097236" cy="671115"/>
      </dsp:txXfrm>
    </dsp:sp>
    <dsp:sp modelId="{9B063533-8322-4469-881A-82EE58A85BB0}">
      <dsp:nvSpPr>
        <dsp:cNvPr id="0" name=""/>
        <dsp:cNvSpPr/>
      </dsp:nvSpPr>
      <dsp:spPr>
        <a:xfrm>
          <a:off x="3066993" y="2231572"/>
          <a:ext cx="1048618" cy="104861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3FD5E-9146-4990-A533-7DB6DA478221}">
      <dsp:nvSpPr>
        <dsp:cNvPr id="0" name=""/>
        <dsp:cNvSpPr/>
      </dsp:nvSpPr>
      <dsp:spPr>
        <a:xfrm>
          <a:off x="3066993" y="2231572"/>
          <a:ext cx="1048618" cy="104861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DB04D-D4E0-48F2-8730-51B0F7F98B60}">
      <dsp:nvSpPr>
        <dsp:cNvPr id="0" name=""/>
        <dsp:cNvSpPr/>
      </dsp:nvSpPr>
      <dsp:spPr>
        <a:xfrm>
          <a:off x="2542684" y="2420323"/>
          <a:ext cx="2097236" cy="67111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字符串</a:t>
          </a:r>
        </a:p>
      </dsp:txBody>
      <dsp:txXfrm>
        <a:off x="2542684" y="2420323"/>
        <a:ext cx="2097236" cy="671115"/>
      </dsp:txXfrm>
    </dsp:sp>
    <dsp:sp modelId="{9510E77F-582D-4857-AFA9-248062C61992}">
      <dsp:nvSpPr>
        <dsp:cNvPr id="0" name=""/>
        <dsp:cNvSpPr/>
      </dsp:nvSpPr>
      <dsp:spPr>
        <a:xfrm>
          <a:off x="5604650" y="2231572"/>
          <a:ext cx="1048618" cy="104861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C50B1-D5EB-4926-8E74-47BA8F9FFC81}">
      <dsp:nvSpPr>
        <dsp:cNvPr id="0" name=""/>
        <dsp:cNvSpPr/>
      </dsp:nvSpPr>
      <dsp:spPr>
        <a:xfrm>
          <a:off x="5604650" y="2231572"/>
          <a:ext cx="1048618" cy="104861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665AD-2A76-4039-9D4C-3A5AF8B65648}">
      <dsp:nvSpPr>
        <dsp:cNvPr id="0" name=""/>
        <dsp:cNvSpPr/>
      </dsp:nvSpPr>
      <dsp:spPr>
        <a:xfrm>
          <a:off x="5080340" y="2420323"/>
          <a:ext cx="2097236" cy="67111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布尔类型</a:t>
          </a:r>
        </a:p>
      </dsp:txBody>
      <dsp:txXfrm>
        <a:off x="5080340" y="2420323"/>
        <a:ext cx="2097236" cy="671115"/>
      </dsp:txXfrm>
    </dsp:sp>
    <dsp:sp modelId="{F129B0C3-B349-42E6-A16E-346D9BA041C0}">
      <dsp:nvSpPr>
        <dsp:cNvPr id="0" name=""/>
        <dsp:cNvSpPr/>
      </dsp:nvSpPr>
      <dsp:spPr>
        <a:xfrm>
          <a:off x="8142306" y="2231572"/>
          <a:ext cx="1048618" cy="104861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CAE32-AE30-4705-B62C-6D25BA8E4BAE}">
      <dsp:nvSpPr>
        <dsp:cNvPr id="0" name=""/>
        <dsp:cNvSpPr/>
      </dsp:nvSpPr>
      <dsp:spPr>
        <a:xfrm>
          <a:off x="8142306" y="2231572"/>
          <a:ext cx="1048618" cy="104861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4368D-58F8-4876-8283-761C9C73187B}">
      <dsp:nvSpPr>
        <dsp:cNvPr id="0" name=""/>
        <dsp:cNvSpPr/>
      </dsp:nvSpPr>
      <dsp:spPr>
        <a:xfrm>
          <a:off x="7617997" y="2420323"/>
          <a:ext cx="2097236" cy="67111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空值</a:t>
          </a:r>
        </a:p>
      </dsp:txBody>
      <dsp:txXfrm>
        <a:off x="7617997" y="2420323"/>
        <a:ext cx="2097236" cy="671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422830-C8D1-4D1C-AE5C-AA2D2E64D1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2022/2/23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CCEA71-DC42-43D1-8340-DB07629004C9}" type="datetime1">
              <a:rPr lang="zh-CN" altLang="en-US" smtClean="0"/>
              <a:pPr/>
              <a:t>2022/2/23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725628-3A68-42F4-BA86-9818179531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CFDCE838-61FF-4427-8D5E-B539F46A3E2E}" type="datetime1">
              <a:rPr lang="zh-CN" altLang="en-US" smtClean="0"/>
              <a:pPr/>
              <a:t>2022/2/23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ECC429-F404-46B9-831C-5739463A7C5F}" type="datetime1">
              <a:rPr lang="zh-CN" altLang="en-US" smtClean="0"/>
              <a:pPr/>
              <a:t>2022/2/23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6D3E3-3D6A-4243-B027-BC771AD4E1BC}" type="datetime1">
              <a:rPr lang="zh-CN" altLang="en-US" smtClean="0"/>
              <a:pPr/>
              <a:t>2022/2/23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F37EDC-76D2-4347-9B2E-FDFCA3EE6FFD}" type="datetime1">
              <a:rPr lang="zh-CN" altLang="en-US" smtClean="0"/>
              <a:pPr/>
              <a:t>2022/2/23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98D43E-598C-470D-A0B0-0CC259052850}" type="datetime1">
              <a:rPr lang="zh-CN" altLang="en-US" smtClean="0"/>
              <a:pPr/>
              <a:t>2022/2/23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3AB81A-738D-4D93-B356-2E61115064D5}" type="datetime1">
              <a:rPr lang="zh-CN" altLang="en-US" smtClean="0"/>
              <a:pPr/>
              <a:t>2022/2/23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B9EECF-3901-48EF-97E4-996676A9B35D}" type="datetime1">
              <a:rPr lang="zh-CN" altLang="en-US" smtClean="0"/>
              <a:pPr/>
              <a:t>2022/2/23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E058F-D340-43DA-A96B-105C64DCFDB9}" type="datetime1">
              <a:rPr lang="zh-CN" altLang="en-US" smtClean="0"/>
              <a:pPr/>
              <a:t>2022/2/23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CBA0CD-516B-402D-98B7-7C2E92C48ECD}" type="datetime1">
              <a:rPr lang="zh-CN" altLang="en-US" smtClean="0"/>
              <a:pPr/>
              <a:t>2022/2/23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4FBB4-ED5D-45D4-B793-03DC4D31C84D}" type="datetime1">
              <a:rPr lang="zh-CN" altLang="en-US" smtClean="0"/>
              <a:pPr/>
              <a:t>2022/2/23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FE0BF-9F8B-43D7-ABDE-1F2A229BF7D3}" type="datetime1">
              <a:rPr lang="zh-CN" altLang="en-US" smtClean="0"/>
              <a:pPr/>
              <a:t>2022/2/23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E7AE09-8028-4979-91B9-67A4CC4592AA}" type="datetime1">
              <a:rPr lang="zh-CN" altLang="en-US" smtClean="0"/>
              <a:pPr/>
              <a:t>2022/2/23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长方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altLang="ja-JP" dirty="0">
                <a:solidFill>
                  <a:srgbClr val="FFFFFF"/>
                </a:solidFill>
              </a:rPr>
              <a:t>Python</a:t>
            </a:r>
            <a:r>
              <a:rPr lang="zh-CN" altLang="en-US" dirty="0">
                <a:solidFill>
                  <a:srgbClr val="FFFFFF"/>
                </a:solidFill>
              </a:rPr>
              <a:t>语言</a:t>
            </a:r>
            <a:endParaRPr lang="en-US" altLang="zh-CN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PYTHON</a:t>
            </a:r>
            <a:r>
              <a:rPr lang="zh-CN" altLang="en-US" dirty="0">
                <a:solidFill>
                  <a:srgbClr val="FFFFFF"/>
                </a:solidFill>
              </a:rPr>
              <a:t>语法基础（上）</a:t>
            </a:r>
            <a:r>
              <a:rPr lang="en-US" altLang="zh-CN" dirty="0">
                <a:solidFill>
                  <a:srgbClr val="FFFFFF"/>
                </a:solidFill>
              </a:rPr>
              <a:t>-</a:t>
            </a:r>
            <a:r>
              <a:rPr lang="zh-CN" altLang="en-US" dirty="0">
                <a:solidFill>
                  <a:srgbClr val="FFFFFF"/>
                </a:solidFill>
              </a:rPr>
              <a:t>数据类型，常量与变量，运算符与表达式</a:t>
            </a:r>
            <a:endParaRPr lang="zh-CN" altLang="en-US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A415118-A043-4253-91CD-87F089559C0B}"/>
              </a:ext>
            </a:extLst>
          </p:cNvPr>
          <p:cNvSpPr txBox="1"/>
          <p:nvPr/>
        </p:nvSpPr>
        <p:spPr>
          <a:xfrm>
            <a:off x="8640842" y="5608614"/>
            <a:ext cx="250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教师：</a:t>
            </a:r>
            <a:r>
              <a:rPr lang="en-US" altLang="zh-CN" dirty="0"/>
              <a:t>	</a:t>
            </a:r>
            <a:r>
              <a:rPr lang="zh-CN" altLang="en-US" dirty="0"/>
              <a:t>林煜东</a:t>
            </a:r>
            <a:endParaRPr lang="en-US" altLang="zh-CN" dirty="0"/>
          </a:p>
          <a:p>
            <a:r>
              <a:rPr lang="zh-CN" altLang="en-US" dirty="0"/>
              <a:t>办公室：</a:t>
            </a:r>
            <a:r>
              <a:rPr lang="en-US" altLang="zh-CN" dirty="0"/>
              <a:t>B1-309</a:t>
            </a:r>
          </a:p>
          <a:p>
            <a:r>
              <a:rPr lang="zh-CN" altLang="en-US" dirty="0"/>
              <a:t>电话：</a:t>
            </a:r>
            <a:r>
              <a:rPr lang="en-US" altLang="zh-CN" dirty="0"/>
              <a:t>	13802834615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A07FF-205E-4D90-8ADC-483D365F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1AD07-0660-4E6A-9783-49D31609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zh-CN" altLang="en-US" dirty="0">
                <a:solidFill>
                  <a:srgbClr val="0070C0"/>
                </a:solidFill>
              </a:rPr>
              <a:t>）字符串格式化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新式</a:t>
            </a:r>
            <a:r>
              <a:rPr lang="zh-CN" altLang="en-US" dirty="0"/>
              <a:t>的格式化字符串采用字符串类型中的</a:t>
            </a:r>
            <a:r>
              <a:rPr lang="en-US" altLang="zh-CN" dirty="0"/>
              <a:t>format</a:t>
            </a:r>
            <a:r>
              <a:rPr lang="zh-CN" altLang="en-US" dirty="0"/>
              <a:t>方法实现，基本语法如下：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0070C0"/>
                </a:solidFill>
              </a:rPr>
              <a:t>“字符串内容，缺省的内容用一对</a:t>
            </a:r>
            <a:r>
              <a:rPr lang="en-US" altLang="zh-CN" dirty="0">
                <a:solidFill>
                  <a:srgbClr val="0070C0"/>
                </a:solidFill>
              </a:rPr>
              <a:t>{}</a:t>
            </a:r>
            <a:r>
              <a:rPr lang="zh-CN" altLang="en-US" dirty="0">
                <a:solidFill>
                  <a:srgbClr val="0070C0"/>
                </a:solidFill>
              </a:rPr>
              <a:t>表示</a:t>
            </a:r>
            <a:r>
              <a:rPr lang="en-US" altLang="zh-CN" dirty="0">
                <a:solidFill>
                  <a:srgbClr val="0070C0"/>
                </a:solidFill>
              </a:rPr>
              <a:t>”</a:t>
            </a:r>
            <a:r>
              <a:rPr lang="en-US" altLang="zh-CN" dirty="0"/>
              <a:t>.</a:t>
            </a:r>
            <a:r>
              <a:rPr lang="en-US" altLang="zh-CN" dirty="0">
                <a:solidFill>
                  <a:srgbClr val="FF0000"/>
                </a:solidFill>
              </a:rPr>
              <a:t>format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zh-CN" altLang="en-US" dirty="0">
                <a:solidFill>
                  <a:srgbClr val="7030A0"/>
                </a:solidFill>
              </a:rPr>
              <a:t>值列表，依次与</a:t>
            </a:r>
            <a:r>
              <a:rPr lang="en-US" altLang="zh-CN" dirty="0">
                <a:solidFill>
                  <a:srgbClr val="7030A0"/>
                </a:solidFill>
              </a:rPr>
              <a:t>{}</a:t>
            </a:r>
            <a:r>
              <a:rPr lang="zh-CN" altLang="en-US" dirty="0">
                <a:solidFill>
                  <a:srgbClr val="7030A0"/>
                </a:solidFill>
              </a:rPr>
              <a:t>对应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</a:p>
          <a:p>
            <a:r>
              <a:rPr lang="zh-CN" altLang="en-US" dirty="0"/>
              <a:t>如：</a:t>
            </a:r>
            <a:endParaRPr lang="en-US" altLang="zh-CN" dirty="0"/>
          </a:p>
          <a:p>
            <a:pPr algn="ctr"/>
            <a:r>
              <a:rPr lang="en-US" altLang="zh-CN" dirty="0"/>
              <a:t>text = “</a:t>
            </a:r>
            <a:r>
              <a:rPr lang="zh-CN" altLang="en-US" dirty="0"/>
              <a:t>我的名字是</a:t>
            </a:r>
            <a:r>
              <a:rPr lang="en-US" altLang="zh-CN" b="1" dirty="0">
                <a:solidFill>
                  <a:srgbClr val="0070C0"/>
                </a:solidFill>
              </a:rPr>
              <a:t>{}</a:t>
            </a:r>
            <a:r>
              <a:rPr lang="zh-CN" altLang="en-US" dirty="0"/>
              <a:t>，我的年龄是</a:t>
            </a:r>
            <a:r>
              <a:rPr lang="en-US" altLang="zh-CN" b="1" dirty="0">
                <a:solidFill>
                  <a:srgbClr val="7030A0"/>
                </a:solidFill>
              </a:rPr>
              <a:t>{}</a:t>
            </a:r>
            <a:r>
              <a:rPr lang="en-US" altLang="zh-CN" dirty="0"/>
              <a:t>”.format(</a:t>
            </a:r>
            <a:r>
              <a:rPr lang="en-US" altLang="zh-CN" dirty="0">
                <a:solidFill>
                  <a:srgbClr val="0070C0"/>
                </a:solidFill>
              </a:rPr>
              <a:t>“Lam”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7030A0"/>
                </a:solidFill>
              </a:rPr>
              <a:t>18</a:t>
            </a:r>
            <a:r>
              <a:rPr lang="en-US" altLang="zh-CN" dirty="0"/>
              <a:t>)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text = “</a:t>
            </a:r>
            <a:r>
              <a:rPr lang="zh-CN" altLang="en-US" dirty="0"/>
              <a:t>我的名字是</a:t>
            </a:r>
            <a:r>
              <a:rPr lang="en-US" altLang="zh-CN" dirty="0"/>
              <a:t>Lam</a:t>
            </a:r>
            <a:r>
              <a:rPr lang="zh-CN" altLang="en-US" dirty="0"/>
              <a:t>，年龄是</a:t>
            </a:r>
            <a:r>
              <a:rPr lang="en-US" altLang="zh-CN" dirty="0"/>
              <a:t>18”</a:t>
            </a:r>
          </a:p>
          <a:p>
            <a:pPr algn="ctr"/>
            <a:endParaRPr lang="zh-CN" altLang="en-US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8CC7C0CA-95E5-4463-AAF3-FC91FED2EA6B}"/>
              </a:ext>
            </a:extLst>
          </p:cNvPr>
          <p:cNvSpPr/>
          <p:nvPr/>
        </p:nvSpPr>
        <p:spPr>
          <a:xfrm>
            <a:off x="5884164" y="4655691"/>
            <a:ext cx="359434" cy="345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D1FB431-64BA-4FF3-BC93-40CEAF0F1559}"/>
              </a:ext>
            </a:extLst>
          </p:cNvPr>
          <p:cNvSpPr/>
          <p:nvPr/>
        </p:nvSpPr>
        <p:spPr>
          <a:xfrm>
            <a:off x="4923756" y="3968019"/>
            <a:ext cx="3417987" cy="224419"/>
          </a:xfrm>
          <a:custGeom>
            <a:avLst/>
            <a:gdLst>
              <a:gd name="connsiteX0" fmla="*/ 2639683 w 2639683"/>
              <a:gd name="connsiteY0" fmla="*/ 224419 h 224419"/>
              <a:gd name="connsiteX1" fmla="*/ 1000664 w 2639683"/>
              <a:gd name="connsiteY1" fmla="*/ 132 h 224419"/>
              <a:gd name="connsiteX2" fmla="*/ 0 w 2639683"/>
              <a:gd name="connsiteY2" fmla="*/ 198540 h 22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9683" h="224419">
                <a:moveTo>
                  <a:pt x="2639683" y="224419"/>
                </a:moveTo>
                <a:cubicBezTo>
                  <a:pt x="2040147" y="114432"/>
                  <a:pt x="1440611" y="4445"/>
                  <a:pt x="1000664" y="132"/>
                </a:cubicBezTo>
                <a:cubicBezTo>
                  <a:pt x="560717" y="-4181"/>
                  <a:pt x="280358" y="97179"/>
                  <a:pt x="0" y="1985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1650946-B8AF-443A-A5BE-65625D8DF9B2}"/>
              </a:ext>
            </a:extLst>
          </p:cNvPr>
          <p:cNvSpPr/>
          <p:nvPr/>
        </p:nvSpPr>
        <p:spPr>
          <a:xfrm>
            <a:off x="6814867" y="4627200"/>
            <a:ext cx="2389517" cy="207049"/>
          </a:xfrm>
          <a:custGeom>
            <a:avLst/>
            <a:gdLst>
              <a:gd name="connsiteX0" fmla="*/ 2078966 w 2078966"/>
              <a:gd name="connsiteY0" fmla="*/ 0 h 207049"/>
              <a:gd name="connsiteX1" fmla="*/ 1207698 w 2078966"/>
              <a:gd name="connsiteY1" fmla="*/ 207034 h 207049"/>
              <a:gd name="connsiteX2" fmla="*/ 0 w 2078966"/>
              <a:gd name="connsiteY2" fmla="*/ 8626 h 20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966" h="207049">
                <a:moveTo>
                  <a:pt x="2078966" y="0"/>
                </a:moveTo>
                <a:cubicBezTo>
                  <a:pt x="1816579" y="102798"/>
                  <a:pt x="1554192" y="205596"/>
                  <a:pt x="1207698" y="207034"/>
                </a:cubicBezTo>
                <a:cubicBezTo>
                  <a:pt x="861204" y="208472"/>
                  <a:pt x="430602" y="108549"/>
                  <a:pt x="0" y="8626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13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A07FF-205E-4D90-8ADC-483D365F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1AD07-0660-4E6A-9783-49D31609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zh-CN" altLang="en-US" dirty="0">
                <a:solidFill>
                  <a:srgbClr val="0070C0"/>
                </a:solidFill>
              </a:rPr>
              <a:t>）字符串格式化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format</a:t>
            </a:r>
            <a:r>
              <a:rPr lang="zh-CN" altLang="en-US" dirty="0"/>
              <a:t>中的值列表从</a:t>
            </a:r>
            <a:r>
              <a:rPr lang="en-US" altLang="zh-CN" dirty="0"/>
              <a:t>0</a:t>
            </a:r>
            <a:r>
              <a:rPr lang="zh-CN" altLang="en-US" dirty="0"/>
              <a:t>开始进行索引，花括号中可以通过索引值指定待填充的值，如：</a:t>
            </a:r>
            <a:endParaRPr lang="en-US" altLang="zh-CN" dirty="0"/>
          </a:p>
          <a:p>
            <a:pPr algn="ctr"/>
            <a:r>
              <a:rPr lang="en-US" altLang="zh-CN" dirty="0"/>
              <a:t>text = “</a:t>
            </a:r>
            <a:r>
              <a:rPr lang="zh-CN" altLang="en-US" dirty="0"/>
              <a:t>我的名字是</a:t>
            </a:r>
            <a:r>
              <a:rPr lang="en-US" altLang="zh-CN" b="1" dirty="0">
                <a:solidFill>
                  <a:srgbClr val="0070C0"/>
                </a:solidFill>
              </a:rPr>
              <a:t>{0}</a:t>
            </a:r>
            <a:r>
              <a:rPr lang="zh-CN" altLang="en-US" dirty="0"/>
              <a:t>，我的年龄是</a:t>
            </a:r>
            <a:r>
              <a:rPr lang="en-US" altLang="zh-CN" b="1" dirty="0">
                <a:solidFill>
                  <a:srgbClr val="7030A0"/>
                </a:solidFill>
              </a:rPr>
              <a:t>{1}</a:t>
            </a:r>
            <a:r>
              <a:rPr lang="en-US" altLang="zh-CN" dirty="0"/>
              <a:t>”.format(</a:t>
            </a:r>
            <a:r>
              <a:rPr lang="en-US" altLang="zh-CN" dirty="0">
                <a:solidFill>
                  <a:srgbClr val="0070C0"/>
                </a:solidFill>
              </a:rPr>
              <a:t>“Lam”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7030A0"/>
                </a:solidFill>
              </a:rPr>
              <a:t>18</a:t>
            </a:r>
            <a:r>
              <a:rPr lang="en-US" altLang="zh-CN" dirty="0"/>
              <a:t>)</a:t>
            </a:r>
          </a:p>
          <a:p>
            <a:pPr marL="0" indent="0">
              <a:buNone/>
              <a:tabLst>
                <a:tab pos="1165225" algn="l"/>
              </a:tabLst>
            </a:pPr>
            <a:r>
              <a:rPr lang="en-US" altLang="zh-CN" dirty="0"/>
              <a:t>	text = “</a:t>
            </a:r>
            <a:r>
              <a:rPr lang="zh-CN" altLang="en-US" dirty="0"/>
              <a:t>我的名字是</a:t>
            </a:r>
            <a:r>
              <a:rPr lang="en-US" altLang="zh-CN" dirty="0"/>
              <a:t>Lam</a:t>
            </a:r>
            <a:r>
              <a:rPr lang="zh-CN" altLang="en-US" dirty="0"/>
              <a:t>，年龄是</a:t>
            </a:r>
            <a:r>
              <a:rPr lang="en-US" altLang="zh-CN" dirty="0"/>
              <a:t>18”</a:t>
            </a:r>
          </a:p>
          <a:p>
            <a:pPr marL="0" indent="0">
              <a:buNone/>
              <a:tabLst>
                <a:tab pos="1165225" algn="l"/>
              </a:tabLst>
            </a:pPr>
            <a:endParaRPr lang="en-US" altLang="zh-CN" dirty="0"/>
          </a:p>
          <a:p>
            <a:pPr marL="0" indent="0" algn="ctr">
              <a:buNone/>
              <a:tabLst>
                <a:tab pos="1165225" algn="l"/>
              </a:tabLst>
            </a:pPr>
            <a:r>
              <a:rPr lang="en-US" altLang="zh-CN" dirty="0"/>
              <a:t>text = “</a:t>
            </a:r>
            <a:r>
              <a:rPr lang="zh-CN" altLang="en-US" dirty="0"/>
              <a:t>我的名字是</a:t>
            </a:r>
            <a:r>
              <a:rPr lang="en-US" altLang="zh-CN" b="1" dirty="0">
                <a:solidFill>
                  <a:srgbClr val="0070C0"/>
                </a:solidFill>
              </a:rPr>
              <a:t>{1}</a:t>
            </a:r>
            <a:r>
              <a:rPr lang="zh-CN" altLang="en-US" dirty="0"/>
              <a:t>，我的年龄是</a:t>
            </a:r>
            <a:r>
              <a:rPr lang="en-US" altLang="zh-CN" b="1" dirty="0">
                <a:solidFill>
                  <a:srgbClr val="7030A0"/>
                </a:solidFill>
              </a:rPr>
              <a:t>{0}</a:t>
            </a:r>
            <a:r>
              <a:rPr lang="en-US" altLang="zh-CN" dirty="0"/>
              <a:t>”.format(</a:t>
            </a:r>
            <a:r>
              <a:rPr lang="en-US" altLang="zh-CN" dirty="0">
                <a:solidFill>
                  <a:srgbClr val="0070C0"/>
                </a:solidFill>
              </a:rPr>
              <a:t>“Lam”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7030A0"/>
                </a:solidFill>
              </a:rPr>
              <a:t>18</a:t>
            </a:r>
            <a:r>
              <a:rPr lang="en-US" altLang="zh-CN" dirty="0"/>
              <a:t>)</a:t>
            </a:r>
          </a:p>
          <a:p>
            <a:pPr marL="0" indent="0">
              <a:buNone/>
              <a:tabLst>
                <a:tab pos="1165225" algn="l"/>
              </a:tabLst>
            </a:pPr>
            <a:r>
              <a:rPr lang="en-US" altLang="zh-CN" dirty="0"/>
              <a:t>	text = “</a:t>
            </a:r>
            <a:r>
              <a:rPr lang="zh-CN" altLang="en-US" dirty="0"/>
              <a:t>我的名字是</a:t>
            </a:r>
            <a:r>
              <a:rPr lang="en-US" altLang="zh-CN" dirty="0"/>
              <a:t>18</a:t>
            </a:r>
            <a:r>
              <a:rPr lang="zh-CN" altLang="en-US" dirty="0"/>
              <a:t>，年龄是</a:t>
            </a:r>
            <a:r>
              <a:rPr lang="en-US" altLang="zh-CN" dirty="0"/>
              <a:t>Lam”</a:t>
            </a:r>
          </a:p>
          <a:p>
            <a:pPr marL="0" indent="0">
              <a:buNone/>
              <a:tabLst>
                <a:tab pos="1165225" algn="l"/>
              </a:tabLst>
            </a:pPr>
            <a:endParaRPr lang="en-US" altLang="zh-CN" dirty="0"/>
          </a:p>
          <a:p>
            <a:pPr marL="0" indent="0">
              <a:buNone/>
              <a:tabLst>
                <a:tab pos="1165225" algn="l"/>
              </a:tabLst>
            </a:pP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83277-2580-4984-8C20-A52BBBEE4203}"/>
              </a:ext>
            </a:extLst>
          </p:cNvPr>
          <p:cNvSpPr txBox="1"/>
          <p:nvPr/>
        </p:nvSpPr>
        <p:spPr>
          <a:xfrm>
            <a:off x="8466826" y="3228945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0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1DFB98-9346-4118-8C0F-F78527040FB0}"/>
              </a:ext>
            </a:extLst>
          </p:cNvPr>
          <p:cNvSpPr txBox="1"/>
          <p:nvPr/>
        </p:nvSpPr>
        <p:spPr>
          <a:xfrm>
            <a:off x="9174192" y="3228945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1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178086C9-7B49-4F66-ACFD-2C9B3B45DD24}"/>
              </a:ext>
            </a:extLst>
          </p:cNvPr>
          <p:cNvSpPr/>
          <p:nvPr/>
        </p:nvSpPr>
        <p:spPr>
          <a:xfrm>
            <a:off x="1595887" y="4166558"/>
            <a:ext cx="474453" cy="138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FC10E9-0042-4F74-AA08-1569CF90C99F}"/>
              </a:ext>
            </a:extLst>
          </p:cNvPr>
          <p:cNvSpPr txBox="1"/>
          <p:nvPr/>
        </p:nvSpPr>
        <p:spPr>
          <a:xfrm>
            <a:off x="8466826" y="4652304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0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B5A563-61F2-4C9C-8EF2-EA060389F2AA}"/>
              </a:ext>
            </a:extLst>
          </p:cNvPr>
          <p:cNvSpPr txBox="1"/>
          <p:nvPr/>
        </p:nvSpPr>
        <p:spPr>
          <a:xfrm>
            <a:off x="9174192" y="4652304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1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53BE79E-AE20-4BC9-8F5D-AFE721273240}"/>
              </a:ext>
            </a:extLst>
          </p:cNvPr>
          <p:cNvSpPr/>
          <p:nvPr/>
        </p:nvSpPr>
        <p:spPr>
          <a:xfrm>
            <a:off x="1595887" y="5581290"/>
            <a:ext cx="474453" cy="138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7A95AF2-ADA2-44FA-A80F-E543AC91F31B}"/>
              </a:ext>
            </a:extLst>
          </p:cNvPr>
          <p:cNvSpPr/>
          <p:nvPr/>
        </p:nvSpPr>
        <p:spPr>
          <a:xfrm>
            <a:off x="6814868" y="4524415"/>
            <a:ext cx="1876244" cy="527999"/>
          </a:xfrm>
          <a:custGeom>
            <a:avLst/>
            <a:gdLst>
              <a:gd name="connsiteX0" fmla="*/ 2639683 w 2639683"/>
              <a:gd name="connsiteY0" fmla="*/ 224419 h 224419"/>
              <a:gd name="connsiteX1" fmla="*/ 1000664 w 2639683"/>
              <a:gd name="connsiteY1" fmla="*/ 132 h 224419"/>
              <a:gd name="connsiteX2" fmla="*/ 0 w 2639683"/>
              <a:gd name="connsiteY2" fmla="*/ 198540 h 22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9683" h="224419">
                <a:moveTo>
                  <a:pt x="2639683" y="224419"/>
                </a:moveTo>
                <a:cubicBezTo>
                  <a:pt x="2040147" y="114432"/>
                  <a:pt x="1440611" y="4445"/>
                  <a:pt x="1000664" y="132"/>
                </a:cubicBezTo>
                <a:cubicBezTo>
                  <a:pt x="560717" y="-4181"/>
                  <a:pt x="280358" y="97179"/>
                  <a:pt x="0" y="1985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F1CB2AB8-7AAC-484C-8BA8-BEBF15F5A555}"/>
              </a:ext>
            </a:extLst>
          </p:cNvPr>
          <p:cNvSpPr/>
          <p:nvPr/>
        </p:nvSpPr>
        <p:spPr>
          <a:xfrm>
            <a:off x="4779033" y="5370313"/>
            <a:ext cx="4511616" cy="116087"/>
          </a:xfrm>
          <a:custGeom>
            <a:avLst/>
            <a:gdLst>
              <a:gd name="connsiteX0" fmla="*/ 2078966 w 2078966"/>
              <a:gd name="connsiteY0" fmla="*/ 0 h 207049"/>
              <a:gd name="connsiteX1" fmla="*/ 1207698 w 2078966"/>
              <a:gd name="connsiteY1" fmla="*/ 207034 h 207049"/>
              <a:gd name="connsiteX2" fmla="*/ 0 w 2078966"/>
              <a:gd name="connsiteY2" fmla="*/ 8626 h 20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966" h="207049">
                <a:moveTo>
                  <a:pt x="2078966" y="0"/>
                </a:moveTo>
                <a:cubicBezTo>
                  <a:pt x="1816579" y="102798"/>
                  <a:pt x="1554192" y="205596"/>
                  <a:pt x="1207698" y="207034"/>
                </a:cubicBezTo>
                <a:cubicBezTo>
                  <a:pt x="861204" y="208472"/>
                  <a:pt x="430602" y="108549"/>
                  <a:pt x="0" y="8626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91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D45B2-F8C9-4400-8EB7-33BC1A93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8EAFE-BEFB-4EA9-84F2-79A134D4B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zh-CN" altLang="en-US" dirty="0">
                <a:solidFill>
                  <a:srgbClr val="0070C0"/>
                </a:solidFill>
              </a:rPr>
              <a:t>）字符串格式化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花括号中，还可以在索引值后加冒号（</a:t>
            </a:r>
            <a:r>
              <a:rPr lang="en-US" altLang="zh-CN" dirty="0"/>
              <a:t>:</a:t>
            </a:r>
            <a:r>
              <a:rPr lang="zh-CN" altLang="en-US" dirty="0"/>
              <a:t>），后面可以指定待填值的宽度和格式，如：</a:t>
            </a:r>
            <a:endParaRPr lang="en-US" altLang="zh-CN" dirty="0"/>
          </a:p>
          <a:p>
            <a:pPr algn="ctr"/>
            <a:r>
              <a:rPr lang="en-US" altLang="zh-CN" dirty="0"/>
              <a:t>text = “</a:t>
            </a:r>
            <a:r>
              <a:rPr lang="zh-CN" altLang="en-US" dirty="0"/>
              <a:t>我的名字是</a:t>
            </a:r>
            <a:r>
              <a:rPr lang="en-US" altLang="zh-CN" b="1" dirty="0">
                <a:solidFill>
                  <a:srgbClr val="0070C0"/>
                </a:solidFill>
              </a:rPr>
              <a:t>{0:5s}</a:t>
            </a:r>
            <a:r>
              <a:rPr lang="zh-CN" altLang="en-US" dirty="0"/>
              <a:t>，我的身高是</a:t>
            </a:r>
            <a:r>
              <a:rPr lang="en-US" altLang="zh-CN" b="1" dirty="0">
                <a:solidFill>
                  <a:srgbClr val="7030A0"/>
                </a:solidFill>
              </a:rPr>
              <a:t>{1:5.1f}</a:t>
            </a:r>
            <a:r>
              <a:rPr lang="en-US" altLang="zh-CN" dirty="0"/>
              <a:t>”.format(</a:t>
            </a:r>
            <a:r>
              <a:rPr lang="en-US" altLang="zh-CN" dirty="0">
                <a:solidFill>
                  <a:srgbClr val="0070C0"/>
                </a:solidFill>
              </a:rPr>
              <a:t>“Lam”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7030A0"/>
                </a:solidFill>
              </a:rPr>
              <a:t>1.74</a:t>
            </a:r>
            <a:r>
              <a:rPr lang="en-US" altLang="zh-CN" dirty="0"/>
              <a:t>)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text = “</a:t>
            </a:r>
            <a:r>
              <a:rPr lang="zh-CN" altLang="en-US" dirty="0"/>
              <a:t>我的名字是</a:t>
            </a:r>
            <a:r>
              <a:rPr lang="en-US" altLang="zh-CN" dirty="0"/>
              <a:t>Lam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□□</a:t>
            </a:r>
            <a:r>
              <a:rPr lang="zh-CN" altLang="en-US" dirty="0"/>
              <a:t>，我的身高是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□□</a:t>
            </a:r>
            <a:r>
              <a:rPr lang="en-US" altLang="zh-CN" dirty="0"/>
              <a:t>1.7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2D3488-9AC3-4D6A-B263-733A80F419EC}"/>
              </a:ext>
            </a:extLst>
          </p:cNvPr>
          <p:cNvSpPr/>
          <p:nvPr/>
        </p:nvSpPr>
        <p:spPr>
          <a:xfrm>
            <a:off x="4382219" y="3554083"/>
            <a:ext cx="336430" cy="319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F812FD-5C61-4111-BDAC-CF072F7C0DE5}"/>
              </a:ext>
            </a:extLst>
          </p:cNvPr>
          <p:cNvSpPr/>
          <p:nvPr/>
        </p:nvSpPr>
        <p:spPr>
          <a:xfrm>
            <a:off x="6840746" y="3554083"/>
            <a:ext cx="560717" cy="319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EB002637-A048-40E6-82E7-37DA5BC550DD}"/>
              </a:ext>
            </a:extLst>
          </p:cNvPr>
          <p:cNvSpPr/>
          <p:nvPr/>
        </p:nvSpPr>
        <p:spPr>
          <a:xfrm>
            <a:off x="4718649" y="3140015"/>
            <a:ext cx="1975449" cy="353683"/>
          </a:xfrm>
          <a:prstGeom prst="wedgeRoundRectCallout">
            <a:avLst>
              <a:gd name="adj1" fmla="val -59719"/>
              <a:gd name="adj2" fmla="val 576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长度为</a:t>
            </a:r>
            <a:r>
              <a:rPr lang="en-US" altLang="zh-CN" dirty="0"/>
              <a:t>5</a:t>
            </a:r>
            <a:r>
              <a:rPr lang="zh-CN" altLang="en-US" dirty="0"/>
              <a:t>的字符串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12F71018-5D26-4707-917C-1019A209EC02}"/>
              </a:ext>
            </a:extLst>
          </p:cNvPr>
          <p:cNvSpPr/>
          <p:nvPr/>
        </p:nvSpPr>
        <p:spPr>
          <a:xfrm>
            <a:off x="7349705" y="3140015"/>
            <a:ext cx="3726612" cy="353683"/>
          </a:xfrm>
          <a:prstGeom prst="wedgeRoundRectCallout">
            <a:avLst>
              <a:gd name="adj1" fmla="val -54259"/>
              <a:gd name="adj2" fmla="val 454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长度为</a:t>
            </a:r>
            <a:r>
              <a:rPr lang="en-US" altLang="zh-CN" dirty="0"/>
              <a:t>5</a:t>
            </a:r>
            <a:r>
              <a:rPr lang="zh-CN" altLang="en-US" dirty="0"/>
              <a:t>，保留一位小数的浮点数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DF17387F-DFD7-4DA6-A0E0-D678C3A6DAD6}"/>
              </a:ext>
            </a:extLst>
          </p:cNvPr>
          <p:cNvSpPr/>
          <p:nvPr/>
        </p:nvSpPr>
        <p:spPr>
          <a:xfrm>
            <a:off x="5916283" y="5296603"/>
            <a:ext cx="2122099" cy="353683"/>
          </a:xfrm>
          <a:prstGeom prst="wedgeRoundRectCallout">
            <a:avLst>
              <a:gd name="adj1" fmla="val -38758"/>
              <a:gd name="adj2" fmla="val -1643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字符串默认左对齐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9DEAE01E-F223-4168-BD84-11716A1172BD}"/>
              </a:ext>
            </a:extLst>
          </p:cNvPr>
          <p:cNvSpPr/>
          <p:nvPr/>
        </p:nvSpPr>
        <p:spPr>
          <a:xfrm>
            <a:off x="5916283" y="4002672"/>
            <a:ext cx="359434" cy="345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E867C7-98A6-4FE2-AF0B-4E70C077AC8F}"/>
              </a:ext>
            </a:extLst>
          </p:cNvPr>
          <p:cNvSpPr txBox="1"/>
          <p:nvPr/>
        </p:nvSpPr>
        <p:spPr>
          <a:xfrm>
            <a:off x="1259457" y="6193766"/>
            <a:ext cx="628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还可以读取字典类型中的值，详情参见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中文手册第</a:t>
            </a:r>
            <a:r>
              <a:rPr lang="en-US" altLang="zh-CN" b="1" dirty="0">
                <a:solidFill>
                  <a:srgbClr val="FF0000"/>
                </a:solidFill>
              </a:rPr>
              <a:t>7</a:t>
            </a:r>
            <a:r>
              <a:rPr lang="zh-CN" altLang="en-US" b="1" dirty="0">
                <a:solidFill>
                  <a:srgbClr val="FF0000"/>
                </a:solidFill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203323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A3B59-A8FE-44A9-A9FB-55CC51A6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15C0D-E335-4C59-8281-40FE5C18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、布尔类型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Python</a:t>
            </a:r>
            <a:r>
              <a:rPr lang="zh-CN" altLang="en-US" dirty="0"/>
              <a:t>支持布尔类型的数据，布尔类型只有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两种值。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布尔类型的数据可以实现与运算</a:t>
            </a:r>
            <a:r>
              <a:rPr lang="en-US" altLang="zh-CN" dirty="0"/>
              <a:t>(and)</a:t>
            </a:r>
            <a:r>
              <a:rPr lang="zh-CN" altLang="en-US" dirty="0"/>
              <a:t>，或运算</a:t>
            </a:r>
            <a:r>
              <a:rPr lang="en-US" altLang="zh-CN" dirty="0"/>
              <a:t>(or)</a:t>
            </a:r>
            <a:r>
              <a:rPr lang="zh-CN" altLang="en-US" dirty="0"/>
              <a:t>和非运算</a:t>
            </a:r>
            <a:r>
              <a:rPr lang="en-US" altLang="zh-CN" dirty="0"/>
              <a:t>(not)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中，布尔类型还可以与其他数据类型做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or</a:t>
            </a:r>
            <a:r>
              <a:rPr lang="zh-CN" altLang="en-US" dirty="0"/>
              <a:t>和</a:t>
            </a:r>
            <a:r>
              <a:rPr lang="en-US" altLang="zh-CN" dirty="0"/>
              <a:t>not</a:t>
            </a:r>
            <a:r>
              <a:rPr lang="zh-CN" altLang="en-US" dirty="0"/>
              <a:t>运算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323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A3B59-A8FE-44A9-A9FB-55CC51A6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15C0D-E335-4C59-8281-40FE5C18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、布尔类型</a:t>
            </a:r>
            <a:endParaRPr lang="en-US" altLang="zh-CN" dirty="0"/>
          </a:p>
          <a:p>
            <a:r>
              <a:rPr lang="zh-CN" altLang="en-US" dirty="0"/>
              <a:t>下面的几种情况会被认为是</a:t>
            </a:r>
            <a:r>
              <a:rPr lang="en-US" altLang="zh-CN" dirty="0"/>
              <a:t>FALSE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的数字，包括</a:t>
            </a:r>
            <a:r>
              <a:rPr lang="en-US" altLang="zh-CN" dirty="0"/>
              <a:t>0, 0.0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空字符串</a:t>
            </a:r>
            <a:r>
              <a:rPr lang="en-US" altLang="zh-CN" dirty="0"/>
              <a:t>' '</a:t>
            </a:r>
            <a:r>
              <a:rPr lang="zh-CN" altLang="en-US" dirty="0"/>
              <a:t>，</a:t>
            </a:r>
            <a:r>
              <a:rPr lang="en-US" altLang="zh-CN" dirty="0"/>
              <a:t>""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表示空值的</a:t>
            </a:r>
            <a:r>
              <a:rPr lang="en-US" altLang="zh-CN" dirty="0"/>
              <a:t>None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空集合，包括空元祖</a:t>
            </a:r>
            <a:r>
              <a:rPr lang="en-US" altLang="zh-CN" dirty="0"/>
              <a:t>(),</a:t>
            </a:r>
            <a:r>
              <a:rPr lang="zh-CN" altLang="en-US" dirty="0"/>
              <a:t>空序列</a:t>
            </a:r>
            <a:r>
              <a:rPr lang="en-US" altLang="zh-CN" dirty="0"/>
              <a:t>[],</a:t>
            </a:r>
            <a:r>
              <a:rPr lang="zh-CN" altLang="en-US" dirty="0"/>
              <a:t>空字典</a:t>
            </a:r>
            <a:r>
              <a:rPr lang="en-US" altLang="zh-CN" dirty="0"/>
              <a:t>{}</a:t>
            </a:r>
          </a:p>
          <a:p>
            <a:pPr marL="0" indent="0">
              <a:buNone/>
            </a:pPr>
            <a:r>
              <a:rPr lang="zh-CN" altLang="en-US" dirty="0"/>
              <a:t>其他的值都为</a:t>
            </a:r>
            <a:r>
              <a:rPr lang="en-US" altLang="zh-CN" dirty="0"/>
              <a:t>TRUE</a:t>
            </a:r>
            <a:r>
              <a:rPr lang="zh-CN" altLang="en-US" dirty="0"/>
              <a:t>。例如：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DB9DF5-FCF7-4F52-A98A-286DADBC9899}"/>
              </a:ext>
            </a:extLst>
          </p:cNvPr>
          <p:cNvSpPr txBox="1"/>
          <p:nvPr/>
        </p:nvSpPr>
        <p:spPr>
          <a:xfrm>
            <a:off x="6791145" y="3203509"/>
            <a:ext cx="444907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a = 'python'</a:t>
            </a:r>
          </a:p>
          <a:p>
            <a:r>
              <a:rPr lang="en-US" altLang="zh-CN" sz="2400" dirty="0"/>
              <a:t>print (a and True)   # </a:t>
            </a:r>
            <a:r>
              <a:rPr lang="zh-CN" altLang="en-US" sz="2400" dirty="0"/>
              <a:t>结果是 </a:t>
            </a:r>
            <a:r>
              <a:rPr lang="en-US" altLang="zh-CN" sz="2400" dirty="0"/>
              <a:t>True</a:t>
            </a:r>
          </a:p>
          <a:p>
            <a:r>
              <a:rPr lang="en-US" altLang="zh-CN" sz="2400" dirty="0"/>
              <a:t>b = ''</a:t>
            </a:r>
          </a:p>
          <a:p>
            <a:r>
              <a:rPr lang="en-US" altLang="zh-CN" sz="2400" dirty="0"/>
              <a:t>print (b or False)   # </a:t>
            </a:r>
            <a:r>
              <a:rPr lang="zh-CN" altLang="en-US" sz="2400" dirty="0"/>
              <a:t>结果是 </a:t>
            </a:r>
            <a:r>
              <a:rPr lang="en-US" altLang="zh-CN" sz="24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12669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A3B59-A8FE-44A9-A9FB-55CC51A6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15C0D-E335-4C59-8281-40FE5C18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、布尔类型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中，逻辑值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作为数值，则分别是整型值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参与运算。例如：</a:t>
            </a:r>
          </a:p>
          <a:p>
            <a:r>
              <a:rPr lang="en-US" altLang="zh-CN" dirty="0"/>
              <a:t>&gt;&gt;&gt; x=False</a:t>
            </a:r>
          </a:p>
          <a:p>
            <a:r>
              <a:rPr lang="en-US" altLang="zh-CN" dirty="0"/>
              <a:t>&gt;&gt;&gt;a=x+(5&gt;4)    #</a:t>
            </a:r>
            <a:r>
              <a:rPr lang="zh-CN" altLang="en-US" dirty="0"/>
              <a:t>结果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&gt;&gt;&gt; b=x+5   #</a:t>
            </a:r>
            <a:r>
              <a:rPr lang="zh-CN" altLang="en-US" dirty="0"/>
              <a:t>结果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5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4117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AE30E-89D7-45B5-97F7-09E8717D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BB229-8C9A-42C1-8587-9F2E0A40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、空值</a:t>
            </a:r>
            <a:endParaRPr lang="en-US" altLang="zh-CN" dirty="0"/>
          </a:p>
          <a:p>
            <a:r>
              <a:rPr lang="zh-CN" altLang="en-US" dirty="0"/>
              <a:t>空值是</a:t>
            </a:r>
            <a:r>
              <a:rPr lang="en-US" altLang="zh-CN" dirty="0"/>
              <a:t>Python</a:t>
            </a:r>
            <a:r>
              <a:rPr lang="zh-CN" altLang="en-US" dirty="0"/>
              <a:t>里一个特殊的值，用</a:t>
            </a:r>
            <a:r>
              <a:rPr lang="en-US" altLang="zh-CN" dirty="0"/>
              <a:t>None</a:t>
            </a:r>
            <a:r>
              <a:rPr lang="zh-CN" altLang="en-US" dirty="0"/>
              <a:t>表示。它</a:t>
            </a:r>
            <a:r>
              <a:rPr lang="zh-CN" altLang="en-US" dirty="0">
                <a:solidFill>
                  <a:srgbClr val="FF0000"/>
                </a:solidFill>
              </a:rPr>
              <a:t>不支持任何运算</a:t>
            </a:r>
            <a:r>
              <a:rPr lang="zh-CN" altLang="en-US" dirty="0"/>
              <a:t>也没有任何内置函数方法</a:t>
            </a:r>
            <a:endParaRPr lang="en-US" altLang="zh-CN" dirty="0"/>
          </a:p>
          <a:p>
            <a:r>
              <a:rPr lang="en-US" altLang="zh-CN" dirty="0"/>
              <a:t>None</a:t>
            </a:r>
            <a:r>
              <a:rPr lang="zh-CN" altLang="en-US" dirty="0"/>
              <a:t>和任何其他的数据类型比较</a:t>
            </a:r>
            <a:r>
              <a:rPr lang="zh-CN" altLang="en-US" dirty="0">
                <a:solidFill>
                  <a:srgbClr val="FF0000"/>
                </a:solidFill>
              </a:rPr>
              <a:t>永远返回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Python 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未指定返回值的函数会自动返回</a:t>
            </a:r>
            <a:r>
              <a:rPr lang="en-US" altLang="zh-CN" dirty="0">
                <a:solidFill>
                  <a:srgbClr val="FF0000"/>
                </a:solidFill>
              </a:rPr>
              <a:t>None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759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5FF7-CB3A-401A-AFA2-C585B799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F5912-3C39-4956-92D5-4AAE4992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中，数据类型的转换通过一些内置函数实现。常用的转换函数如下：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7688C68-4BFA-4DE5-9DD2-773FB5C81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223163"/>
              </p:ext>
            </p:extLst>
          </p:nvPr>
        </p:nvGraphicFramePr>
        <p:xfrm>
          <a:off x="232914" y="2633288"/>
          <a:ext cx="1174055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943">
                  <a:extLst>
                    <a:ext uri="{9D8B030D-6E8A-4147-A177-3AD203B41FA5}">
                      <a16:colId xmlns:a16="http://schemas.microsoft.com/office/drawing/2014/main" val="4051236785"/>
                    </a:ext>
                  </a:extLst>
                </a:gridCol>
                <a:gridCol w="5313871">
                  <a:extLst>
                    <a:ext uri="{9D8B030D-6E8A-4147-A177-3AD203B41FA5}">
                      <a16:colId xmlns:a16="http://schemas.microsoft.com/office/drawing/2014/main" val="1957906631"/>
                    </a:ext>
                  </a:extLst>
                </a:gridCol>
                <a:gridCol w="4485736">
                  <a:extLst>
                    <a:ext uri="{9D8B030D-6E8A-4147-A177-3AD203B41FA5}">
                      <a16:colId xmlns:a16="http://schemas.microsoft.com/office/drawing/2014/main" val="2011981358"/>
                    </a:ext>
                  </a:extLst>
                </a:gridCol>
              </a:tblGrid>
              <a:tr h="32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例子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04783"/>
                  </a:ext>
                </a:extLst>
              </a:tr>
              <a:tr h="32594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int(x [,base ])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</a:t>
                      </a: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转换为一个整数，若指定</a:t>
                      </a:r>
                      <a:r>
                        <a:rPr lang="en-US" altLang="zh-CN" sz="1600" dirty="0"/>
                        <a:t>base</a:t>
                      </a:r>
                      <a:r>
                        <a:rPr lang="zh-CN" altLang="en-US" sz="1600" dirty="0"/>
                        <a:t>，则</a:t>
                      </a: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为字符串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int(3.14)  </a:t>
                      </a:r>
                      <a:r>
                        <a:rPr lang="en-US" altLang="zh-CN" sz="1600" dirty="0">
                          <a:sym typeface="Wingdings" panose="05000000000000000000" pitchFamily="2" charset="2"/>
                        </a:rPr>
                        <a:t>  3;         </a:t>
                      </a:r>
                      <a:r>
                        <a:rPr lang="en-US" altLang="zh-CN" sz="1600" dirty="0"/>
                        <a:t>int(“ABC”, 16)   </a:t>
                      </a:r>
                      <a:r>
                        <a:rPr lang="en-US" altLang="zh-CN" sz="1600" dirty="0">
                          <a:sym typeface="Wingdings" panose="05000000000000000000" pitchFamily="2" charset="2"/>
                        </a:rPr>
                        <a:t>   2748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6758"/>
                  </a:ext>
                </a:extLst>
              </a:tr>
              <a:tr h="32594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float(x)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</a:t>
                      </a: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转换为一个浮点数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float(3)  </a:t>
                      </a:r>
                      <a:r>
                        <a:rPr lang="en-US" altLang="zh-CN" sz="1600" dirty="0">
                          <a:sym typeface="Wingdings" panose="05000000000000000000" pitchFamily="2" charset="2"/>
                        </a:rPr>
                        <a:t>  3.0;        float(“3.14”)    3.14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61412"/>
                  </a:ext>
                </a:extLst>
              </a:tr>
              <a:tr h="32594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complex(real [,</a:t>
                      </a:r>
                      <a:r>
                        <a:rPr lang="en-US" altLang="zh-CN" sz="1600" dirty="0" err="1"/>
                        <a:t>imag</a:t>
                      </a:r>
                      <a:r>
                        <a:rPr lang="en-US" altLang="zh-CN" sz="1600" dirty="0"/>
                        <a:t> ])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创建一个复数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complex(2)  </a:t>
                      </a:r>
                      <a:r>
                        <a:rPr lang="en-US" altLang="zh-CN" sz="1600" dirty="0">
                          <a:sym typeface="Wingdings" panose="05000000000000000000" pitchFamily="2" charset="2"/>
                        </a:rPr>
                        <a:t>  2+0J;     complex(2, 4)    2+4J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61019"/>
                  </a:ext>
                </a:extLst>
              </a:tr>
              <a:tr h="32594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str(x)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将对象</a:t>
                      </a: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转换为字符串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str(3)  </a:t>
                      </a:r>
                      <a:r>
                        <a:rPr lang="en-US" altLang="zh-CN" sz="1600" dirty="0">
                          <a:sym typeface="Wingdings" panose="05000000000000000000" pitchFamily="2" charset="2"/>
                        </a:rPr>
                        <a:t>  ‘3’;      str(3.14)    ‘3.14’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40581"/>
                  </a:ext>
                </a:extLst>
              </a:tr>
              <a:tr h="32594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tuple(s)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将序列</a:t>
                      </a:r>
                      <a:r>
                        <a:rPr lang="en-US" altLang="zh-CN" sz="1600" dirty="0"/>
                        <a:t>s</a:t>
                      </a:r>
                      <a:r>
                        <a:rPr lang="zh-CN" altLang="en-US" sz="1600" dirty="0"/>
                        <a:t>转换为一个元组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tuple([1, 2, 3])  </a:t>
                      </a:r>
                      <a:r>
                        <a:rPr lang="en-US" altLang="zh-CN" sz="1600" dirty="0">
                          <a:sym typeface="Wingdings" panose="05000000000000000000" pitchFamily="2" charset="2"/>
                        </a:rPr>
                        <a:t>  (1, 2, 3)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91953"/>
                  </a:ext>
                </a:extLst>
              </a:tr>
              <a:tr h="32594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list(s)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将序列</a:t>
                      </a:r>
                      <a:r>
                        <a:rPr lang="en-US" altLang="zh-CN" sz="1600" dirty="0"/>
                        <a:t>s</a:t>
                      </a:r>
                      <a:r>
                        <a:rPr lang="zh-CN" altLang="en-US" sz="1600" dirty="0"/>
                        <a:t>转换为一个列表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list(“</a:t>
                      </a:r>
                      <a:r>
                        <a:rPr lang="en-US" altLang="zh-CN" sz="1600" dirty="0" err="1"/>
                        <a:t>abc</a:t>
                      </a:r>
                      <a:r>
                        <a:rPr lang="en-US" altLang="zh-CN" sz="1600" dirty="0"/>
                        <a:t>”)  </a:t>
                      </a:r>
                      <a:r>
                        <a:rPr lang="en-US" altLang="zh-CN" sz="1600" dirty="0">
                          <a:sym typeface="Wingdings" panose="05000000000000000000" pitchFamily="2" charset="2"/>
                        </a:rPr>
                        <a:t>  [“a”, “b”, “c”]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801704"/>
                  </a:ext>
                </a:extLst>
              </a:tr>
              <a:tr h="325941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chr</a:t>
                      </a:r>
                      <a:r>
                        <a:rPr lang="en-US" altLang="zh-CN" sz="1600" dirty="0"/>
                        <a:t>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将一个整数</a:t>
                      </a:r>
                      <a:r>
                        <a:rPr lang="en-US" altLang="zh-CN" sz="1600" dirty="0"/>
                        <a:t>ASCII</a:t>
                      </a:r>
                      <a:r>
                        <a:rPr lang="zh-CN" altLang="en-US" sz="1600" dirty="0"/>
                        <a:t>码转换为一个字符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chr</a:t>
                      </a:r>
                      <a:r>
                        <a:rPr lang="en-US" altLang="zh-CN" sz="1600" dirty="0"/>
                        <a:t>(65)  </a:t>
                      </a:r>
                      <a:r>
                        <a:rPr lang="en-US" altLang="zh-CN" sz="1600" dirty="0">
                          <a:sym typeface="Wingdings" panose="05000000000000000000" pitchFamily="2" charset="2"/>
                        </a:rPr>
                        <a:t>  ‘A’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53594"/>
                  </a:ext>
                </a:extLst>
              </a:tr>
              <a:tr h="239883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ord</a:t>
                      </a:r>
                      <a:r>
                        <a:rPr lang="en-US" altLang="zh-CN" sz="1600" dirty="0"/>
                        <a:t>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将一个字符转换为它的</a:t>
                      </a:r>
                      <a:r>
                        <a:rPr lang="en-US" altLang="zh-CN" sz="1600" dirty="0"/>
                        <a:t>ASCII</a:t>
                      </a:r>
                      <a:r>
                        <a:rPr lang="zh-CN" altLang="en-US" sz="1600" dirty="0"/>
                        <a:t>整数值（汉字为</a:t>
                      </a:r>
                      <a:r>
                        <a:rPr lang="en-US" altLang="zh-CN" sz="1600" dirty="0"/>
                        <a:t>Unicode</a:t>
                      </a:r>
                      <a:r>
                        <a:rPr lang="zh-CN" altLang="en-US" sz="1600" dirty="0"/>
                        <a:t>编码）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ord</a:t>
                      </a:r>
                      <a:r>
                        <a:rPr lang="en-US" altLang="zh-CN" sz="1600" dirty="0"/>
                        <a:t>(“T”)  </a:t>
                      </a:r>
                      <a:r>
                        <a:rPr lang="en-US" altLang="zh-CN" sz="1600" dirty="0">
                          <a:sym typeface="Wingdings" panose="05000000000000000000" pitchFamily="2" charset="2"/>
                        </a:rPr>
                        <a:t>  84;     </a:t>
                      </a:r>
                      <a:r>
                        <a:rPr lang="en-US" altLang="zh-CN" sz="1600" dirty="0" err="1">
                          <a:sym typeface="Wingdings" panose="05000000000000000000" pitchFamily="2" charset="2"/>
                        </a:rPr>
                        <a:t>ord</a:t>
                      </a:r>
                      <a:r>
                        <a:rPr lang="en-US" altLang="zh-CN" sz="1600" dirty="0">
                          <a:sym typeface="Wingdings" panose="05000000000000000000" pitchFamily="2" charset="2"/>
                        </a:rPr>
                        <a:t>(“</a:t>
                      </a:r>
                      <a:r>
                        <a:rPr lang="zh-CN" altLang="en-US" sz="1600" dirty="0">
                          <a:sym typeface="Wingdings" panose="05000000000000000000" pitchFamily="2" charset="2"/>
                        </a:rPr>
                        <a:t>你</a:t>
                      </a:r>
                      <a:r>
                        <a:rPr lang="en-US" altLang="zh-CN" sz="1600" dirty="0">
                          <a:sym typeface="Wingdings" panose="05000000000000000000" pitchFamily="2" charset="2"/>
                        </a:rPr>
                        <a:t>”)    20320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977485"/>
                  </a:ext>
                </a:extLst>
              </a:tr>
              <a:tr h="32594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bin(x)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将整数</a:t>
                      </a: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转换为二进制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bin(24)  </a:t>
                      </a:r>
                      <a:r>
                        <a:rPr lang="en-US" altLang="zh-CN" sz="1600" dirty="0">
                          <a:sym typeface="Wingdings" panose="05000000000000000000" pitchFamily="2" charset="2"/>
                        </a:rPr>
                        <a:t>  ‘0b11000’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974405"/>
                  </a:ext>
                </a:extLst>
              </a:tr>
              <a:tr h="32594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oct(x)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将一个数字转换为八进制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oct(24)  </a:t>
                      </a:r>
                      <a:r>
                        <a:rPr lang="en-US" altLang="zh-CN" sz="1600" dirty="0">
                          <a:sym typeface="Wingdings" panose="05000000000000000000" pitchFamily="2" charset="2"/>
                        </a:rPr>
                        <a:t>  ‘0o30’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8034"/>
                  </a:ext>
                </a:extLst>
              </a:tr>
              <a:tr h="32594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hex(x)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将一个数字转换为十六进制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hex(24)  </a:t>
                      </a:r>
                      <a:r>
                        <a:rPr lang="en-US" altLang="zh-CN" sz="1600" dirty="0">
                          <a:sym typeface="Wingdings" panose="05000000000000000000" pitchFamily="2" charset="2"/>
                        </a:rPr>
                        <a:t>  ‘0x18’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71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24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2C78F-2E53-43A5-AE7B-195644AF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常量和变量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1EBEE-851D-447A-8F25-E2E1A435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、常量</a:t>
            </a:r>
            <a:endParaRPr lang="en-US" altLang="zh-CN" dirty="0"/>
          </a:p>
          <a:p>
            <a:r>
              <a:rPr lang="zh-CN" altLang="en-US" dirty="0"/>
              <a:t>常量，指值不能改变的量，如一个整数，一个浮点数，一个字符串等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中，通常用全部大写的变量名表示常量，如：</a:t>
            </a:r>
            <a:endParaRPr lang="en-US" altLang="zh-CN" dirty="0"/>
          </a:p>
          <a:p>
            <a:pPr algn="ctr"/>
            <a:r>
              <a:rPr lang="en-US" altLang="zh-CN" dirty="0"/>
              <a:t>PI = 3.1415926</a:t>
            </a:r>
          </a:p>
          <a:p>
            <a:endParaRPr lang="en-US" altLang="zh-CN" dirty="0"/>
          </a:p>
          <a:p>
            <a:r>
              <a:rPr lang="zh-CN" altLang="en-US" dirty="0"/>
              <a:t>在上式中，等号右边的</a:t>
            </a:r>
            <a:r>
              <a:rPr lang="en-US" altLang="zh-CN" dirty="0"/>
              <a:t>3.1415926</a:t>
            </a:r>
            <a:r>
              <a:rPr lang="zh-CN" altLang="en-US" dirty="0"/>
              <a:t>是确确实实的常量，不可改变；而等式左边的</a:t>
            </a:r>
            <a:r>
              <a:rPr lang="en-US" altLang="zh-CN" dirty="0"/>
              <a:t>PI</a:t>
            </a:r>
            <a:r>
              <a:rPr lang="zh-CN" altLang="en-US" dirty="0"/>
              <a:t>实质上还是变量，只是在</a:t>
            </a:r>
            <a:r>
              <a:rPr lang="en-US" altLang="zh-CN" dirty="0"/>
              <a:t>Python</a:t>
            </a:r>
            <a:r>
              <a:rPr lang="zh-CN" altLang="en-US" dirty="0"/>
              <a:t>规范中约定，用全部大写的变量名来表示不可改变的量，即常量</a:t>
            </a:r>
          </a:p>
        </p:txBody>
      </p:sp>
    </p:spTree>
    <p:extLst>
      <p:ext uri="{BB962C8B-B14F-4D97-AF65-F5344CB8AC3E}">
        <p14:creationId xmlns:p14="http://schemas.microsoft.com/office/powerpoint/2010/main" val="421604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BC310-3D4D-4964-B960-A028A2E4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常量和变量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8C1F2-5F02-43E8-BB76-EF80BCDDF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、变量</a:t>
            </a:r>
            <a:endParaRPr lang="en-US" altLang="zh-CN" dirty="0"/>
          </a:p>
          <a:p>
            <a:r>
              <a:rPr lang="zh-CN" altLang="en-US" dirty="0"/>
              <a:t>变量可以是任意的数据类型，在程序中用一个变量名表示</a:t>
            </a:r>
          </a:p>
          <a:p>
            <a:r>
              <a:rPr lang="zh-CN" altLang="en-US" dirty="0"/>
              <a:t>变量名不能为关键字，必须是大小写英文、数字和</a:t>
            </a:r>
            <a:r>
              <a:rPr lang="en-US" altLang="zh-CN" dirty="0"/>
              <a:t>_</a:t>
            </a:r>
            <a:r>
              <a:rPr lang="zh-CN" altLang="en-US" dirty="0"/>
              <a:t>的组合，且不能用数字开头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规则相同</a:t>
            </a:r>
            <a:r>
              <a:rPr lang="en-US" altLang="zh-CN" dirty="0"/>
              <a:t>)</a:t>
            </a:r>
            <a:r>
              <a:rPr lang="zh-CN" altLang="en-US" dirty="0"/>
              <a:t> 。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a, t_007, _money</a:t>
            </a:r>
            <a:r>
              <a:rPr lang="zh-CN" altLang="en-US" dirty="0"/>
              <a:t>是合法的变量名；</a:t>
            </a:r>
            <a:r>
              <a:rPr lang="en-US" altLang="zh-CN" dirty="0"/>
              <a:t>0a, @cici, int</a:t>
            </a:r>
            <a:r>
              <a:rPr lang="zh-CN" altLang="en-US" dirty="0"/>
              <a:t>等为不合法的变量名</a:t>
            </a:r>
            <a:endParaRPr lang="en-US" altLang="zh-CN" dirty="0"/>
          </a:p>
          <a:p>
            <a:pPr algn="ctr"/>
            <a:r>
              <a:rPr lang="en-US" altLang="zh-CN" dirty="0"/>
              <a:t>Python</a:t>
            </a:r>
            <a:r>
              <a:rPr lang="zh-CN" altLang="en-US" dirty="0"/>
              <a:t>关键字列表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98715D-C0C8-450B-AA73-D702E8992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940152"/>
            <a:ext cx="10619467" cy="9171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A8F8B5-FC8D-47BC-AA41-B9CB6FD27804}"/>
              </a:ext>
            </a:extLst>
          </p:cNvPr>
          <p:cNvSpPr txBox="1"/>
          <p:nvPr/>
        </p:nvSpPr>
        <p:spPr>
          <a:xfrm>
            <a:off x="946962" y="6083643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注意：数据类型不是关键字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7DB932-723D-4C47-8789-6D61BBC90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434" y="5981554"/>
            <a:ext cx="1271427" cy="6691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E6DB4F-92A0-4799-8431-1CF2EFBCB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834" y="5984882"/>
            <a:ext cx="1408516" cy="6658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FF68D6D-1D0E-4915-A1B8-4603035FE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761" y="5981554"/>
            <a:ext cx="1423078" cy="66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3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内容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34858-2697-4E98-8922-44092ED23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常量和变量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运算符</a:t>
            </a:r>
            <a:r>
              <a:rPr lang="zh-CN" altLang="en-US"/>
              <a:t>与表达式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30A00-91AC-4945-9215-40B0614F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常量和变量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036BA-E4F4-4922-A212-81A3949E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、变量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中，变量</a:t>
            </a:r>
            <a:r>
              <a:rPr lang="zh-CN" altLang="en-US" dirty="0">
                <a:solidFill>
                  <a:srgbClr val="FF0000"/>
                </a:solidFill>
              </a:rPr>
              <a:t>不用定义</a:t>
            </a:r>
            <a:r>
              <a:rPr lang="zh-CN" altLang="en-US" dirty="0"/>
              <a:t>，也</a:t>
            </a:r>
            <a:r>
              <a:rPr lang="zh-CN" altLang="en-US" dirty="0">
                <a:solidFill>
                  <a:srgbClr val="FF0000"/>
                </a:solidFill>
              </a:rPr>
              <a:t>不用指定类型</a:t>
            </a:r>
            <a:r>
              <a:rPr lang="zh-CN" altLang="en-US" dirty="0"/>
              <a:t>，其类型由被赋予的值决定，且</a:t>
            </a:r>
            <a:r>
              <a:rPr lang="zh-CN" altLang="en-US" dirty="0">
                <a:solidFill>
                  <a:srgbClr val="FF0000"/>
                </a:solidFill>
              </a:rPr>
              <a:t>可以重新赋予不同类型</a:t>
            </a:r>
            <a:r>
              <a:rPr lang="zh-CN" altLang="en-US" dirty="0"/>
              <a:t>的值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901219-D908-427E-8475-088C118B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444" y="3745930"/>
            <a:ext cx="1892671" cy="9037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3DCE60-E18E-48D6-A4B7-F9F5FAC802D7}"/>
              </a:ext>
            </a:extLst>
          </p:cNvPr>
          <p:cNvSpPr txBox="1"/>
          <p:nvPr/>
        </p:nvSpPr>
        <p:spPr>
          <a:xfrm>
            <a:off x="2298311" y="4727276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是整数，值为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E78FB5-579A-44F0-ACB0-B1A51FF83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324" y="3745930"/>
            <a:ext cx="2250410" cy="9037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E3D5944-001D-42CE-BC05-931584CDE4F3}"/>
              </a:ext>
            </a:extLst>
          </p:cNvPr>
          <p:cNvSpPr txBox="1"/>
          <p:nvPr/>
        </p:nvSpPr>
        <p:spPr>
          <a:xfrm>
            <a:off x="4956325" y="4727276"/>
            <a:ext cx="2250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重新赋予字符串</a:t>
            </a:r>
            <a:r>
              <a:rPr lang="en-US" altLang="zh-CN" dirty="0"/>
              <a:t>’hello’</a:t>
            </a:r>
            <a:r>
              <a:rPr lang="zh-CN" altLang="en-US" dirty="0"/>
              <a:t>，类型转为字符串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73B850B-3942-47F2-B302-300B6DBCD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943" y="3745930"/>
            <a:ext cx="2305378" cy="90370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54B8877-6312-4521-A959-73A35A95081B}"/>
              </a:ext>
            </a:extLst>
          </p:cNvPr>
          <p:cNvSpPr txBox="1"/>
          <p:nvPr/>
        </p:nvSpPr>
        <p:spPr>
          <a:xfrm>
            <a:off x="8053443" y="4727276"/>
            <a:ext cx="225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再被赋予</a:t>
            </a:r>
            <a:r>
              <a:rPr lang="en-US" altLang="zh-CN" dirty="0"/>
              <a:t>3.14</a:t>
            </a:r>
            <a:r>
              <a:rPr lang="zh-CN" altLang="en-US" dirty="0"/>
              <a:t>，类型转为浮点型</a:t>
            </a:r>
          </a:p>
        </p:txBody>
      </p:sp>
    </p:spTree>
    <p:extLst>
      <p:ext uri="{BB962C8B-B14F-4D97-AF65-F5344CB8AC3E}">
        <p14:creationId xmlns:p14="http://schemas.microsoft.com/office/powerpoint/2010/main" val="3141072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315D0-7D3D-428E-A61A-F028662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常量和变量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9B9C5-0CA9-4E0A-AC8F-500045D2E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、变量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中，变量实质上是一种引用方式，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的指针类似</a:t>
            </a:r>
            <a:r>
              <a:rPr lang="zh-CN" altLang="en-US" dirty="0"/>
              <a:t>，它只代表某代内存的“位置”，当他引用不同内存位置时，代表的是不同类型的值。其原理可用下图来说明：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61D297-EE23-4E49-96EC-5F077CD10C59}"/>
              </a:ext>
            </a:extLst>
          </p:cNvPr>
          <p:cNvSpPr/>
          <p:nvPr/>
        </p:nvSpPr>
        <p:spPr>
          <a:xfrm>
            <a:off x="3347049" y="4399472"/>
            <a:ext cx="1940943" cy="1043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30F401-558C-4E00-B158-DBD02A7C1184}"/>
              </a:ext>
            </a:extLst>
          </p:cNvPr>
          <p:cNvSpPr/>
          <p:nvPr/>
        </p:nvSpPr>
        <p:spPr>
          <a:xfrm>
            <a:off x="5287992" y="4399472"/>
            <a:ext cx="1940943" cy="104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085A10-3734-4BAC-8F91-26B655C80984}"/>
              </a:ext>
            </a:extLst>
          </p:cNvPr>
          <p:cNvSpPr/>
          <p:nvPr/>
        </p:nvSpPr>
        <p:spPr>
          <a:xfrm>
            <a:off x="4787660" y="4921370"/>
            <a:ext cx="250166" cy="250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CC5F077-8013-4321-92A3-7EA229A054F0}"/>
              </a:ext>
            </a:extLst>
          </p:cNvPr>
          <p:cNvSpPr/>
          <p:nvPr/>
        </p:nvSpPr>
        <p:spPr>
          <a:xfrm>
            <a:off x="4876081" y="5009791"/>
            <a:ext cx="73324" cy="733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0C3AED-3B65-4BFE-A016-BD5A4B66EFCF}"/>
              </a:ext>
            </a:extLst>
          </p:cNvPr>
          <p:cNvSpPr txBox="1"/>
          <p:nvPr/>
        </p:nvSpPr>
        <p:spPr>
          <a:xfrm>
            <a:off x="4506925" y="48251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511EB4-481F-45F1-AFF3-2F034617E0DD}"/>
              </a:ext>
            </a:extLst>
          </p:cNvPr>
          <p:cNvSpPr txBox="1"/>
          <p:nvPr/>
        </p:nvSpPr>
        <p:spPr>
          <a:xfrm>
            <a:off x="6258463" y="4436784"/>
            <a:ext cx="73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</a:t>
            </a:r>
          </a:p>
          <a:p>
            <a:r>
              <a:rPr lang="en-US" altLang="zh-CN" dirty="0"/>
              <a:t>“ABC”</a:t>
            </a:r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ECB2CCC-D9B7-4B6B-9DC0-514B91A9273D}"/>
              </a:ext>
            </a:extLst>
          </p:cNvPr>
          <p:cNvSpPr/>
          <p:nvPr/>
        </p:nvSpPr>
        <p:spPr>
          <a:xfrm>
            <a:off x="4942936" y="4787660"/>
            <a:ext cx="1319841" cy="258793"/>
          </a:xfrm>
          <a:custGeom>
            <a:avLst/>
            <a:gdLst>
              <a:gd name="connsiteX0" fmla="*/ 0 w 1319841"/>
              <a:gd name="connsiteY0" fmla="*/ 258793 h 258793"/>
              <a:gd name="connsiteX1" fmla="*/ 612475 w 1319841"/>
              <a:gd name="connsiteY1" fmla="*/ 51759 h 258793"/>
              <a:gd name="connsiteX2" fmla="*/ 1319841 w 1319841"/>
              <a:gd name="connsiteY2" fmla="*/ 0 h 25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841" h="258793">
                <a:moveTo>
                  <a:pt x="0" y="258793"/>
                </a:moveTo>
                <a:cubicBezTo>
                  <a:pt x="196251" y="176842"/>
                  <a:pt x="392502" y="94891"/>
                  <a:pt x="612475" y="51759"/>
                </a:cubicBezTo>
                <a:cubicBezTo>
                  <a:pt x="832448" y="8627"/>
                  <a:pt x="1076144" y="4313"/>
                  <a:pt x="1319841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E47FC9-6552-4829-ACE1-1EDCF85062CB}"/>
              </a:ext>
            </a:extLst>
          </p:cNvPr>
          <p:cNvSpPr txBox="1"/>
          <p:nvPr/>
        </p:nvSpPr>
        <p:spPr>
          <a:xfrm>
            <a:off x="3821507" y="4045790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变量列表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0948C3-2B0E-4036-83DE-D44AE22EF877}"/>
              </a:ext>
            </a:extLst>
          </p:cNvPr>
          <p:cNvSpPr txBox="1"/>
          <p:nvPr/>
        </p:nvSpPr>
        <p:spPr>
          <a:xfrm>
            <a:off x="5689942" y="40457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内存数据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585624-5B8A-4C05-8B7D-BC59440E3392}"/>
              </a:ext>
            </a:extLst>
          </p:cNvPr>
          <p:cNvSpPr txBox="1"/>
          <p:nvPr/>
        </p:nvSpPr>
        <p:spPr>
          <a:xfrm>
            <a:off x="4662577" y="5700705"/>
            <a:ext cx="1260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 = “ABC”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832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315D0-7D3D-428E-A61A-F028662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常量和变量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9B9C5-0CA9-4E0A-AC8F-500045D2E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、变量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中，变量实质上是一种引用方式，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的指针类似</a:t>
            </a:r>
            <a:r>
              <a:rPr lang="zh-CN" altLang="en-US" dirty="0"/>
              <a:t>，它只代表某代内存的“位置”，当他引用不同内存位置时，代表的是不同类型的值。其原理可用下图来说明：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61D297-EE23-4E49-96EC-5F077CD10C59}"/>
              </a:ext>
            </a:extLst>
          </p:cNvPr>
          <p:cNvSpPr/>
          <p:nvPr/>
        </p:nvSpPr>
        <p:spPr>
          <a:xfrm>
            <a:off x="1509622" y="4399472"/>
            <a:ext cx="1940943" cy="1043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30F401-558C-4E00-B158-DBD02A7C1184}"/>
              </a:ext>
            </a:extLst>
          </p:cNvPr>
          <p:cNvSpPr/>
          <p:nvPr/>
        </p:nvSpPr>
        <p:spPr>
          <a:xfrm>
            <a:off x="3450565" y="4399472"/>
            <a:ext cx="1940943" cy="104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085A10-3734-4BAC-8F91-26B655C80984}"/>
              </a:ext>
            </a:extLst>
          </p:cNvPr>
          <p:cNvSpPr/>
          <p:nvPr/>
        </p:nvSpPr>
        <p:spPr>
          <a:xfrm>
            <a:off x="2950233" y="4921370"/>
            <a:ext cx="250166" cy="250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CC5F077-8013-4321-92A3-7EA229A054F0}"/>
              </a:ext>
            </a:extLst>
          </p:cNvPr>
          <p:cNvSpPr/>
          <p:nvPr/>
        </p:nvSpPr>
        <p:spPr>
          <a:xfrm>
            <a:off x="3038654" y="5009791"/>
            <a:ext cx="73324" cy="733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0C3AED-3B65-4BFE-A016-BD5A4B66EFCF}"/>
              </a:ext>
            </a:extLst>
          </p:cNvPr>
          <p:cNvSpPr txBox="1"/>
          <p:nvPr/>
        </p:nvSpPr>
        <p:spPr>
          <a:xfrm>
            <a:off x="2669498" y="48251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511EB4-481F-45F1-AFF3-2F034617E0DD}"/>
              </a:ext>
            </a:extLst>
          </p:cNvPr>
          <p:cNvSpPr txBox="1"/>
          <p:nvPr/>
        </p:nvSpPr>
        <p:spPr>
          <a:xfrm>
            <a:off x="4421036" y="4436784"/>
            <a:ext cx="73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</a:t>
            </a:r>
          </a:p>
          <a:p>
            <a:r>
              <a:rPr lang="en-US" altLang="zh-CN" dirty="0"/>
              <a:t>“ABC”</a:t>
            </a:r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ECB2CCC-D9B7-4B6B-9DC0-514B91A9273D}"/>
              </a:ext>
            </a:extLst>
          </p:cNvPr>
          <p:cNvSpPr/>
          <p:nvPr/>
        </p:nvSpPr>
        <p:spPr>
          <a:xfrm>
            <a:off x="3105509" y="4787660"/>
            <a:ext cx="1319841" cy="258793"/>
          </a:xfrm>
          <a:custGeom>
            <a:avLst/>
            <a:gdLst>
              <a:gd name="connsiteX0" fmla="*/ 0 w 1319841"/>
              <a:gd name="connsiteY0" fmla="*/ 258793 h 258793"/>
              <a:gd name="connsiteX1" fmla="*/ 612475 w 1319841"/>
              <a:gd name="connsiteY1" fmla="*/ 51759 h 258793"/>
              <a:gd name="connsiteX2" fmla="*/ 1319841 w 1319841"/>
              <a:gd name="connsiteY2" fmla="*/ 0 h 25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841" h="258793">
                <a:moveTo>
                  <a:pt x="0" y="258793"/>
                </a:moveTo>
                <a:cubicBezTo>
                  <a:pt x="196251" y="176842"/>
                  <a:pt x="392502" y="94891"/>
                  <a:pt x="612475" y="51759"/>
                </a:cubicBezTo>
                <a:cubicBezTo>
                  <a:pt x="832448" y="8627"/>
                  <a:pt x="1076144" y="4313"/>
                  <a:pt x="1319841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E47FC9-6552-4829-ACE1-1EDCF85062CB}"/>
              </a:ext>
            </a:extLst>
          </p:cNvPr>
          <p:cNvSpPr txBox="1"/>
          <p:nvPr/>
        </p:nvSpPr>
        <p:spPr>
          <a:xfrm>
            <a:off x="1984080" y="4045790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变量列表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0948C3-2B0E-4036-83DE-D44AE22EF877}"/>
              </a:ext>
            </a:extLst>
          </p:cNvPr>
          <p:cNvSpPr txBox="1"/>
          <p:nvPr/>
        </p:nvSpPr>
        <p:spPr>
          <a:xfrm>
            <a:off x="3852515" y="40457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内存数据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585624-5B8A-4C05-8B7D-BC59440E3392}"/>
              </a:ext>
            </a:extLst>
          </p:cNvPr>
          <p:cNvSpPr txBox="1"/>
          <p:nvPr/>
        </p:nvSpPr>
        <p:spPr>
          <a:xfrm>
            <a:off x="3038654" y="5604399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b = a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809149-7E4A-4078-A322-9BAA90A4B44E}"/>
              </a:ext>
            </a:extLst>
          </p:cNvPr>
          <p:cNvSpPr/>
          <p:nvPr/>
        </p:nvSpPr>
        <p:spPr>
          <a:xfrm>
            <a:off x="2950233" y="4576314"/>
            <a:ext cx="250166" cy="250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CA25E1A-9E3B-456C-A8B3-6BB52F2F61BC}"/>
              </a:ext>
            </a:extLst>
          </p:cNvPr>
          <p:cNvSpPr/>
          <p:nvPr/>
        </p:nvSpPr>
        <p:spPr>
          <a:xfrm>
            <a:off x="3038654" y="4664735"/>
            <a:ext cx="73324" cy="733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DEC9DFF-648D-4DD6-BACE-6589C9798484}"/>
              </a:ext>
            </a:extLst>
          </p:cNvPr>
          <p:cNvSpPr txBox="1"/>
          <p:nvPr/>
        </p:nvSpPr>
        <p:spPr>
          <a:xfrm>
            <a:off x="2669498" y="44800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6392ECB-DCA1-4C0F-9031-2005E23D81E0}"/>
              </a:ext>
            </a:extLst>
          </p:cNvPr>
          <p:cNvSpPr/>
          <p:nvPr/>
        </p:nvSpPr>
        <p:spPr>
          <a:xfrm>
            <a:off x="3117056" y="4635624"/>
            <a:ext cx="1304925" cy="67345"/>
          </a:xfrm>
          <a:custGeom>
            <a:avLst/>
            <a:gdLst>
              <a:gd name="connsiteX0" fmla="*/ 0 w 1304925"/>
              <a:gd name="connsiteY0" fmla="*/ 67345 h 67345"/>
              <a:gd name="connsiteX1" fmla="*/ 762000 w 1304925"/>
              <a:gd name="connsiteY1" fmla="*/ 670 h 67345"/>
              <a:gd name="connsiteX2" fmla="*/ 1304925 w 1304925"/>
              <a:gd name="connsiteY2" fmla="*/ 38770 h 6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67345">
                <a:moveTo>
                  <a:pt x="0" y="67345"/>
                </a:moveTo>
                <a:cubicBezTo>
                  <a:pt x="272256" y="36388"/>
                  <a:pt x="544513" y="5432"/>
                  <a:pt x="762000" y="670"/>
                </a:cubicBezTo>
                <a:cubicBezTo>
                  <a:pt x="979488" y="-4093"/>
                  <a:pt x="1142206" y="17338"/>
                  <a:pt x="1304925" y="3877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94CADC-2C13-413F-9E36-A9F221ADB053}"/>
              </a:ext>
            </a:extLst>
          </p:cNvPr>
          <p:cNvSpPr txBox="1"/>
          <p:nvPr/>
        </p:nvSpPr>
        <p:spPr>
          <a:xfrm>
            <a:off x="1119542" y="6153805"/>
            <a:ext cx="466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是另一个列表，它与</a:t>
            </a:r>
            <a:r>
              <a:rPr lang="en-US" altLang="zh-CN" dirty="0"/>
              <a:t>a</a:t>
            </a:r>
            <a:r>
              <a:rPr lang="zh-CN" altLang="en-US" dirty="0"/>
              <a:t>一样引用同一段内存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2311BF3-80A2-43E6-A06D-543F24BBAB03}"/>
              </a:ext>
            </a:extLst>
          </p:cNvPr>
          <p:cNvSpPr/>
          <p:nvPr/>
        </p:nvSpPr>
        <p:spPr>
          <a:xfrm>
            <a:off x="6538822" y="4399472"/>
            <a:ext cx="1940943" cy="1043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CD8B0C1-0D48-4EC8-A407-6DAB9F0CCEF5}"/>
              </a:ext>
            </a:extLst>
          </p:cNvPr>
          <p:cNvSpPr/>
          <p:nvPr/>
        </p:nvSpPr>
        <p:spPr>
          <a:xfrm>
            <a:off x="8479765" y="4399472"/>
            <a:ext cx="1940943" cy="104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289E8C-33C6-4EEF-9550-1A6CE753046C}"/>
              </a:ext>
            </a:extLst>
          </p:cNvPr>
          <p:cNvSpPr/>
          <p:nvPr/>
        </p:nvSpPr>
        <p:spPr>
          <a:xfrm>
            <a:off x="7979433" y="4921370"/>
            <a:ext cx="250166" cy="250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FB9F6CD-47FD-4A37-84A0-DDAD2C920BF7}"/>
              </a:ext>
            </a:extLst>
          </p:cNvPr>
          <p:cNvSpPr/>
          <p:nvPr/>
        </p:nvSpPr>
        <p:spPr>
          <a:xfrm>
            <a:off x="8067854" y="5009791"/>
            <a:ext cx="73324" cy="733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588FFB-309F-4D06-B9FE-C2929E00493E}"/>
              </a:ext>
            </a:extLst>
          </p:cNvPr>
          <p:cNvSpPr txBox="1"/>
          <p:nvPr/>
        </p:nvSpPr>
        <p:spPr>
          <a:xfrm>
            <a:off x="7698698" y="48251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21DCC16-30A7-482C-8E40-CD8598416D8F}"/>
              </a:ext>
            </a:extLst>
          </p:cNvPr>
          <p:cNvSpPr txBox="1"/>
          <p:nvPr/>
        </p:nvSpPr>
        <p:spPr>
          <a:xfrm>
            <a:off x="9450236" y="4436784"/>
            <a:ext cx="73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</a:t>
            </a:r>
          </a:p>
          <a:p>
            <a:r>
              <a:rPr lang="en-US" altLang="zh-CN" dirty="0"/>
              <a:t>“ABC”</a:t>
            </a:r>
            <a:endParaRPr lang="zh-CN" altLang="en-US" dirty="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8921F22B-BB88-4CF1-876F-74A8255F6D66}"/>
              </a:ext>
            </a:extLst>
          </p:cNvPr>
          <p:cNvSpPr/>
          <p:nvPr/>
        </p:nvSpPr>
        <p:spPr>
          <a:xfrm>
            <a:off x="8134709" y="4787660"/>
            <a:ext cx="1319841" cy="258793"/>
          </a:xfrm>
          <a:custGeom>
            <a:avLst/>
            <a:gdLst>
              <a:gd name="connsiteX0" fmla="*/ 0 w 1319841"/>
              <a:gd name="connsiteY0" fmla="*/ 258793 h 258793"/>
              <a:gd name="connsiteX1" fmla="*/ 612475 w 1319841"/>
              <a:gd name="connsiteY1" fmla="*/ 51759 h 258793"/>
              <a:gd name="connsiteX2" fmla="*/ 1319841 w 1319841"/>
              <a:gd name="connsiteY2" fmla="*/ 0 h 25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841" h="258793">
                <a:moveTo>
                  <a:pt x="0" y="258793"/>
                </a:moveTo>
                <a:cubicBezTo>
                  <a:pt x="196251" y="176842"/>
                  <a:pt x="392502" y="94891"/>
                  <a:pt x="612475" y="51759"/>
                </a:cubicBezTo>
                <a:cubicBezTo>
                  <a:pt x="832448" y="8627"/>
                  <a:pt x="1076144" y="4313"/>
                  <a:pt x="1319841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007296E-A49C-42A9-B3DA-2E3E095C9B0F}"/>
              </a:ext>
            </a:extLst>
          </p:cNvPr>
          <p:cNvSpPr txBox="1"/>
          <p:nvPr/>
        </p:nvSpPr>
        <p:spPr>
          <a:xfrm>
            <a:off x="7013280" y="4045790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变量列表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CCA821F-C4AD-4A59-9213-7A14C925B8BB}"/>
              </a:ext>
            </a:extLst>
          </p:cNvPr>
          <p:cNvSpPr txBox="1"/>
          <p:nvPr/>
        </p:nvSpPr>
        <p:spPr>
          <a:xfrm>
            <a:off x="8881715" y="40457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内存数据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B095D04-54B3-4E69-919F-20694C67CCBE}"/>
              </a:ext>
            </a:extLst>
          </p:cNvPr>
          <p:cNvSpPr/>
          <p:nvPr/>
        </p:nvSpPr>
        <p:spPr>
          <a:xfrm>
            <a:off x="7979433" y="4576314"/>
            <a:ext cx="250166" cy="250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6BD3950-5EF3-4DEF-A126-5B6635823E48}"/>
              </a:ext>
            </a:extLst>
          </p:cNvPr>
          <p:cNvSpPr/>
          <p:nvPr/>
        </p:nvSpPr>
        <p:spPr>
          <a:xfrm>
            <a:off x="8067854" y="4664735"/>
            <a:ext cx="73324" cy="733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A2D22E5-2AD2-4D7A-8D12-D7C9BD995D11}"/>
              </a:ext>
            </a:extLst>
          </p:cNvPr>
          <p:cNvSpPr txBox="1"/>
          <p:nvPr/>
        </p:nvSpPr>
        <p:spPr>
          <a:xfrm>
            <a:off x="7698698" y="44800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106982-9B22-4876-B99D-FA3337A35EE5}"/>
              </a:ext>
            </a:extLst>
          </p:cNvPr>
          <p:cNvSpPr txBox="1"/>
          <p:nvPr/>
        </p:nvSpPr>
        <p:spPr>
          <a:xfrm>
            <a:off x="8090074" y="5604399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b = “XYZ”</a:t>
            </a:r>
            <a:endParaRPr lang="zh-CN" altLang="en-US" sz="2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41A915-0E76-401F-8BEC-A951B1E8AC7A}"/>
              </a:ext>
            </a:extLst>
          </p:cNvPr>
          <p:cNvSpPr txBox="1"/>
          <p:nvPr/>
        </p:nvSpPr>
        <p:spPr>
          <a:xfrm>
            <a:off x="8892006" y="4807978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</a:t>
            </a:r>
          </a:p>
          <a:p>
            <a:r>
              <a:rPr lang="en-US" altLang="zh-CN" dirty="0"/>
              <a:t>“XYZ”</a:t>
            </a:r>
            <a:endParaRPr lang="zh-CN" altLang="en-US" dirty="0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5321A8FB-98A2-4ACF-96BF-329667C3B455}"/>
              </a:ext>
            </a:extLst>
          </p:cNvPr>
          <p:cNvSpPr/>
          <p:nvPr/>
        </p:nvSpPr>
        <p:spPr>
          <a:xfrm>
            <a:off x="8143875" y="4700588"/>
            <a:ext cx="823913" cy="204787"/>
          </a:xfrm>
          <a:custGeom>
            <a:avLst/>
            <a:gdLst>
              <a:gd name="connsiteX0" fmla="*/ 0 w 823913"/>
              <a:gd name="connsiteY0" fmla="*/ 0 h 204787"/>
              <a:gd name="connsiteX1" fmla="*/ 533400 w 823913"/>
              <a:gd name="connsiteY1" fmla="*/ 42862 h 204787"/>
              <a:gd name="connsiteX2" fmla="*/ 823913 w 823913"/>
              <a:gd name="connsiteY2" fmla="*/ 204787 h 2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913" h="204787">
                <a:moveTo>
                  <a:pt x="0" y="0"/>
                </a:moveTo>
                <a:cubicBezTo>
                  <a:pt x="198040" y="4365"/>
                  <a:pt x="396081" y="8731"/>
                  <a:pt x="533400" y="42862"/>
                </a:cubicBezTo>
                <a:cubicBezTo>
                  <a:pt x="670719" y="76993"/>
                  <a:pt x="747316" y="140890"/>
                  <a:pt x="823913" y="204787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2F709BD-ED47-43C6-86B8-F313E9C2C543}"/>
              </a:ext>
            </a:extLst>
          </p:cNvPr>
          <p:cNvSpPr txBox="1"/>
          <p:nvPr/>
        </p:nvSpPr>
        <p:spPr>
          <a:xfrm>
            <a:off x="6463606" y="6153805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重新赋值，实质上是让它指向另一段内存数据</a:t>
            </a:r>
          </a:p>
        </p:txBody>
      </p:sp>
    </p:spTree>
    <p:extLst>
      <p:ext uri="{BB962C8B-B14F-4D97-AF65-F5344CB8AC3E}">
        <p14:creationId xmlns:p14="http://schemas.microsoft.com/office/powerpoint/2010/main" val="2136081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315D0-7D3D-428E-A61A-F028662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常量和变量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9B9C5-0CA9-4E0A-AC8F-500045D2E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、变量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中，变量实质上是一种引用方式，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的指针类似</a:t>
            </a:r>
            <a:r>
              <a:rPr lang="zh-CN" altLang="en-US" dirty="0"/>
              <a:t>，它只代表某代内存的“位置”，当他引用不同内存位置时，代表的是不同类型的值。其原理可用下图来说明：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61D297-EE23-4E49-96EC-5F077CD10C59}"/>
              </a:ext>
            </a:extLst>
          </p:cNvPr>
          <p:cNvSpPr/>
          <p:nvPr/>
        </p:nvSpPr>
        <p:spPr>
          <a:xfrm>
            <a:off x="1509622" y="4399472"/>
            <a:ext cx="1940943" cy="1043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30F401-558C-4E00-B158-DBD02A7C1184}"/>
              </a:ext>
            </a:extLst>
          </p:cNvPr>
          <p:cNvSpPr/>
          <p:nvPr/>
        </p:nvSpPr>
        <p:spPr>
          <a:xfrm>
            <a:off x="3450565" y="4399472"/>
            <a:ext cx="1940943" cy="104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085A10-3734-4BAC-8F91-26B655C80984}"/>
              </a:ext>
            </a:extLst>
          </p:cNvPr>
          <p:cNvSpPr/>
          <p:nvPr/>
        </p:nvSpPr>
        <p:spPr>
          <a:xfrm>
            <a:off x="2950233" y="4921370"/>
            <a:ext cx="250166" cy="250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CC5F077-8013-4321-92A3-7EA229A054F0}"/>
              </a:ext>
            </a:extLst>
          </p:cNvPr>
          <p:cNvSpPr/>
          <p:nvPr/>
        </p:nvSpPr>
        <p:spPr>
          <a:xfrm>
            <a:off x="3038654" y="5009791"/>
            <a:ext cx="73324" cy="733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0C3AED-3B65-4BFE-A016-BD5A4B66EFCF}"/>
              </a:ext>
            </a:extLst>
          </p:cNvPr>
          <p:cNvSpPr txBox="1"/>
          <p:nvPr/>
        </p:nvSpPr>
        <p:spPr>
          <a:xfrm>
            <a:off x="2669498" y="48251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511EB4-481F-45F1-AFF3-2F034617E0DD}"/>
              </a:ext>
            </a:extLst>
          </p:cNvPr>
          <p:cNvSpPr txBox="1"/>
          <p:nvPr/>
        </p:nvSpPr>
        <p:spPr>
          <a:xfrm>
            <a:off x="4421036" y="4436784"/>
            <a:ext cx="73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</a:t>
            </a:r>
          </a:p>
          <a:p>
            <a:r>
              <a:rPr lang="en-US" altLang="zh-CN" dirty="0"/>
              <a:t>“ABC”</a:t>
            </a:r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ECB2CCC-D9B7-4B6B-9DC0-514B91A9273D}"/>
              </a:ext>
            </a:extLst>
          </p:cNvPr>
          <p:cNvSpPr/>
          <p:nvPr/>
        </p:nvSpPr>
        <p:spPr>
          <a:xfrm>
            <a:off x="3105509" y="4787660"/>
            <a:ext cx="1319841" cy="258793"/>
          </a:xfrm>
          <a:custGeom>
            <a:avLst/>
            <a:gdLst>
              <a:gd name="connsiteX0" fmla="*/ 0 w 1319841"/>
              <a:gd name="connsiteY0" fmla="*/ 258793 h 258793"/>
              <a:gd name="connsiteX1" fmla="*/ 612475 w 1319841"/>
              <a:gd name="connsiteY1" fmla="*/ 51759 h 258793"/>
              <a:gd name="connsiteX2" fmla="*/ 1319841 w 1319841"/>
              <a:gd name="connsiteY2" fmla="*/ 0 h 25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841" h="258793">
                <a:moveTo>
                  <a:pt x="0" y="258793"/>
                </a:moveTo>
                <a:cubicBezTo>
                  <a:pt x="196251" y="176842"/>
                  <a:pt x="392502" y="94891"/>
                  <a:pt x="612475" y="51759"/>
                </a:cubicBezTo>
                <a:cubicBezTo>
                  <a:pt x="832448" y="8627"/>
                  <a:pt x="1076144" y="4313"/>
                  <a:pt x="1319841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E47FC9-6552-4829-ACE1-1EDCF85062CB}"/>
              </a:ext>
            </a:extLst>
          </p:cNvPr>
          <p:cNvSpPr txBox="1"/>
          <p:nvPr/>
        </p:nvSpPr>
        <p:spPr>
          <a:xfrm>
            <a:off x="1984080" y="4045790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变量列表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0948C3-2B0E-4036-83DE-D44AE22EF877}"/>
              </a:ext>
            </a:extLst>
          </p:cNvPr>
          <p:cNvSpPr txBox="1"/>
          <p:nvPr/>
        </p:nvSpPr>
        <p:spPr>
          <a:xfrm>
            <a:off x="3852515" y="40457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内存数据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585624-5B8A-4C05-8B7D-BC59440E3392}"/>
              </a:ext>
            </a:extLst>
          </p:cNvPr>
          <p:cNvSpPr txBox="1"/>
          <p:nvPr/>
        </p:nvSpPr>
        <p:spPr>
          <a:xfrm>
            <a:off x="3038654" y="5604399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b = a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809149-7E4A-4078-A322-9BAA90A4B44E}"/>
              </a:ext>
            </a:extLst>
          </p:cNvPr>
          <p:cNvSpPr/>
          <p:nvPr/>
        </p:nvSpPr>
        <p:spPr>
          <a:xfrm>
            <a:off x="2950233" y="4576314"/>
            <a:ext cx="250166" cy="250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CA25E1A-9E3B-456C-A8B3-6BB52F2F61BC}"/>
              </a:ext>
            </a:extLst>
          </p:cNvPr>
          <p:cNvSpPr/>
          <p:nvPr/>
        </p:nvSpPr>
        <p:spPr>
          <a:xfrm>
            <a:off x="3038654" y="4664735"/>
            <a:ext cx="73324" cy="733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DEC9DFF-648D-4DD6-BACE-6589C9798484}"/>
              </a:ext>
            </a:extLst>
          </p:cNvPr>
          <p:cNvSpPr txBox="1"/>
          <p:nvPr/>
        </p:nvSpPr>
        <p:spPr>
          <a:xfrm>
            <a:off x="2669498" y="44800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6392ECB-DCA1-4C0F-9031-2005E23D81E0}"/>
              </a:ext>
            </a:extLst>
          </p:cNvPr>
          <p:cNvSpPr/>
          <p:nvPr/>
        </p:nvSpPr>
        <p:spPr>
          <a:xfrm>
            <a:off x="3117056" y="4635624"/>
            <a:ext cx="1304925" cy="67345"/>
          </a:xfrm>
          <a:custGeom>
            <a:avLst/>
            <a:gdLst>
              <a:gd name="connsiteX0" fmla="*/ 0 w 1304925"/>
              <a:gd name="connsiteY0" fmla="*/ 67345 h 67345"/>
              <a:gd name="connsiteX1" fmla="*/ 762000 w 1304925"/>
              <a:gd name="connsiteY1" fmla="*/ 670 h 67345"/>
              <a:gd name="connsiteX2" fmla="*/ 1304925 w 1304925"/>
              <a:gd name="connsiteY2" fmla="*/ 38770 h 6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67345">
                <a:moveTo>
                  <a:pt x="0" y="67345"/>
                </a:moveTo>
                <a:cubicBezTo>
                  <a:pt x="272256" y="36388"/>
                  <a:pt x="544513" y="5432"/>
                  <a:pt x="762000" y="670"/>
                </a:cubicBezTo>
                <a:cubicBezTo>
                  <a:pt x="979488" y="-4093"/>
                  <a:pt x="1142206" y="17338"/>
                  <a:pt x="1304925" y="3877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94CADC-2C13-413F-9E36-A9F221ADB053}"/>
              </a:ext>
            </a:extLst>
          </p:cNvPr>
          <p:cNvSpPr txBox="1"/>
          <p:nvPr/>
        </p:nvSpPr>
        <p:spPr>
          <a:xfrm>
            <a:off x="1119542" y="6153805"/>
            <a:ext cx="466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是另一个列表，它与</a:t>
            </a:r>
            <a:r>
              <a:rPr lang="en-US" altLang="zh-CN" dirty="0"/>
              <a:t>a</a:t>
            </a:r>
            <a:r>
              <a:rPr lang="zh-CN" altLang="en-US" dirty="0"/>
              <a:t>一样引用同一段内存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2311BF3-80A2-43E6-A06D-543F24BBAB03}"/>
              </a:ext>
            </a:extLst>
          </p:cNvPr>
          <p:cNvSpPr/>
          <p:nvPr/>
        </p:nvSpPr>
        <p:spPr>
          <a:xfrm>
            <a:off x="6538822" y="4399472"/>
            <a:ext cx="1940943" cy="1043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CD8B0C1-0D48-4EC8-A407-6DAB9F0CCEF5}"/>
              </a:ext>
            </a:extLst>
          </p:cNvPr>
          <p:cNvSpPr/>
          <p:nvPr/>
        </p:nvSpPr>
        <p:spPr>
          <a:xfrm>
            <a:off x="8479765" y="4399472"/>
            <a:ext cx="1940943" cy="104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289E8C-33C6-4EEF-9550-1A6CE753046C}"/>
              </a:ext>
            </a:extLst>
          </p:cNvPr>
          <p:cNvSpPr/>
          <p:nvPr/>
        </p:nvSpPr>
        <p:spPr>
          <a:xfrm>
            <a:off x="7979433" y="4921370"/>
            <a:ext cx="250166" cy="250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FB9F6CD-47FD-4A37-84A0-DDAD2C920BF7}"/>
              </a:ext>
            </a:extLst>
          </p:cNvPr>
          <p:cNvSpPr/>
          <p:nvPr/>
        </p:nvSpPr>
        <p:spPr>
          <a:xfrm>
            <a:off x="8067854" y="5009791"/>
            <a:ext cx="73324" cy="733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588FFB-309F-4D06-B9FE-C2929E00493E}"/>
              </a:ext>
            </a:extLst>
          </p:cNvPr>
          <p:cNvSpPr txBox="1"/>
          <p:nvPr/>
        </p:nvSpPr>
        <p:spPr>
          <a:xfrm>
            <a:off x="7698698" y="48251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21DCC16-30A7-482C-8E40-CD8598416D8F}"/>
              </a:ext>
            </a:extLst>
          </p:cNvPr>
          <p:cNvSpPr txBox="1"/>
          <p:nvPr/>
        </p:nvSpPr>
        <p:spPr>
          <a:xfrm>
            <a:off x="9450236" y="4436784"/>
            <a:ext cx="73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</a:t>
            </a:r>
          </a:p>
          <a:p>
            <a:r>
              <a:rPr lang="en-US" altLang="zh-CN" dirty="0"/>
              <a:t>“ABC”</a:t>
            </a:r>
            <a:endParaRPr lang="zh-CN" altLang="en-US" dirty="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8921F22B-BB88-4CF1-876F-74A8255F6D66}"/>
              </a:ext>
            </a:extLst>
          </p:cNvPr>
          <p:cNvSpPr/>
          <p:nvPr/>
        </p:nvSpPr>
        <p:spPr>
          <a:xfrm>
            <a:off x="8134709" y="4787660"/>
            <a:ext cx="1319841" cy="258793"/>
          </a:xfrm>
          <a:custGeom>
            <a:avLst/>
            <a:gdLst>
              <a:gd name="connsiteX0" fmla="*/ 0 w 1319841"/>
              <a:gd name="connsiteY0" fmla="*/ 258793 h 258793"/>
              <a:gd name="connsiteX1" fmla="*/ 612475 w 1319841"/>
              <a:gd name="connsiteY1" fmla="*/ 51759 h 258793"/>
              <a:gd name="connsiteX2" fmla="*/ 1319841 w 1319841"/>
              <a:gd name="connsiteY2" fmla="*/ 0 h 25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841" h="258793">
                <a:moveTo>
                  <a:pt x="0" y="258793"/>
                </a:moveTo>
                <a:cubicBezTo>
                  <a:pt x="196251" y="176842"/>
                  <a:pt x="392502" y="94891"/>
                  <a:pt x="612475" y="51759"/>
                </a:cubicBezTo>
                <a:cubicBezTo>
                  <a:pt x="832448" y="8627"/>
                  <a:pt x="1076144" y="4313"/>
                  <a:pt x="1319841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007296E-A49C-42A9-B3DA-2E3E095C9B0F}"/>
              </a:ext>
            </a:extLst>
          </p:cNvPr>
          <p:cNvSpPr txBox="1"/>
          <p:nvPr/>
        </p:nvSpPr>
        <p:spPr>
          <a:xfrm>
            <a:off x="7013280" y="4045790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变量列表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CCA821F-C4AD-4A59-9213-7A14C925B8BB}"/>
              </a:ext>
            </a:extLst>
          </p:cNvPr>
          <p:cNvSpPr txBox="1"/>
          <p:nvPr/>
        </p:nvSpPr>
        <p:spPr>
          <a:xfrm>
            <a:off x="8881715" y="40457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内存数据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B095D04-54B3-4E69-919F-20694C67CCBE}"/>
              </a:ext>
            </a:extLst>
          </p:cNvPr>
          <p:cNvSpPr/>
          <p:nvPr/>
        </p:nvSpPr>
        <p:spPr>
          <a:xfrm>
            <a:off x="7979433" y="4576314"/>
            <a:ext cx="250166" cy="250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6BD3950-5EF3-4DEF-A126-5B6635823E48}"/>
              </a:ext>
            </a:extLst>
          </p:cNvPr>
          <p:cNvSpPr/>
          <p:nvPr/>
        </p:nvSpPr>
        <p:spPr>
          <a:xfrm>
            <a:off x="8067854" y="4664735"/>
            <a:ext cx="73324" cy="733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A2D22E5-2AD2-4D7A-8D12-D7C9BD995D11}"/>
              </a:ext>
            </a:extLst>
          </p:cNvPr>
          <p:cNvSpPr txBox="1"/>
          <p:nvPr/>
        </p:nvSpPr>
        <p:spPr>
          <a:xfrm>
            <a:off x="7698698" y="44800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106982-9B22-4876-B99D-FA3337A35EE5}"/>
              </a:ext>
            </a:extLst>
          </p:cNvPr>
          <p:cNvSpPr txBox="1"/>
          <p:nvPr/>
        </p:nvSpPr>
        <p:spPr>
          <a:xfrm>
            <a:off x="8090074" y="5604399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b = 123</a:t>
            </a:r>
            <a:endParaRPr lang="zh-CN" altLang="en-US" sz="2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41A915-0E76-401F-8BEC-A951B1E8AC7A}"/>
              </a:ext>
            </a:extLst>
          </p:cNvPr>
          <p:cNvSpPr txBox="1"/>
          <p:nvPr/>
        </p:nvSpPr>
        <p:spPr>
          <a:xfrm>
            <a:off x="8892006" y="4807978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</a:t>
            </a:r>
          </a:p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5321A8FB-98A2-4ACF-96BF-329667C3B455}"/>
              </a:ext>
            </a:extLst>
          </p:cNvPr>
          <p:cNvSpPr/>
          <p:nvPr/>
        </p:nvSpPr>
        <p:spPr>
          <a:xfrm>
            <a:off x="8143875" y="4700588"/>
            <a:ext cx="823913" cy="204787"/>
          </a:xfrm>
          <a:custGeom>
            <a:avLst/>
            <a:gdLst>
              <a:gd name="connsiteX0" fmla="*/ 0 w 823913"/>
              <a:gd name="connsiteY0" fmla="*/ 0 h 204787"/>
              <a:gd name="connsiteX1" fmla="*/ 533400 w 823913"/>
              <a:gd name="connsiteY1" fmla="*/ 42862 h 204787"/>
              <a:gd name="connsiteX2" fmla="*/ 823913 w 823913"/>
              <a:gd name="connsiteY2" fmla="*/ 204787 h 2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913" h="204787">
                <a:moveTo>
                  <a:pt x="0" y="0"/>
                </a:moveTo>
                <a:cubicBezTo>
                  <a:pt x="198040" y="4365"/>
                  <a:pt x="396081" y="8731"/>
                  <a:pt x="533400" y="42862"/>
                </a:cubicBezTo>
                <a:cubicBezTo>
                  <a:pt x="670719" y="76993"/>
                  <a:pt x="747316" y="140890"/>
                  <a:pt x="823913" y="204787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2F709BD-ED47-43C6-86B8-F313E9C2C543}"/>
              </a:ext>
            </a:extLst>
          </p:cNvPr>
          <p:cNvSpPr txBox="1"/>
          <p:nvPr/>
        </p:nvSpPr>
        <p:spPr>
          <a:xfrm>
            <a:off x="6463607" y="6153805"/>
            <a:ext cx="412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因此</a:t>
            </a:r>
            <a:r>
              <a:rPr lang="en-US" altLang="zh-CN" dirty="0"/>
              <a:t>b</a:t>
            </a:r>
            <a:r>
              <a:rPr lang="zh-CN" altLang="en-US" dirty="0"/>
              <a:t>可以赋值不同类型，实质上只是改变其引用的内存位置</a:t>
            </a:r>
          </a:p>
        </p:txBody>
      </p:sp>
    </p:spTree>
    <p:extLst>
      <p:ext uri="{BB962C8B-B14F-4D97-AF65-F5344CB8AC3E}">
        <p14:creationId xmlns:p14="http://schemas.microsoft.com/office/powerpoint/2010/main" val="2182446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E4CF6-CB7D-4705-9E22-42C85790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常量和变量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936E6-9F64-4D3B-A996-3E8C481C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、变量</a:t>
            </a:r>
            <a:endParaRPr lang="en-US" altLang="zh-CN" dirty="0"/>
          </a:p>
          <a:p>
            <a:r>
              <a:rPr lang="zh-CN" altLang="en-US" dirty="0"/>
              <a:t>正是因为</a:t>
            </a:r>
            <a:r>
              <a:rPr lang="en-US" altLang="zh-CN" dirty="0"/>
              <a:t>Python</a:t>
            </a:r>
            <a:r>
              <a:rPr lang="zh-CN" altLang="en-US" dirty="0"/>
              <a:t>的变量是一种引用，在使用时要注意其指向，尤其作为函数参数时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en-US" altLang="zh-CN" dirty="0"/>
              <a:t>a = [1, 2, 3]      #a</a:t>
            </a:r>
            <a:r>
              <a:rPr lang="zh-CN" altLang="en-US" dirty="0"/>
              <a:t>是一个列表，可简单理解为数组</a:t>
            </a:r>
            <a:endParaRPr lang="en-US" altLang="zh-CN" dirty="0"/>
          </a:p>
          <a:p>
            <a:r>
              <a:rPr lang="en-US" altLang="zh-CN" dirty="0"/>
              <a:t>b = a		   </a:t>
            </a:r>
          </a:p>
          <a:p>
            <a:r>
              <a:rPr lang="en-US" altLang="zh-CN" dirty="0"/>
              <a:t>b[1] = 0</a:t>
            </a:r>
          </a:p>
          <a:p>
            <a:r>
              <a:rPr lang="en-US" altLang="zh-CN" dirty="0"/>
              <a:t>print(a)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16E076-A201-4004-BC79-C7566E6F56BA}"/>
              </a:ext>
            </a:extLst>
          </p:cNvPr>
          <p:cNvSpPr txBox="1"/>
          <p:nvPr/>
        </p:nvSpPr>
        <p:spPr>
          <a:xfrm>
            <a:off x="3579962" y="4934309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猜一猜，输出是什么？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[1, 2, 3]  or  [1, 0, 3]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908AD4-4B8C-404A-9245-438F72B8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035" y="4451826"/>
            <a:ext cx="2638036" cy="14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3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E4CF6-CB7D-4705-9E22-42C85790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常量和变量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936E6-9F64-4D3B-A996-3E8C481C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 = [1, 2, 3]</a:t>
            </a:r>
          </a:p>
          <a:p>
            <a:r>
              <a:rPr lang="en-US" altLang="zh-CN" dirty="0"/>
              <a:t>b = a		   </a:t>
            </a:r>
          </a:p>
          <a:p>
            <a:r>
              <a:rPr lang="en-US" altLang="zh-CN" dirty="0"/>
              <a:t>b[1] = 0</a:t>
            </a:r>
          </a:p>
          <a:p>
            <a:r>
              <a:rPr lang="en-US" altLang="zh-CN" dirty="0"/>
              <a:t>print(a)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D88846-CBBF-47DB-9B32-235D039FD413}"/>
              </a:ext>
            </a:extLst>
          </p:cNvPr>
          <p:cNvSpPr/>
          <p:nvPr/>
        </p:nvSpPr>
        <p:spPr>
          <a:xfrm>
            <a:off x="4451230" y="2922229"/>
            <a:ext cx="2876077" cy="154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ABF9DB-C2B2-4EDF-B99D-24C1CF55064A}"/>
              </a:ext>
            </a:extLst>
          </p:cNvPr>
          <p:cNvSpPr/>
          <p:nvPr/>
        </p:nvSpPr>
        <p:spPr>
          <a:xfrm>
            <a:off x="7327307" y="2922229"/>
            <a:ext cx="2876077" cy="1546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213518-C618-403F-B910-5F05864D710D}"/>
              </a:ext>
            </a:extLst>
          </p:cNvPr>
          <p:cNvSpPr/>
          <p:nvPr/>
        </p:nvSpPr>
        <p:spPr>
          <a:xfrm>
            <a:off x="6585918" y="3695574"/>
            <a:ext cx="370694" cy="370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E8F5D89-3DF0-4A77-9B8E-DCC0E1921B4B}"/>
              </a:ext>
            </a:extLst>
          </p:cNvPr>
          <p:cNvSpPr/>
          <p:nvPr/>
        </p:nvSpPr>
        <p:spPr>
          <a:xfrm>
            <a:off x="6716940" y="3826596"/>
            <a:ext cx="108651" cy="1086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F34F8B-3FF1-4F6A-B890-06D75D3BADAC}"/>
              </a:ext>
            </a:extLst>
          </p:cNvPr>
          <p:cNvSpPr txBox="1"/>
          <p:nvPr/>
        </p:nvSpPr>
        <p:spPr>
          <a:xfrm>
            <a:off x="6169927" y="3552959"/>
            <a:ext cx="461288" cy="547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C3D401-C092-4D4D-81FA-24000D493AF1}"/>
              </a:ext>
            </a:extLst>
          </p:cNvPr>
          <p:cNvSpPr txBox="1"/>
          <p:nvPr/>
        </p:nvSpPr>
        <p:spPr>
          <a:xfrm>
            <a:off x="8765345" y="2977517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list</a:t>
            </a:r>
          </a:p>
          <a:p>
            <a:r>
              <a:rPr lang="en-US" altLang="zh-CN" dirty="0"/>
              <a:t>[1, 2, 3]</a:t>
            </a:r>
            <a:endParaRPr lang="zh-CN" altLang="en-US" dirty="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2EF11A0-E846-4DED-A33E-45C25BCFECDC}"/>
              </a:ext>
            </a:extLst>
          </p:cNvPr>
          <p:cNvSpPr/>
          <p:nvPr/>
        </p:nvSpPr>
        <p:spPr>
          <a:xfrm>
            <a:off x="6816005" y="3497443"/>
            <a:ext cx="1955732" cy="383478"/>
          </a:xfrm>
          <a:custGeom>
            <a:avLst/>
            <a:gdLst>
              <a:gd name="connsiteX0" fmla="*/ 0 w 1319841"/>
              <a:gd name="connsiteY0" fmla="*/ 258793 h 258793"/>
              <a:gd name="connsiteX1" fmla="*/ 612475 w 1319841"/>
              <a:gd name="connsiteY1" fmla="*/ 51759 h 258793"/>
              <a:gd name="connsiteX2" fmla="*/ 1319841 w 1319841"/>
              <a:gd name="connsiteY2" fmla="*/ 0 h 25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841" h="258793">
                <a:moveTo>
                  <a:pt x="0" y="258793"/>
                </a:moveTo>
                <a:cubicBezTo>
                  <a:pt x="196251" y="176842"/>
                  <a:pt x="392502" y="94891"/>
                  <a:pt x="612475" y="51759"/>
                </a:cubicBezTo>
                <a:cubicBezTo>
                  <a:pt x="832448" y="8627"/>
                  <a:pt x="1076144" y="4313"/>
                  <a:pt x="1319841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B32B3C-9921-4AB2-AC04-830B5E6AD774}"/>
              </a:ext>
            </a:extLst>
          </p:cNvPr>
          <p:cNvSpPr txBox="1"/>
          <p:nvPr/>
        </p:nvSpPr>
        <p:spPr>
          <a:xfrm>
            <a:off x="5332331" y="2451054"/>
            <a:ext cx="110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变量列表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8C3713-9D7E-4D21-8460-247FF5E0DDE7}"/>
              </a:ext>
            </a:extLst>
          </p:cNvPr>
          <p:cNvSpPr txBox="1"/>
          <p:nvPr/>
        </p:nvSpPr>
        <p:spPr>
          <a:xfrm>
            <a:off x="8217488" y="2442429"/>
            <a:ext cx="110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内存数据</a:t>
            </a:r>
          </a:p>
        </p:txBody>
      </p:sp>
    </p:spTree>
    <p:extLst>
      <p:ext uri="{BB962C8B-B14F-4D97-AF65-F5344CB8AC3E}">
        <p14:creationId xmlns:p14="http://schemas.microsoft.com/office/powerpoint/2010/main" val="2455575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E4CF6-CB7D-4705-9E22-42C85790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常量和变量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936E6-9F64-4D3B-A996-3E8C481C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= [1, 2, 3]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 = a</a:t>
            </a:r>
            <a:r>
              <a:rPr lang="en-US" altLang="zh-CN" dirty="0"/>
              <a:t>		   </a:t>
            </a:r>
          </a:p>
          <a:p>
            <a:r>
              <a:rPr lang="en-US" altLang="zh-CN" dirty="0"/>
              <a:t>b[1] = 0</a:t>
            </a:r>
          </a:p>
          <a:p>
            <a:r>
              <a:rPr lang="en-US" altLang="zh-CN" dirty="0"/>
              <a:t>print(a)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D88846-CBBF-47DB-9B32-235D039FD413}"/>
              </a:ext>
            </a:extLst>
          </p:cNvPr>
          <p:cNvSpPr/>
          <p:nvPr/>
        </p:nvSpPr>
        <p:spPr>
          <a:xfrm>
            <a:off x="4451230" y="2922229"/>
            <a:ext cx="2876077" cy="154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ABF9DB-C2B2-4EDF-B99D-24C1CF55064A}"/>
              </a:ext>
            </a:extLst>
          </p:cNvPr>
          <p:cNvSpPr/>
          <p:nvPr/>
        </p:nvSpPr>
        <p:spPr>
          <a:xfrm>
            <a:off x="7327307" y="2922229"/>
            <a:ext cx="2876077" cy="1546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213518-C618-403F-B910-5F05864D710D}"/>
              </a:ext>
            </a:extLst>
          </p:cNvPr>
          <p:cNvSpPr/>
          <p:nvPr/>
        </p:nvSpPr>
        <p:spPr>
          <a:xfrm>
            <a:off x="6585918" y="3695574"/>
            <a:ext cx="370694" cy="370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E8F5D89-3DF0-4A77-9B8E-DCC0E1921B4B}"/>
              </a:ext>
            </a:extLst>
          </p:cNvPr>
          <p:cNvSpPr/>
          <p:nvPr/>
        </p:nvSpPr>
        <p:spPr>
          <a:xfrm>
            <a:off x="6716940" y="3826596"/>
            <a:ext cx="108651" cy="1086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F34F8B-3FF1-4F6A-B890-06D75D3BADAC}"/>
              </a:ext>
            </a:extLst>
          </p:cNvPr>
          <p:cNvSpPr txBox="1"/>
          <p:nvPr/>
        </p:nvSpPr>
        <p:spPr>
          <a:xfrm>
            <a:off x="6169927" y="3552959"/>
            <a:ext cx="461288" cy="547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C3D401-C092-4D4D-81FA-24000D493AF1}"/>
              </a:ext>
            </a:extLst>
          </p:cNvPr>
          <p:cNvSpPr txBox="1"/>
          <p:nvPr/>
        </p:nvSpPr>
        <p:spPr>
          <a:xfrm>
            <a:off x="8765345" y="2977517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list</a:t>
            </a:r>
          </a:p>
          <a:p>
            <a:r>
              <a:rPr lang="en-US" altLang="zh-CN" dirty="0"/>
              <a:t>[1, 2, 3]</a:t>
            </a:r>
            <a:endParaRPr lang="zh-CN" altLang="en-US" dirty="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2EF11A0-E846-4DED-A33E-45C25BCFECDC}"/>
              </a:ext>
            </a:extLst>
          </p:cNvPr>
          <p:cNvSpPr/>
          <p:nvPr/>
        </p:nvSpPr>
        <p:spPr>
          <a:xfrm>
            <a:off x="6816005" y="3497443"/>
            <a:ext cx="1955732" cy="383478"/>
          </a:xfrm>
          <a:custGeom>
            <a:avLst/>
            <a:gdLst>
              <a:gd name="connsiteX0" fmla="*/ 0 w 1319841"/>
              <a:gd name="connsiteY0" fmla="*/ 258793 h 258793"/>
              <a:gd name="connsiteX1" fmla="*/ 612475 w 1319841"/>
              <a:gd name="connsiteY1" fmla="*/ 51759 h 258793"/>
              <a:gd name="connsiteX2" fmla="*/ 1319841 w 1319841"/>
              <a:gd name="connsiteY2" fmla="*/ 0 h 25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841" h="258793">
                <a:moveTo>
                  <a:pt x="0" y="258793"/>
                </a:moveTo>
                <a:cubicBezTo>
                  <a:pt x="196251" y="176842"/>
                  <a:pt x="392502" y="94891"/>
                  <a:pt x="612475" y="51759"/>
                </a:cubicBezTo>
                <a:cubicBezTo>
                  <a:pt x="832448" y="8627"/>
                  <a:pt x="1076144" y="4313"/>
                  <a:pt x="1319841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B32B3C-9921-4AB2-AC04-830B5E6AD774}"/>
              </a:ext>
            </a:extLst>
          </p:cNvPr>
          <p:cNvSpPr txBox="1"/>
          <p:nvPr/>
        </p:nvSpPr>
        <p:spPr>
          <a:xfrm>
            <a:off x="5332331" y="2451054"/>
            <a:ext cx="110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变量列表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8C3713-9D7E-4D21-8460-247FF5E0DDE7}"/>
              </a:ext>
            </a:extLst>
          </p:cNvPr>
          <p:cNvSpPr txBox="1"/>
          <p:nvPr/>
        </p:nvSpPr>
        <p:spPr>
          <a:xfrm>
            <a:off x="8217488" y="2442429"/>
            <a:ext cx="110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内存数据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8CA4D11-C045-49BE-BFB7-645B5E1FD410}"/>
              </a:ext>
            </a:extLst>
          </p:cNvPr>
          <p:cNvSpPr/>
          <p:nvPr/>
        </p:nvSpPr>
        <p:spPr>
          <a:xfrm>
            <a:off x="6585918" y="3172885"/>
            <a:ext cx="370694" cy="370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545EFA5-2852-4615-82F6-967D2F1A93BB}"/>
              </a:ext>
            </a:extLst>
          </p:cNvPr>
          <p:cNvSpPr/>
          <p:nvPr/>
        </p:nvSpPr>
        <p:spPr>
          <a:xfrm>
            <a:off x="6716940" y="3303907"/>
            <a:ext cx="108651" cy="1086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0BE380-8231-41CF-90BE-D6642D69DBF6}"/>
              </a:ext>
            </a:extLst>
          </p:cNvPr>
          <p:cNvSpPr txBox="1"/>
          <p:nvPr/>
        </p:nvSpPr>
        <p:spPr>
          <a:xfrm>
            <a:off x="6169927" y="30302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426F6B4-6ED0-4332-B714-F40B416421AD}"/>
              </a:ext>
            </a:extLst>
          </p:cNvPr>
          <p:cNvSpPr/>
          <p:nvPr/>
        </p:nvSpPr>
        <p:spPr>
          <a:xfrm>
            <a:off x="6814868" y="3243219"/>
            <a:ext cx="1897811" cy="103830"/>
          </a:xfrm>
          <a:custGeom>
            <a:avLst/>
            <a:gdLst>
              <a:gd name="connsiteX0" fmla="*/ 0 w 1897811"/>
              <a:gd name="connsiteY0" fmla="*/ 103830 h 103830"/>
              <a:gd name="connsiteX1" fmla="*/ 966158 w 1897811"/>
              <a:gd name="connsiteY1" fmla="*/ 313 h 103830"/>
              <a:gd name="connsiteX2" fmla="*/ 1897811 w 1897811"/>
              <a:gd name="connsiteY2" fmla="*/ 77951 h 10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7811" h="103830">
                <a:moveTo>
                  <a:pt x="0" y="103830"/>
                </a:moveTo>
                <a:cubicBezTo>
                  <a:pt x="324928" y="54228"/>
                  <a:pt x="649856" y="4626"/>
                  <a:pt x="966158" y="313"/>
                </a:cubicBezTo>
                <a:cubicBezTo>
                  <a:pt x="1282460" y="-4000"/>
                  <a:pt x="1590135" y="36975"/>
                  <a:pt x="1897811" y="7795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74385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E4CF6-CB7D-4705-9E22-42C85790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常量和变量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936E6-9F64-4D3B-A996-3E8C481C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= [1, 2, 3]</a:t>
            </a:r>
          </a:p>
          <a:p>
            <a:r>
              <a:rPr lang="en-US" altLang="zh-CN" dirty="0"/>
              <a:t>b = a		  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b[1] = 0</a:t>
            </a:r>
          </a:p>
          <a:p>
            <a:r>
              <a:rPr lang="en-US" altLang="zh-CN" dirty="0"/>
              <a:t>print(a)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7C36E9-8492-4910-848D-DFE033B80AC7}"/>
              </a:ext>
            </a:extLst>
          </p:cNvPr>
          <p:cNvSpPr/>
          <p:nvPr/>
        </p:nvSpPr>
        <p:spPr>
          <a:xfrm>
            <a:off x="4451230" y="2922229"/>
            <a:ext cx="2876077" cy="154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1F11F70-AD87-427A-8135-96AB31410336}"/>
              </a:ext>
            </a:extLst>
          </p:cNvPr>
          <p:cNvSpPr/>
          <p:nvPr/>
        </p:nvSpPr>
        <p:spPr>
          <a:xfrm>
            <a:off x="7327307" y="2922229"/>
            <a:ext cx="2876077" cy="1546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DBD72E8-81D7-4B2E-A95F-9348B3478C7C}"/>
              </a:ext>
            </a:extLst>
          </p:cNvPr>
          <p:cNvSpPr/>
          <p:nvPr/>
        </p:nvSpPr>
        <p:spPr>
          <a:xfrm>
            <a:off x="6585918" y="3695574"/>
            <a:ext cx="370694" cy="370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DB2C83F-22E3-4BCF-833D-824E6B83C032}"/>
              </a:ext>
            </a:extLst>
          </p:cNvPr>
          <p:cNvSpPr/>
          <p:nvPr/>
        </p:nvSpPr>
        <p:spPr>
          <a:xfrm>
            <a:off x="6716940" y="3826596"/>
            <a:ext cx="108651" cy="1086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4EBEA6B-5C50-4397-9DD1-6433B7AB5FB7}"/>
              </a:ext>
            </a:extLst>
          </p:cNvPr>
          <p:cNvSpPr txBox="1"/>
          <p:nvPr/>
        </p:nvSpPr>
        <p:spPr>
          <a:xfrm>
            <a:off x="6169927" y="3552959"/>
            <a:ext cx="461288" cy="547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61153B-F75E-498C-BBA9-E146F5501B29}"/>
              </a:ext>
            </a:extLst>
          </p:cNvPr>
          <p:cNvSpPr txBox="1"/>
          <p:nvPr/>
        </p:nvSpPr>
        <p:spPr>
          <a:xfrm>
            <a:off x="8765345" y="2977517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list</a:t>
            </a:r>
          </a:p>
          <a:p>
            <a:r>
              <a:rPr lang="en-US" altLang="zh-CN" dirty="0"/>
              <a:t>[1, 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, 3]</a:t>
            </a:r>
            <a:endParaRPr lang="zh-CN" altLang="en-US" dirty="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984366EF-7906-4907-9D01-2F186FF5FBF3}"/>
              </a:ext>
            </a:extLst>
          </p:cNvPr>
          <p:cNvSpPr/>
          <p:nvPr/>
        </p:nvSpPr>
        <p:spPr>
          <a:xfrm>
            <a:off x="6816005" y="3497443"/>
            <a:ext cx="1955732" cy="383478"/>
          </a:xfrm>
          <a:custGeom>
            <a:avLst/>
            <a:gdLst>
              <a:gd name="connsiteX0" fmla="*/ 0 w 1319841"/>
              <a:gd name="connsiteY0" fmla="*/ 258793 h 258793"/>
              <a:gd name="connsiteX1" fmla="*/ 612475 w 1319841"/>
              <a:gd name="connsiteY1" fmla="*/ 51759 h 258793"/>
              <a:gd name="connsiteX2" fmla="*/ 1319841 w 1319841"/>
              <a:gd name="connsiteY2" fmla="*/ 0 h 25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841" h="258793">
                <a:moveTo>
                  <a:pt x="0" y="258793"/>
                </a:moveTo>
                <a:cubicBezTo>
                  <a:pt x="196251" y="176842"/>
                  <a:pt x="392502" y="94891"/>
                  <a:pt x="612475" y="51759"/>
                </a:cubicBezTo>
                <a:cubicBezTo>
                  <a:pt x="832448" y="8627"/>
                  <a:pt x="1076144" y="4313"/>
                  <a:pt x="1319841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EBE76B-5C48-426B-BF03-C9C7FD0E1B15}"/>
              </a:ext>
            </a:extLst>
          </p:cNvPr>
          <p:cNvSpPr txBox="1"/>
          <p:nvPr/>
        </p:nvSpPr>
        <p:spPr>
          <a:xfrm>
            <a:off x="5332331" y="2451054"/>
            <a:ext cx="110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变量列表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6AB3411-9F19-4915-80B8-5A3E50552499}"/>
              </a:ext>
            </a:extLst>
          </p:cNvPr>
          <p:cNvSpPr txBox="1"/>
          <p:nvPr/>
        </p:nvSpPr>
        <p:spPr>
          <a:xfrm>
            <a:off x="8217488" y="2442429"/>
            <a:ext cx="110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内存数据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48E6F-1744-47CF-BC35-E06BA2756B05}"/>
              </a:ext>
            </a:extLst>
          </p:cNvPr>
          <p:cNvSpPr/>
          <p:nvPr/>
        </p:nvSpPr>
        <p:spPr>
          <a:xfrm>
            <a:off x="6585918" y="3172885"/>
            <a:ext cx="370694" cy="370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336FFA6-23A8-4A45-BFE3-D942E5737C0C}"/>
              </a:ext>
            </a:extLst>
          </p:cNvPr>
          <p:cNvSpPr/>
          <p:nvPr/>
        </p:nvSpPr>
        <p:spPr>
          <a:xfrm>
            <a:off x="6716940" y="3303907"/>
            <a:ext cx="108651" cy="1086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4DB77B6-C71D-44A7-932E-379FDE3781D0}"/>
              </a:ext>
            </a:extLst>
          </p:cNvPr>
          <p:cNvSpPr txBox="1"/>
          <p:nvPr/>
        </p:nvSpPr>
        <p:spPr>
          <a:xfrm>
            <a:off x="6169927" y="30302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53CC2EBC-34C6-4D2D-B30C-9A8787303472}"/>
              </a:ext>
            </a:extLst>
          </p:cNvPr>
          <p:cNvSpPr/>
          <p:nvPr/>
        </p:nvSpPr>
        <p:spPr>
          <a:xfrm>
            <a:off x="6814868" y="3243219"/>
            <a:ext cx="1897811" cy="103830"/>
          </a:xfrm>
          <a:custGeom>
            <a:avLst/>
            <a:gdLst>
              <a:gd name="connsiteX0" fmla="*/ 0 w 1897811"/>
              <a:gd name="connsiteY0" fmla="*/ 103830 h 103830"/>
              <a:gd name="connsiteX1" fmla="*/ 966158 w 1897811"/>
              <a:gd name="connsiteY1" fmla="*/ 313 h 103830"/>
              <a:gd name="connsiteX2" fmla="*/ 1897811 w 1897811"/>
              <a:gd name="connsiteY2" fmla="*/ 77951 h 10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7811" h="103830">
                <a:moveTo>
                  <a:pt x="0" y="103830"/>
                </a:moveTo>
                <a:cubicBezTo>
                  <a:pt x="324928" y="54228"/>
                  <a:pt x="649856" y="4626"/>
                  <a:pt x="966158" y="313"/>
                </a:cubicBezTo>
                <a:cubicBezTo>
                  <a:pt x="1282460" y="-4000"/>
                  <a:pt x="1590135" y="36975"/>
                  <a:pt x="1897811" y="7795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24364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E4CF6-CB7D-4705-9E22-42C85790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常量和变量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936E6-9F64-4D3B-A996-3E8C481C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= [1, 2, 3]</a:t>
            </a:r>
          </a:p>
          <a:p>
            <a:r>
              <a:rPr lang="en-US" altLang="zh-CN" dirty="0"/>
              <a:t>b = a		   </a:t>
            </a:r>
          </a:p>
          <a:p>
            <a:r>
              <a:rPr lang="en-US" altLang="zh-CN" dirty="0"/>
              <a:t>b[1] = 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print(a)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6378D8D-0252-466F-85E6-BA9B1935E7F5}"/>
              </a:ext>
            </a:extLst>
          </p:cNvPr>
          <p:cNvSpPr/>
          <p:nvPr/>
        </p:nvSpPr>
        <p:spPr>
          <a:xfrm>
            <a:off x="4451230" y="2922229"/>
            <a:ext cx="2876077" cy="154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F539F9-BB2A-4182-B281-6621DAD37BF5}"/>
              </a:ext>
            </a:extLst>
          </p:cNvPr>
          <p:cNvSpPr/>
          <p:nvPr/>
        </p:nvSpPr>
        <p:spPr>
          <a:xfrm>
            <a:off x="7327307" y="2922229"/>
            <a:ext cx="2876077" cy="1546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B30334F-D666-4D21-89F9-F11A64E6FFE4}"/>
              </a:ext>
            </a:extLst>
          </p:cNvPr>
          <p:cNvSpPr/>
          <p:nvPr/>
        </p:nvSpPr>
        <p:spPr>
          <a:xfrm>
            <a:off x="6585918" y="3695574"/>
            <a:ext cx="370694" cy="370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7BDBD11-0FCE-46F5-8A77-AEB6A1921AF2}"/>
              </a:ext>
            </a:extLst>
          </p:cNvPr>
          <p:cNvSpPr/>
          <p:nvPr/>
        </p:nvSpPr>
        <p:spPr>
          <a:xfrm>
            <a:off x="6716940" y="3826596"/>
            <a:ext cx="108651" cy="1086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2AD3E8-CE70-4923-B535-C0CB31D3C12F}"/>
              </a:ext>
            </a:extLst>
          </p:cNvPr>
          <p:cNvSpPr txBox="1"/>
          <p:nvPr/>
        </p:nvSpPr>
        <p:spPr>
          <a:xfrm>
            <a:off x="6169927" y="35529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736D0A-5558-4E71-B4B2-E61DFE6EFC13}"/>
              </a:ext>
            </a:extLst>
          </p:cNvPr>
          <p:cNvSpPr txBox="1"/>
          <p:nvPr/>
        </p:nvSpPr>
        <p:spPr>
          <a:xfrm>
            <a:off x="8765345" y="2977517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list</a:t>
            </a:r>
          </a:p>
          <a:p>
            <a:r>
              <a:rPr lang="en-US" altLang="zh-CN" dirty="0"/>
              <a:t>[1, 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, 3]</a:t>
            </a:r>
            <a:endParaRPr lang="zh-CN" altLang="en-US" dirty="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6EEAC2A-C990-46C0-83CB-5E02AD7EC960}"/>
              </a:ext>
            </a:extLst>
          </p:cNvPr>
          <p:cNvSpPr/>
          <p:nvPr/>
        </p:nvSpPr>
        <p:spPr>
          <a:xfrm>
            <a:off x="6816005" y="3497443"/>
            <a:ext cx="1955732" cy="383478"/>
          </a:xfrm>
          <a:custGeom>
            <a:avLst/>
            <a:gdLst>
              <a:gd name="connsiteX0" fmla="*/ 0 w 1319841"/>
              <a:gd name="connsiteY0" fmla="*/ 258793 h 258793"/>
              <a:gd name="connsiteX1" fmla="*/ 612475 w 1319841"/>
              <a:gd name="connsiteY1" fmla="*/ 51759 h 258793"/>
              <a:gd name="connsiteX2" fmla="*/ 1319841 w 1319841"/>
              <a:gd name="connsiteY2" fmla="*/ 0 h 25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841" h="258793">
                <a:moveTo>
                  <a:pt x="0" y="258793"/>
                </a:moveTo>
                <a:cubicBezTo>
                  <a:pt x="196251" y="176842"/>
                  <a:pt x="392502" y="94891"/>
                  <a:pt x="612475" y="51759"/>
                </a:cubicBezTo>
                <a:cubicBezTo>
                  <a:pt x="832448" y="8627"/>
                  <a:pt x="1076144" y="4313"/>
                  <a:pt x="1319841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8F52B4-E486-4400-99DC-B7A7C26D7711}"/>
              </a:ext>
            </a:extLst>
          </p:cNvPr>
          <p:cNvSpPr txBox="1"/>
          <p:nvPr/>
        </p:nvSpPr>
        <p:spPr>
          <a:xfrm>
            <a:off x="5332331" y="2451054"/>
            <a:ext cx="110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变量列表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E497C1-4150-4030-84A9-A1A6E4A43A68}"/>
              </a:ext>
            </a:extLst>
          </p:cNvPr>
          <p:cNvSpPr txBox="1"/>
          <p:nvPr/>
        </p:nvSpPr>
        <p:spPr>
          <a:xfrm>
            <a:off x="8217488" y="2442429"/>
            <a:ext cx="110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内存数据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BBA5B8-4A46-4D62-98E6-BD3C358F8669}"/>
              </a:ext>
            </a:extLst>
          </p:cNvPr>
          <p:cNvSpPr/>
          <p:nvPr/>
        </p:nvSpPr>
        <p:spPr>
          <a:xfrm>
            <a:off x="6585918" y="3172885"/>
            <a:ext cx="370694" cy="370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A9D2801-7381-4790-AE4C-E6BC878A20B1}"/>
              </a:ext>
            </a:extLst>
          </p:cNvPr>
          <p:cNvSpPr/>
          <p:nvPr/>
        </p:nvSpPr>
        <p:spPr>
          <a:xfrm>
            <a:off x="6716940" y="3303907"/>
            <a:ext cx="108651" cy="1086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8C37009-FA2A-4C07-A1FE-8A0B25C3CB69}"/>
              </a:ext>
            </a:extLst>
          </p:cNvPr>
          <p:cNvSpPr txBox="1"/>
          <p:nvPr/>
        </p:nvSpPr>
        <p:spPr>
          <a:xfrm>
            <a:off x="6169927" y="30302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3783DB4D-5B59-44A0-A288-394E3451610B}"/>
              </a:ext>
            </a:extLst>
          </p:cNvPr>
          <p:cNvSpPr/>
          <p:nvPr/>
        </p:nvSpPr>
        <p:spPr>
          <a:xfrm>
            <a:off x="6814868" y="3243219"/>
            <a:ext cx="1897811" cy="103830"/>
          </a:xfrm>
          <a:custGeom>
            <a:avLst/>
            <a:gdLst>
              <a:gd name="connsiteX0" fmla="*/ 0 w 1897811"/>
              <a:gd name="connsiteY0" fmla="*/ 103830 h 103830"/>
              <a:gd name="connsiteX1" fmla="*/ 966158 w 1897811"/>
              <a:gd name="connsiteY1" fmla="*/ 313 h 103830"/>
              <a:gd name="connsiteX2" fmla="*/ 1897811 w 1897811"/>
              <a:gd name="connsiteY2" fmla="*/ 77951 h 10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7811" h="103830">
                <a:moveTo>
                  <a:pt x="0" y="103830"/>
                </a:moveTo>
                <a:cubicBezTo>
                  <a:pt x="324928" y="54228"/>
                  <a:pt x="649856" y="4626"/>
                  <a:pt x="966158" y="313"/>
                </a:cubicBezTo>
                <a:cubicBezTo>
                  <a:pt x="1282460" y="-4000"/>
                  <a:pt x="1590135" y="36975"/>
                  <a:pt x="1897811" y="7795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C9CA82-F1E3-4842-95CD-55D781BA5EB9}"/>
              </a:ext>
            </a:extLst>
          </p:cNvPr>
          <p:cNvSpPr/>
          <p:nvPr/>
        </p:nvSpPr>
        <p:spPr>
          <a:xfrm>
            <a:off x="8765345" y="3030270"/>
            <a:ext cx="920445" cy="593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C5AC70-B830-4AA7-88AD-753794AC83BF}"/>
              </a:ext>
            </a:extLst>
          </p:cNvPr>
          <p:cNvSpPr txBox="1"/>
          <p:nvPr/>
        </p:nvSpPr>
        <p:spPr>
          <a:xfrm>
            <a:off x="1039707" y="5340205"/>
            <a:ext cx="997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这种变量本身类型不固定的语言称为</a:t>
            </a:r>
            <a:r>
              <a:rPr lang="zh-CN" altLang="en-US" sz="2000" b="1" dirty="0">
                <a:solidFill>
                  <a:srgbClr val="FF0000"/>
                </a:solidFill>
              </a:rPr>
              <a:t>动态语言</a:t>
            </a:r>
            <a:r>
              <a:rPr lang="zh-CN" altLang="en-US" sz="2000" dirty="0"/>
              <a:t>（如</a:t>
            </a:r>
            <a:r>
              <a:rPr lang="en-US" altLang="zh-CN" sz="2000" dirty="0"/>
              <a:t>Python</a:t>
            </a:r>
            <a:r>
              <a:rPr lang="zh-CN" altLang="en-US" sz="2000" dirty="0"/>
              <a:t>），与之对应的是</a:t>
            </a:r>
            <a:r>
              <a:rPr lang="zh-CN" altLang="en-US" sz="2000" b="1" dirty="0">
                <a:solidFill>
                  <a:srgbClr val="FF0000"/>
                </a:solidFill>
              </a:rPr>
              <a:t>静态语言</a:t>
            </a:r>
            <a:r>
              <a:rPr lang="zh-CN" altLang="en-US" sz="2000" dirty="0"/>
              <a:t>（如</a:t>
            </a:r>
            <a:r>
              <a:rPr lang="en-US" altLang="zh-CN" sz="2000" dirty="0"/>
              <a:t>C</a:t>
            </a:r>
            <a:r>
              <a:rPr lang="zh-CN" altLang="en-US" sz="2000" dirty="0"/>
              <a:t>，</a:t>
            </a:r>
            <a:r>
              <a:rPr lang="en-US" altLang="zh-CN" sz="2000" dirty="0"/>
              <a:t>JAVA</a:t>
            </a:r>
            <a:r>
              <a:rPr lang="zh-CN" altLang="en-US" sz="2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9508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F7D92-53E3-42DD-8117-D21FCC22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57F9A-7A33-495C-8EB2-96E2A4F70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、变量</a:t>
            </a:r>
            <a:endParaRPr lang="en-US" altLang="zh-CN" dirty="0"/>
          </a:p>
          <a:p>
            <a:r>
              <a:rPr lang="zh-CN" altLang="en-US" dirty="0"/>
              <a:t>变量用完后，可以用关键字</a:t>
            </a:r>
            <a:r>
              <a:rPr lang="en-US" altLang="zh-CN" dirty="0"/>
              <a:t>del</a:t>
            </a:r>
            <a:r>
              <a:rPr lang="zh-CN" altLang="en-US" dirty="0"/>
              <a:t>进行删除，如：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注意：删除变量，只是在变量列表中去除，其原来引用的内存数据并没有被删除，如上面例子中的</a:t>
            </a:r>
            <a:r>
              <a:rPr lang="en-US" altLang="zh-CN" dirty="0"/>
              <a:t>a</a:t>
            </a:r>
            <a:r>
              <a:rPr lang="zh-CN" altLang="en-US" dirty="0"/>
              <a:t>被删除后不能再被引用，但原来与其有相同引用的</a:t>
            </a:r>
            <a:r>
              <a:rPr lang="en-US" altLang="zh-CN" dirty="0"/>
              <a:t>b</a:t>
            </a:r>
            <a:r>
              <a:rPr lang="zh-CN" altLang="en-US" dirty="0"/>
              <a:t>仍然能输出数值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68B0BB-D15B-4DCD-8409-D2172C8C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13" y="3306720"/>
            <a:ext cx="4173991" cy="154995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F82F0BE-301B-4B96-AD62-8D93F258E15B}"/>
              </a:ext>
            </a:extLst>
          </p:cNvPr>
          <p:cNvSpPr/>
          <p:nvPr/>
        </p:nvSpPr>
        <p:spPr>
          <a:xfrm>
            <a:off x="6071070" y="3325683"/>
            <a:ext cx="2876077" cy="154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024BBA-15A4-4267-A7CB-8A3716564024}"/>
              </a:ext>
            </a:extLst>
          </p:cNvPr>
          <p:cNvSpPr/>
          <p:nvPr/>
        </p:nvSpPr>
        <p:spPr>
          <a:xfrm>
            <a:off x="8947147" y="3325683"/>
            <a:ext cx="2876077" cy="1546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08319D-F988-40C2-AE84-4C6A9BC1FF0D}"/>
              </a:ext>
            </a:extLst>
          </p:cNvPr>
          <p:cNvSpPr/>
          <p:nvPr/>
        </p:nvSpPr>
        <p:spPr>
          <a:xfrm>
            <a:off x="8205758" y="4099028"/>
            <a:ext cx="370694" cy="370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CEEA569-4390-495E-A704-1F7269DC2542}"/>
              </a:ext>
            </a:extLst>
          </p:cNvPr>
          <p:cNvSpPr/>
          <p:nvPr/>
        </p:nvSpPr>
        <p:spPr>
          <a:xfrm>
            <a:off x="8336780" y="4230050"/>
            <a:ext cx="108651" cy="1086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21AD8D-6035-4283-9D28-863628907582}"/>
              </a:ext>
            </a:extLst>
          </p:cNvPr>
          <p:cNvSpPr txBox="1"/>
          <p:nvPr/>
        </p:nvSpPr>
        <p:spPr>
          <a:xfrm>
            <a:off x="7789767" y="3956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45D09F-1DAF-4066-9EFB-01A3F1B14F56}"/>
              </a:ext>
            </a:extLst>
          </p:cNvPr>
          <p:cNvSpPr txBox="1"/>
          <p:nvPr/>
        </p:nvSpPr>
        <p:spPr>
          <a:xfrm>
            <a:off x="10385185" y="3380971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list</a:t>
            </a:r>
          </a:p>
          <a:p>
            <a:r>
              <a:rPr lang="en-US" altLang="zh-CN" dirty="0"/>
              <a:t>[1, 0, 3]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DD77D5AA-0312-4721-B01F-D6451852A528}"/>
              </a:ext>
            </a:extLst>
          </p:cNvPr>
          <p:cNvSpPr/>
          <p:nvPr/>
        </p:nvSpPr>
        <p:spPr>
          <a:xfrm>
            <a:off x="8435845" y="3900897"/>
            <a:ext cx="1955732" cy="383478"/>
          </a:xfrm>
          <a:custGeom>
            <a:avLst/>
            <a:gdLst>
              <a:gd name="connsiteX0" fmla="*/ 0 w 1319841"/>
              <a:gd name="connsiteY0" fmla="*/ 258793 h 258793"/>
              <a:gd name="connsiteX1" fmla="*/ 612475 w 1319841"/>
              <a:gd name="connsiteY1" fmla="*/ 51759 h 258793"/>
              <a:gd name="connsiteX2" fmla="*/ 1319841 w 1319841"/>
              <a:gd name="connsiteY2" fmla="*/ 0 h 25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841" h="258793">
                <a:moveTo>
                  <a:pt x="0" y="258793"/>
                </a:moveTo>
                <a:cubicBezTo>
                  <a:pt x="196251" y="176842"/>
                  <a:pt x="392502" y="94891"/>
                  <a:pt x="612475" y="51759"/>
                </a:cubicBezTo>
                <a:cubicBezTo>
                  <a:pt x="832448" y="8627"/>
                  <a:pt x="1076144" y="4313"/>
                  <a:pt x="1319841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5BABB2-83DD-4E57-AD41-BD46123DCB97}"/>
              </a:ext>
            </a:extLst>
          </p:cNvPr>
          <p:cNvSpPr txBox="1"/>
          <p:nvPr/>
        </p:nvSpPr>
        <p:spPr>
          <a:xfrm>
            <a:off x="6952171" y="4812926"/>
            <a:ext cx="110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变量列表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95020C-7E1A-4DA1-A85E-9079BC41AF43}"/>
              </a:ext>
            </a:extLst>
          </p:cNvPr>
          <p:cNvSpPr txBox="1"/>
          <p:nvPr/>
        </p:nvSpPr>
        <p:spPr>
          <a:xfrm>
            <a:off x="9837328" y="4804301"/>
            <a:ext cx="110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C14847-D6DB-4464-B984-3D8313E8B771}"/>
              </a:ext>
            </a:extLst>
          </p:cNvPr>
          <p:cNvSpPr/>
          <p:nvPr/>
        </p:nvSpPr>
        <p:spPr>
          <a:xfrm>
            <a:off x="8205758" y="3576339"/>
            <a:ext cx="370694" cy="370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10D0CD7-04A8-4372-AC21-04199F1714C6}"/>
              </a:ext>
            </a:extLst>
          </p:cNvPr>
          <p:cNvSpPr/>
          <p:nvPr/>
        </p:nvSpPr>
        <p:spPr>
          <a:xfrm>
            <a:off x="8336780" y="3707361"/>
            <a:ext cx="108651" cy="1086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B140E1-AC19-4248-BA42-6B18D33141D9}"/>
              </a:ext>
            </a:extLst>
          </p:cNvPr>
          <p:cNvSpPr txBox="1"/>
          <p:nvPr/>
        </p:nvSpPr>
        <p:spPr>
          <a:xfrm>
            <a:off x="7789767" y="34337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9BA0E0A0-CBAF-4759-AD95-318F53157D83}"/>
              </a:ext>
            </a:extLst>
          </p:cNvPr>
          <p:cNvSpPr/>
          <p:nvPr/>
        </p:nvSpPr>
        <p:spPr>
          <a:xfrm>
            <a:off x="8434708" y="3646673"/>
            <a:ext cx="1897811" cy="103830"/>
          </a:xfrm>
          <a:custGeom>
            <a:avLst/>
            <a:gdLst>
              <a:gd name="connsiteX0" fmla="*/ 0 w 1897811"/>
              <a:gd name="connsiteY0" fmla="*/ 103830 h 103830"/>
              <a:gd name="connsiteX1" fmla="*/ 966158 w 1897811"/>
              <a:gd name="connsiteY1" fmla="*/ 313 h 103830"/>
              <a:gd name="connsiteX2" fmla="*/ 1897811 w 1897811"/>
              <a:gd name="connsiteY2" fmla="*/ 77951 h 10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7811" h="103830">
                <a:moveTo>
                  <a:pt x="0" y="103830"/>
                </a:moveTo>
                <a:cubicBezTo>
                  <a:pt x="324928" y="54228"/>
                  <a:pt x="649856" y="4626"/>
                  <a:pt x="966158" y="313"/>
                </a:cubicBezTo>
                <a:cubicBezTo>
                  <a:pt x="1282460" y="-4000"/>
                  <a:pt x="1590135" y="36975"/>
                  <a:pt x="1897811" y="7795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38F7E8-F4DE-4FC0-BF18-10C58DF55C65}"/>
              </a:ext>
            </a:extLst>
          </p:cNvPr>
          <p:cNvSpPr txBox="1"/>
          <p:nvPr/>
        </p:nvSpPr>
        <p:spPr>
          <a:xfrm>
            <a:off x="7671766" y="391099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×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08F4BAA-C3F3-47E1-B235-71516FCAACC3}"/>
              </a:ext>
            </a:extLst>
          </p:cNvPr>
          <p:cNvSpPr txBox="1"/>
          <p:nvPr/>
        </p:nvSpPr>
        <p:spPr>
          <a:xfrm>
            <a:off x="8119948" y="400641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×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8718871-61F5-45EC-B3EE-4408DBBC53FA}"/>
              </a:ext>
            </a:extLst>
          </p:cNvPr>
          <p:cNvSpPr txBox="1"/>
          <p:nvPr/>
        </p:nvSpPr>
        <p:spPr>
          <a:xfrm>
            <a:off x="9209269" y="370230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×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0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1B7EC-8927-4CE4-9C79-35E0FD1D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FCA5AD5-B5D9-4D8F-B348-EBCF218FD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61479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078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24EC4-6C89-4BF5-A170-2FA20BD3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33C63-BEFB-4B97-B681-707AD28B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语言支持的运算符有</a:t>
            </a:r>
            <a:r>
              <a:rPr lang="en-US" altLang="zh-CN" dirty="0"/>
              <a:t>7</a:t>
            </a:r>
            <a:r>
              <a:rPr lang="zh-CN" altLang="en-US" dirty="0"/>
              <a:t>种：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算术运算符：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</a:t>
            </a:r>
            <a:r>
              <a:rPr lang="en-US" altLang="zh-CN" dirty="0"/>
              <a:t>*</a:t>
            </a:r>
            <a:r>
              <a:rPr lang="zh-CN" altLang="en-US" dirty="0"/>
              <a:t>，</a:t>
            </a:r>
            <a:r>
              <a:rPr lang="en-US" altLang="zh-CN" dirty="0"/>
              <a:t>/……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关系运算符：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，</a:t>
            </a:r>
            <a:r>
              <a:rPr lang="en-US" altLang="zh-CN" dirty="0"/>
              <a:t>==……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逻辑运算符：</a:t>
            </a:r>
            <a:r>
              <a:rPr lang="en-US" altLang="zh-CN" dirty="0"/>
              <a:t>and</a:t>
            </a:r>
            <a:r>
              <a:rPr lang="zh-CN" altLang="en-US" dirty="0"/>
              <a:t>，</a:t>
            </a:r>
            <a:r>
              <a:rPr lang="en-US" altLang="zh-CN" dirty="0"/>
              <a:t>or</a:t>
            </a:r>
            <a:r>
              <a:rPr lang="zh-CN" altLang="en-US" dirty="0"/>
              <a:t>，</a:t>
            </a:r>
            <a:r>
              <a:rPr lang="en-US" altLang="zh-CN" dirty="0"/>
              <a:t>not……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赋值运算符：</a:t>
            </a: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+=</a:t>
            </a:r>
            <a:r>
              <a:rPr lang="zh-CN" altLang="en-US" dirty="0"/>
              <a:t>，</a:t>
            </a:r>
            <a:r>
              <a:rPr lang="en-US" altLang="zh-CN" dirty="0"/>
              <a:t>-=</a:t>
            </a:r>
            <a:r>
              <a:rPr lang="zh-CN" altLang="en-US" dirty="0"/>
              <a:t>，</a:t>
            </a:r>
            <a:r>
              <a:rPr lang="en-US" altLang="zh-CN" dirty="0"/>
              <a:t>*=……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位运算符：</a:t>
            </a:r>
            <a:r>
              <a:rPr lang="en-US" altLang="zh-CN" dirty="0"/>
              <a:t>&amp;</a:t>
            </a:r>
            <a:r>
              <a:rPr lang="zh-CN" altLang="en-US" dirty="0"/>
              <a:t>，</a:t>
            </a:r>
            <a:r>
              <a:rPr lang="en-US" altLang="zh-CN" dirty="0"/>
              <a:t>|</a:t>
            </a:r>
            <a:r>
              <a:rPr lang="zh-CN" altLang="en-US" dirty="0"/>
              <a:t>，</a:t>
            </a:r>
            <a:r>
              <a:rPr lang="en-US" altLang="zh-CN" dirty="0"/>
              <a:t>~……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成员运算符：</a:t>
            </a:r>
            <a:r>
              <a:rPr lang="en-US" altLang="zh-CN" dirty="0"/>
              <a:t>in</a:t>
            </a:r>
            <a:r>
              <a:rPr lang="zh-CN" altLang="en-US" dirty="0"/>
              <a:t>，</a:t>
            </a:r>
            <a:r>
              <a:rPr lang="en-US" altLang="zh-CN" dirty="0"/>
              <a:t>not 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标识运算符：</a:t>
            </a:r>
            <a:r>
              <a:rPr lang="en-US" altLang="zh-CN" dirty="0"/>
              <a:t>is</a:t>
            </a:r>
            <a:r>
              <a:rPr lang="zh-CN" altLang="en-US" dirty="0"/>
              <a:t>，</a:t>
            </a:r>
            <a:r>
              <a:rPr lang="en-US" altLang="zh-CN" dirty="0"/>
              <a:t>is not</a:t>
            </a:r>
          </a:p>
        </p:txBody>
      </p:sp>
    </p:spTree>
    <p:extLst>
      <p:ext uri="{BB962C8B-B14F-4D97-AF65-F5344CB8AC3E}">
        <p14:creationId xmlns:p14="http://schemas.microsoft.com/office/powerpoint/2010/main" val="909420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8C8-1A8A-4546-8008-619E0787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F6216-F3D2-4712-97FC-C53E9863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、算术运算符</a:t>
            </a:r>
            <a:endParaRPr lang="en-US" altLang="zh-CN" dirty="0"/>
          </a:p>
          <a:p>
            <a:r>
              <a:rPr lang="zh-CN" altLang="en-US" dirty="0"/>
              <a:t>算术运算符实现数学运算，</a:t>
            </a:r>
            <a:r>
              <a:rPr lang="en-US" altLang="zh-CN" dirty="0"/>
              <a:t>Python</a:t>
            </a:r>
            <a:r>
              <a:rPr lang="zh-CN" altLang="en-US" dirty="0"/>
              <a:t>语言算术运算符如表所示。假设其中变量</a:t>
            </a:r>
            <a:r>
              <a:rPr lang="en-US" altLang="zh-CN" dirty="0"/>
              <a:t>a=10</a:t>
            </a:r>
            <a:r>
              <a:rPr lang="zh-CN" altLang="en-US" dirty="0"/>
              <a:t>和变量</a:t>
            </a:r>
            <a:r>
              <a:rPr lang="en-US" altLang="zh-CN" dirty="0"/>
              <a:t>b=20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04BA453-4F25-47D2-ACE8-96C793B973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858" r="-659" b="2530"/>
          <a:stretch/>
        </p:blipFill>
        <p:spPr bwMode="auto">
          <a:xfrm>
            <a:off x="1272513" y="3545458"/>
            <a:ext cx="9223302" cy="2889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79D2E0C-B6A5-437B-BED8-7AA494A3E712}"/>
              </a:ext>
            </a:extLst>
          </p:cNvPr>
          <p:cNvSpPr/>
          <p:nvPr/>
        </p:nvSpPr>
        <p:spPr>
          <a:xfrm>
            <a:off x="1337093" y="5710687"/>
            <a:ext cx="9158721" cy="724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85467D20-8281-4589-AD1A-6575D8A99FBB}"/>
              </a:ext>
            </a:extLst>
          </p:cNvPr>
          <p:cNvSpPr/>
          <p:nvPr/>
        </p:nvSpPr>
        <p:spPr>
          <a:xfrm>
            <a:off x="6823494" y="1343650"/>
            <a:ext cx="2536166" cy="1104181"/>
          </a:xfrm>
          <a:prstGeom prst="wedgeRoundRectCallout">
            <a:avLst>
              <a:gd name="adj1" fmla="val -36263"/>
              <a:gd name="adj2" fmla="val 671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只使用</a:t>
            </a:r>
            <a:r>
              <a:rPr lang="zh-CN" altLang="en-US" b="1" dirty="0">
                <a:solidFill>
                  <a:srgbClr val="FF0000"/>
                </a:solidFill>
              </a:rPr>
              <a:t>圆括号</a:t>
            </a:r>
            <a:r>
              <a:rPr lang="zh-CN" altLang="en-US" dirty="0"/>
              <a:t>改变运算的优先顺序。不能用中括号或花括号</a:t>
            </a:r>
          </a:p>
        </p:txBody>
      </p:sp>
    </p:spTree>
    <p:extLst>
      <p:ext uri="{BB962C8B-B14F-4D97-AF65-F5344CB8AC3E}">
        <p14:creationId xmlns:p14="http://schemas.microsoft.com/office/powerpoint/2010/main" val="427575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AA2C3-A50D-4B7C-A989-F376452D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07BEF-F2F1-4F33-BBFF-26603B38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、关系运算符</a:t>
            </a:r>
            <a:endParaRPr lang="en-US" altLang="zh-CN" dirty="0"/>
          </a:p>
          <a:p>
            <a:r>
              <a:rPr lang="zh-CN" altLang="en-US" dirty="0"/>
              <a:t>关系运算符用于两个值进行比较，运算结果为</a:t>
            </a:r>
            <a:r>
              <a:rPr lang="en-US" altLang="zh-CN" dirty="0"/>
              <a:t>True</a:t>
            </a:r>
            <a:r>
              <a:rPr lang="zh-CN" altLang="en-US" dirty="0"/>
              <a:t>（真）或</a:t>
            </a:r>
            <a:r>
              <a:rPr lang="en-US" altLang="zh-CN" dirty="0"/>
              <a:t>False</a:t>
            </a:r>
            <a:r>
              <a:rPr lang="zh-CN" altLang="en-US" dirty="0"/>
              <a:t>（假）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中的关系运算符如表所示。假设其中变量</a:t>
            </a:r>
            <a:r>
              <a:rPr lang="en-US" altLang="zh-CN" dirty="0"/>
              <a:t>a=10</a:t>
            </a:r>
            <a:r>
              <a:rPr lang="zh-CN" altLang="en-US" dirty="0"/>
              <a:t>和变量</a:t>
            </a:r>
            <a:r>
              <a:rPr lang="en-US" altLang="zh-CN" dirty="0"/>
              <a:t>b=20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A6FAC2B-63FA-472C-B81B-2CC668E0E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7"/>
          <a:stretch/>
        </p:blipFill>
        <p:spPr bwMode="auto">
          <a:xfrm>
            <a:off x="1871503" y="3769743"/>
            <a:ext cx="8014369" cy="284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059863C-049F-4C52-B665-DDBA59DB7BD5}"/>
              </a:ext>
            </a:extLst>
          </p:cNvPr>
          <p:cNvSpPr/>
          <p:nvPr/>
        </p:nvSpPr>
        <p:spPr>
          <a:xfrm>
            <a:off x="1889185" y="4718649"/>
            <a:ext cx="7988060" cy="621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090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E15E5-824A-4910-91C0-CC84DB19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703E2-59B2-477F-9BE9-47DC9E71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、逻辑运算符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中提供了三种逻辑运算符，它们是：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and</a:t>
            </a:r>
            <a:r>
              <a:rPr lang="zh-CN" altLang="en-US" dirty="0"/>
              <a:t>（逻辑与，二元运算符），</a:t>
            </a:r>
            <a:r>
              <a:rPr lang="zh-CN" altLang="en-US" dirty="0">
                <a:solidFill>
                  <a:srgbClr val="FF0000"/>
                </a:solidFill>
              </a:rPr>
              <a:t>没有</a:t>
            </a:r>
            <a:r>
              <a:rPr lang="en-US" altLang="zh-CN" dirty="0">
                <a:solidFill>
                  <a:srgbClr val="FF0000"/>
                </a:solidFill>
              </a:rPr>
              <a:t>&amp;&amp;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or  </a:t>
            </a:r>
            <a:r>
              <a:rPr lang="zh-CN" altLang="en-US" dirty="0"/>
              <a:t>（逻辑或，二元运算符），</a:t>
            </a:r>
            <a:r>
              <a:rPr lang="zh-CN" altLang="en-US" dirty="0">
                <a:solidFill>
                  <a:srgbClr val="FF0000"/>
                </a:solidFill>
              </a:rPr>
              <a:t>没有</a:t>
            </a:r>
            <a:r>
              <a:rPr lang="en-US" altLang="zh-CN" dirty="0">
                <a:solidFill>
                  <a:srgbClr val="FF0000"/>
                </a:solidFill>
              </a:rPr>
              <a:t>||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not </a:t>
            </a:r>
            <a:r>
              <a:rPr lang="zh-CN" altLang="en-US" dirty="0"/>
              <a:t>（逻辑非，一元运算符），</a:t>
            </a:r>
            <a:r>
              <a:rPr lang="zh-CN" altLang="en-US" dirty="0">
                <a:solidFill>
                  <a:srgbClr val="FF0000"/>
                </a:solidFill>
              </a:rPr>
              <a:t>没有！</a:t>
            </a:r>
          </a:p>
          <a:p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97B8239-EBC0-4FA7-BFAC-41B3EE273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0"/>
          <a:stretch/>
        </p:blipFill>
        <p:spPr bwMode="auto">
          <a:xfrm>
            <a:off x="1157018" y="4149307"/>
            <a:ext cx="9151547" cy="259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06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CF7A5-BFF7-4A0C-8F0D-10E6BE50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02199-D0D6-496E-B020-1C223FEE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关系表达式和逻辑表达式的一些细节（与</a:t>
            </a:r>
            <a:r>
              <a:rPr lang="en-US" altLang="zh-CN" dirty="0"/>
              <a:t>C</a:t>
            </a:r>
            <a:r>
              <a:rPr lang="zh-CN" altLang="en-US" dirty="0"/>
              <a:t>比较）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）关于数的范围的表示方法，如</a:t>
            </a:r>
            <a:r>
              <a:rPr lang="en-US" altLang="zh-CN" dirty="0"/>
              <a:t>0&lt;x&lt;5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zh-CN" altLang="en-US" dirty="0"/>
              <a:t>语言：</a:t>
            </a:r>
            <a:r>
              <a:rPr lang="en-US" altLang="zh-CN" dirty="0"/>
              <a:t>x &gt; 0 &amp;&amp; x &lt; 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Python</a:t>
            </a:r>
            <a:r>
              <a:rPr lang="zh-CN" altLang="en-US" dirty="0"/>
              <a:t>：</a:t>
            </a:r>
            <a:r>
              <a:rPr lang="en-US" altLang="zh-CN" dirty="0"/>
              <a:t>x &gt; 0 and x &lt; 5   </a:t>
            </a:r>
            <a:r>
              <a:rPr lang="zh-CN" altLang="en-US" dirty="0"/>
              <a:t>或者  </a:t>
            </a:r>
            <a:r>
              <a:rPr lang="en-US" altLang="zh-CN" dirty="0"/>
              <a:t>0 &lt; x &lt; 5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但不建议采用后者写法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）关于短路规则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</a:t>
            </a:r>
            <a:r>
              <a:rPr lang="en-US" altLang="zh-CN" dirty="0">
                <a:solidFill>
                  <a:srgbClr val="FF0000"/>
                </a:solidFill>
              </a:rPr>
              <a:t>&amp;&amp;</a:t>
            </a:r>
            <a:r>
              <a:rPr lang="zh-CN" altLang="en-US" dirty="0">
                <a:solidFill>
                  <a:srgbClr val="FF0000"/>
                </a:solidFill>
              </a:rPr>
              <a:t>左表达式为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，则右表达式不执行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FF0000"/>
                </a:solidFill>
              </a:rPr>
              <a:t>||</a:t>
            </a:r>
            <a:r>
              <a:rPr lang="zh-CN" altLang="en-US" dirty="0">
                <a:solidFill>
                  <a:srgbClr val="FF0000"/>
                </a:solidFill>
              </a:rPr>
              <a:t>左表达式为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>
                <a:solidFill>
                  <a:srgbClr val="FF0000"/>
                </a:solidFill>
              </a:rPr>
              <a:t>，则右表达式不执行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</a:t>
            </a:r>
            <a:r>
              <a:rPr lang="zh-CN" altLang="en-US" dirty="0">
                <a:solidFill>
                  <a:srgbClr val="FF0000"/>
                </a:solidFill>
              </a:rPr>
              <a:t>赋值表达式不能作为逻辑运算的操作数</a:t>
            </a:r>
            <a:r>
              <a:rPr lang="zh-CN" altLang="en-US" dirty="0"/>
              <a:t>，其短路规则通过</a:t>
            </a:r>
            <a:r>
              <a:rPr lang="en-US" altLang="zh-CN" dirty="0"/>
              <a:t>and</a:t>
            </a:r>
            <a:r>
              <a:rPr lang="zh-CN" altLang="en-US" dirty="0"/>
              <a:t>和</a:t>
            </a:r>
            <a:r>
              <a:rPr lang="en-US" altLang="zh-CN" dirty="0"/>
              <a:t>or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返回规则</a:t>
            </a:r>
            <a:r>
              <a:rPr lang="zh-CN" altLang="en-US" dirty="0"/>
              <a:t>来体现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C22C252-7F83-48EC-844C-31C8526D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215" y="880075"/>
            <a:ext cx="5762625" cy="10953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63F9126-38B2-406B-8FA5-72A8CB1F63CC}"/>
              </a:ext>
            </a:extLst>
          </p:cNvPr>
          <p:cNvSpPr txBox="1"/>
          <p:nvPr/>
        </p:nvSpPr>
        <p:spPr>
          <a:xfrm>
            <a:off x="7727700" y="914519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不允许赋值表达式作为逻辑操作数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B911D9-F4AA-4BB9-8A9E-2CFF3F01BFB4}"/>
              </a:ext>
            </a:extLst>
          </p:cNvPr>
          <p:cNvSpPr/>
          <p:nvPr/>
        </p:nvSpPr>
        <p:spPr>
          <a:xfrm>
            <a:off x="7187184" y="1172337"/>
            <a:ext cx="356616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B8B45BC-CCB1-46BF-B3C6-74956FA54DE4}"/>
              </a:ext>
            </a:extLst>
          </p:cNvPr>
          <p:cNvCxnSpPr>
            <a:stCxn id="13" idx="1"/>
          </p:cNvCxnSpPr>
          <p:nvPr/>
        </p:nvCxnSpPr>
        <p:spPr>
          <a:xfrm flipH="1">
            <a:off x="7571232" y="1099185"/>
            <a:ext cx="156468" cy="1846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98F2EA0-BA89-4732-8FCA-5FA9CBC57BB9}"/>
              </a:ext>
            </a:extLst>
          </p:cNvPr>
          <p:cNvSpPr/>
          <p:nvPr/>
        </p:nvSpPr>
        <p:spPr>
          <a:xfrm>
            <a:off x="8586212" y="1792570"/>
            <a:ext cx="384051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5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27794F83-0192-4F6D-805D-9ABF8174830B}"/>
              </a:ext>
            </a:extLst>
          </p:cNvPr>
          <p:cNvSpPr txBox="1"/>
          <p:nvPr/>
        </p:nvSpPr>
        <p:spPr>
          <a:xfrm>
            <a:off x="4603253" y="5601816"/>
            <a:ext cx="77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True?</a:t>
            </a:r>
            <a:endParaRPr lang="zh-CN" altLang="en-US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E6D8E94-9465-4515-BE54-1F048646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0CD21-C2E3-43AA-A7AA-2E97AB40E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843" y="2249424"/>
            <a:ext cx="9720073" cy="4023360"/>
          </a:xfrm>
        </p:spPr>
        <p:txBody>
          <a:bodyPr/>
          <a:lstStyle/>
          <a:p>
            <a:r>
              <a:rPr lang="zh-CN" altLang="en-US" dirty="0"/>
              <a:t>逻辑运算符的返回规则：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and</a:t>
            </a:r>
            <a:r>
              <a:rPr lang="zh-CN" altLang="en-US" dirty="0"/>
              <a:t>：若左操作数为</a:t>
            </a:r>
            <a:r>
              <a:rPr lang="en-US" altLang="zh-CN" dirty="0"/>
              <a:t>True</a:t>
            </a:r>
            <a:r>
              <a:rPr lang="zh-CN" altLang="en-US" dirty="0"/>
              <a:t>，则返回右操作数的值（逻辑值或具体值）；若左操作数为</a:t>
            </a:r>
            <a:r>
              <a:rPr lang="en-US" altLang="zh-CN" dirty="0"/>
              <a:t>False</a:t>
            </a:r>
            <a:r>
              <a:rPr lang="zh-CN" altLang="en-US" dirty="0"/>
              <a:t>，则返回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088EFE-340F-4C5B-9DF1-86F29A7E568A}"/>
              </a:ext>
            </a:extLst>
          </p:cNvPr>
          <p:cNvSpPr txBox="1"/>
          <p:nvPr/>
        </p:nvSpPr>
        <p:spPr>
          <a:xfrm>
            <a:off x="1117854" y="4063276"/>
            <a:ext cx="27592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= 10</a:t>
            </a:r>
          </a:p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 = 20</a:t>
            </a:r>
          </a:p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 = a &lt; b and b &gt; 30</a:t>
            </a:r>
          </a:p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print(c)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4DA1F8-809C-4C66-86AD-E1882BC2DA23}"/>
              </a:ext>
            </a:extLst>
          </p:cNvPr>
          <p:cNvSpPr txBox="1"/>
          <p:nvPr/>
        </p:nvSpPr>
        <p:spPr>
          <a:xfrm>
            <a:off x="1117854" y="5601816"/>
            <a:ext cx="72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</a:t>
            </a:r>
            <a:endParaRPr lang="zh-CN" altLang="en-US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B4F2F8E-5765-4CDC-8C1B-1A77ECB6F001}"/>
              </a:ext>
            </a:extLst>
          </p:cNvPr>
          <p:cNvSpPr/>
          <p:nvPr/>
        </p:nvSpPr>
        <p:spPr>
          <a:xfrm>
            <a:off x="1545336" y="4956048"/>
            <a:ext cx="1444752" cy="676656"/>
          </a:xfrm>
          <a:custGeom>
            <a:avLst/>
            <a:gdLst>
              <a:gd name="connsiteX0" fmla="*/ 0 w 1444752"/>
              <a:gd name="connsiteY0" fmla="*/ 676656 h 676656"/>
              <a:gd name="connsiteX1" fmla="*/ 914400 w 1444752"/>
              <a:gd name="connsiteY1" fmla="*/ 393192 h 676656"/>
              <a:gd name="connsiteX2" fmla="*/ 1444752 w 1444752"/>
              <a:gd name="connsiteY2" fmla="*/ 0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4752" h="676656">
                <a:moveTo>
                  <a:pt x="0" y="676656"/>
                </a:moveTo>
                <a:cubicBezTo>
                  <a:pt x="336804" y="591312"/>
                  <a:pt x="673608" y="505968"/>
                  <a:pt x="914400" y="393192"/>
                </a:cubicBezTo>
                <a:cubicBezTo>
                  <a:pt x="1155192" y="280416"/>
                  <a:pt x="1299972" y="140208"/>
                  <a:pt x="1444752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47160C-741A-4D60-942D-6CCA9F3B54E5}"/>
              </a:ext>
            </a:extLst>
          </p:cNvPr>
          <p:cNvSpPr/>
          <p:nvPr/>
        </p:nvSpPr>
        <p:spPr>
          <a:xfrm>
            <a:off x="2752344" y="4617604"/>
            <a:ext cx="731520" cy="311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FF7E33-13D8-401C-8024-054AE6EEE081}"/>
              </a:ext>
            </a:extLst>
          </p:cNvPr>
          <p:cNvSpPr txBox="1"/>
          <p:nvPr/>
        </p:nvSpPr>
        <p:spPr>
          <a:xfrm>
            <a:off x="4551426" y="4063276"/>
            <a:ext cx="27592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= 10</a:t>
            </a:r>
          </a:p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 = 20</a:t>
            </a:r>
          </a:p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 = a &lt; b and “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abc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print(c)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88373073-0915-4686-9D32-0C130B93D2A9}"/>
              </a:ext>
            </a:extLst>
          </p:cNvPr>
          <p:cNvSpPr/>
          <p:nvPr/>
        </p:nvSpPr>
        <p:spPr>
          <a:xfrm>
            <a:off x="5897880" y="3831336"/>
            <a:ext cx="1412748" cy="685800"/>
          </a:xfrm>
          <a:prstGeom prst="wedgeRoundRectCallout">
            <a:avLst>
              <a:gd name="adj1" fmla="val -9183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值逻辑值视为</a:t>
            </a:r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DD38EE-3186-4819-8085-338A44C03F14}"/>
              </a:ext>
            </a:extLst>
          </p:cNvPr>
          <p:cNvSpPr/>
          <p:nvPr/>
        </p:nvSpPr>
        <p:spPr>
          <a:xfrm>
            <a:off x="8513064" y="2761488"/>
            <a:ext cx="859536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E23DEF-26ED-4C40-BA47-FBBC0DD857C1}"/>
              </a:ext>
            </a:extLst>
          </p:cNvPr>
          <p:cNvSpPr txBox="1"/>
          <p:nvPr/>
        </p:nvSpPr>
        <p:spPr>
          <a:xfrm>
            <a:off x="4631477" y="56018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abc</a:t>
            </a:r>
            <a:endParaRPr lang="zh-CN" altLang="en-US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96622CC6-E9C7-4475-BF08-08BBA8BA6B45}"/>
              </a:ext>
            </a:extLst>
          </p:cNvPr>
          <p:cNvSpPr/>
          <p:nvPr/>
        </p:nvSpPr>
        <p:spPr>
          <a:xfrm>
            <a:off x="5054469" y="4956048"/>
            <a:ext cx="1444752" cy="676656"/>
          </a:xfrm>
          <a:custGeom>
            <a:avLst/>
            <a:gdLst>
              <a:gd name="connsiteX0" fmla="*/ 0 w 1444752"/>
              <a:gd name="connsiteY0" fmla="*/ 676656 h 676656"/>
              <a:gd name="connsiteX1" fmla="*/ 914400 w 1444752"/>
              <a:gd name="connsiteY1" fmla="*/ 393192 h 676656"/>
              <a:gd name="connsiteX2" fmla="*/ 1444752 w 1444752"/>
              <a:gd name="connsiteY2" fmla="*/ 0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4752" h="676656">
                <a:moveTo>
                  <a:pt x="0" y="676656"/>
                </a:moveTo>
                <a:cubicBezTo>
                  <a:pt x="336804" y="591312"/>
                  <a:pt x="673608" y="505968"/>
                  <a:pt x="914400" y="393192"/>
                </a:cubicBezTo>
                <a:cubicBezTo>
                  <a:pt x="1155192" y="280416"/>
                  <a:pt x="1299972" y="140208"/>
                  <a:pt x="1444752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A7DD0C3-B40D-420E-AA5C-55613D01CD8A}"/>
              </a:ext>
            </a:extLst>
          </p:cNvPr>
          <p:cNvSpPr/>
          <p:nvPr/>
        </p:nvSpPr>
        <p:spPr>
          <a:xfrm>
            <a:off x="6133461" y="4617604"/>
            <a:ext cx="697107" cy="311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5B51364-DC00-4B59-AEFE-54198CD88093}"/>
              </a:ext>
            </a:extLst>
          </p:cNvPr>
          <p:cNvSpPr txBox="1"/>
          <p:nvPr/>
        </p:nvSpPr>
        <p:spPr>
          <a:xfrm>
            <a:off x="7951851" y="4063276"/>
            <a:ext cx="27592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= 10</a:t>
            </a:r>
          </a:p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 = 20</a:t>
            </a:r>
          </a:p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 = a &gt; b and “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abc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print(c)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17A2AE-7E86-4C8D-8828-13DED83559D4}"/>
              </a:ext>
            </a:extLst>
          </p:cNvPr>
          <p:cNvSpPr txBox="1"/>
          <p:nvPr/>
        </p:nvSpPr>
        <p:spPr>
          <a:xfrm>
            <a:off x="7951851" y="5601816"/>
            <a:ext cx="72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</a:t>
            </a:r>
            <a:endParaRPr lang="zh-CN" altLang="en-US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316A4D5A-352A-451F-AA0A-408F9F9A1E8F}"/>
              </a:ext>
            </a:extLst>
          </p:cNvPr>
          <p:cNvSpPr/>
          <p:nvPr/>
        </p:nvSpPr>
        <p:spPr>
          <a:xfrm>
            <a:off x="8686800" y="4919472"/>
            <a:ext cx="347117" cy="758952"/>
          </a:xfrm>
          <a:custGeom>
            <a:avLst/>
            <a:gdLst>
              <a:gd name="connsiteX0" fmla="*/ 0 w 347117"/>
              <a:gd name="connsiteY0" fmla="*/ 758952 h 758952"/>
              <a:gd name="connsiteX1" fmla="*/ 329184 w 347117"/>
              <a:gd name="connsiteY1" fmla="*/ 347472 h 758952"/>
              <a:gd name="connsiteX2" fmla="*/ 274320 w 347117"/>
              <a:gd name="connsiteY2" fmla="*/ 0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117" h="758952">
                <a:moveTo>
                  <a:pt x="0" y="758952"/>
                </a:moveTo>
                <a:cubicBezTo>
                  <a:pt x="141732" y="616458"/>
                  <a:pt x="283464" y="473964"/>
                  <a:pt x="329184" y="347472"/>
                </a:cubicBezTo>
                <a:cubicBezTo>
                  <a:pt x="374904" y="220980"/>
                  <a:pt x="324612" y="110490"/>
                  <a:pt x="27432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A875CBD-50CA-492E-969F-E67B5D7ED2EF}"/>
              </a:ext>
            </a:extLst>
          </p:cNvPr>
          <p:cNvSpPr/>
          <p:nvPr/>
        </p:nvSpPr>
        <p:spPr>
          <a:xfrm>
            <a:off x="8412603" y="4617604"/>
            <a:ext cx="697107" cy="311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F83FF187-5755-4914-A836-B34ED738A796}"/>
              </a:ext>
            </a:extLst>
          </p:cNvPr>
          <p:cNvSpPr/>
          <p:nvPr/>
        </p:nvSpPr>
        <p:spPr>
          <a:xfrm>
            <a:off x="9298305" y="3831336"/>
            <a:ext cx="1412748" cy="685800"/>
          </a:xfrm>
          <a:prstGeom prst="wedgeRoundRectCallout">
            <a:avLst>
              <a:gd name="adj1" fmla="val -9183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后面的表达式被短路</a:t>
            </a:r>
          </a:p>
        </p:txBody>
      </p:sp>
    </p:spTree>
    <p:extLst>
      <p:ext uri="{BB962C8B-B14F-4D97-AF65-F5344CB8AC3E}">
        <p14:creationId xmlns:p14="http://schemas.microsoft.com/office/powerpoint/2010/main" val="41146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5" grpId="0"/>
      <p:bldP spid="6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8" grpId="0"/>
      <p:bldP spid="19" grpId="0"/>
      <p:bldP spid="20" grpId="0" animBg="1"/>
      <p:bldP spid="21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58E23DEF-26ED-4C40-BA47-FBBC0DD857C1}"/>
              </a:ext>
            </a:extLst>
          </p:cNvPr>
          <p:cNvSpPr txBox="1"/>
          <p:nvPr/>
        </p:nvSpPr>
        <p:spPr>
          <a:xfrm>
            <a:off x="4631477" y="56018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abc</a:t>
            </a:r>
            <a:endParaRPr lang="zh-CN" altLang="en-US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E6D8E94-9465-4515-BE54-1F048646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0CD21-C2E3-43AA-A7AA-2E97AB40E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843" y="2249424"/>
            <a:ext cx="9720073" cy="4023360"/>
          </a:xfrm>
        </p:spPr>
        <p:txBody>
          <a:bodyPr/>
          <a:lstStyle/>
          <a:p>
            <a:r>
              <a:rPr lang="zh-CN" altLang="en-US" dirty="0"/>
              <a:t>逻辑运算符的返回规则：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or</a:t>
            </a:r>
            <a:r>
              <a:rPr lang="zh-CN" altLang="en-US" dirty="0"/>
              <a:t>：若左操作数为</a:t>
            </a:r>
            <a:r>
              <a:rPr lang="en-US" altLang="zh-CN" dirty="0"/>
              <a:t>True</a:t>
            </a:r>
            <a:r>
              <a:rPr lang="zh-CN" altLang="en-US" dirty="0"/>
              <a:t>，则返回</a:t>
            </a:r>
            <a:r>
              <a:rPr lang="en-US" altLang="zh-CN" dirty="0"/>
              <a:t>True</a:t>
            </a:r>
            <a:r>
              <a:rPr lang="zh-CN" altLang="en-US" dirty="0"/>
              <a:t>；若左操作数为</a:t>
            </a:r>
            <a:r>
              <a:rPr lang="en-US" altLang="zh-CN" dirty="0"/>
              <a:t>False</a:t>
            </a:r>
            <a:r>
              <a:rPr lang="zh-CN" altLang="en-US" dirty="0"/>
              <a:t>，则返回右操作数的值（逻辑值或具体值） 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088EFE-340F-4C5B-9DF1-86F29A7E568A}"/>
              </a:ext>
            </a:extLst>
          </p:cNvPr>
          <p:cNvSpPr txBox="1"/>
          <p:nvPr/>
        </p:nvSpPr>
        <p:spPr>
          <a:xfrm>
            <a:off x="1117854" y="4063276"/>
            <a:ext cx="27592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= 10</a:t>
            </a:r>
          </a:p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 = 20</a:t>
            </a:r>
          </a:p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 = a &gt; b or b &lt; 30</a:t>
            </a:r>
          </a:p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print(c)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4DA1F8-809C-4C66-86AD-E1882BC2DA23}"/>
              </a:ext>
            </a:extLst>
          </p:cNvPr>
          <p:cNvSpPr txBox="1"/>
          <p:nvPr/>
        </p:nvSpPr>
        <p:spPr>
          <a:xfrm>
            <a:off x="1117854" y="5601816"/>
            <a:ext cx="65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</a:t>
            </a:r>
            <a:endParaRPr lang="zh-CN" altLang="en-US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B4F2F8E-5765-4CDC-8C1B-1A77ECB6F001}"/>
              </a:ext>
            </a:extLst>
          </p:cNvPr>
          <p:cNvSpPr/>
          <p:nvPr/>
        </p:nvSpPr>
        <p:spPr>
          <a:xfrm>
            <a:off x="1545336" y="4956048"/>
            <a:ext cx="1444752" cy="676656"/>
          </a:xfrm>
          <a:custGeom>
            <a:avLst/>
            <a:gdLst>
              <a:gd name="connsiteX0" fmla="*/ 0 w 1444752"/>
              <a:gd name="connsiteY0" fmla="*/ 676656 h 676656"/>
              <a:gd name="connsiteX1" fmla="*/ 914400 w 1444752"/>
              <a:gd name="connsiteY1" fmla="*/ 393192 h 676656"/>
              <a:gd name="connsiteX2" fmla="*/ 1444752 w 1444752"/>
              <a:gd name="connsiteY2" fmla="*/ 0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4752" h="676656">
                <a:moveTo>
                  <a:pt x="0" y="676656"/>
                </a:moveTo>
                <a:cubicBezTo>
                  <a:pt x="336804" y="591312"/>
                  <a:pt x="673608" y="505968"/>
                  <a:pt x="914400" y="393192"/>
                </a:cubicBezTo>
                <a:cubicBezTo>
                  <a:pt x="1155192" y="280416"/>
                  <a:pt x="1299972" y="140208"/>
                  <a:pt x="1444752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47160C-741A-4D60-942D-6CCA9F3B54E5}"/>
              </a:ext>
            </a:extLst>
          </p:cNvPr>
          <p:cNvSpPr/>
          <p:nvPr/>
        </p:nvSpPr>
        <p:spPr>
          <a:xfrm>
            <a:off x="2566035" y="4617604"/>
            <a:ext cx="731520" cy="311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FF7E33-13D8-401C-8024-054AE6EEE081}"/>
              </a:ext>
            </a:extLst>
          </p:cNvPr>
          <p:cNvSpPr txBox="1"/>
          <p:nvPr/>
        </p:nvSpPr>
        <p:spPr>
          <a:xfrm>
            <a:off x="4551426" y="4063276"/>
            <a:ext cx="27592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= 10</a:t>
            </a:r>
          </a:p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 = 20</a:t>
            </a:r>
          </a:p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 = a &gt; b or “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abc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print(c)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88373073-0915-4686-9D32-0C130B93D2A9}"/>
              </a:ext>
            </a:extLst>
          </p:cNvPr>
          <p:cNvSpPr/>
          <p:nvPr/>
        </p:nvSpPr>
        <p:spPr>
          <a:xfrm>
            <a:off x="5897880" y="3831336"/>
            <a:ext cx="1412748" cy="685800"/>
          </a:xfrm>
          <a:prstGeom prst="wedgeRoundRectCallout">
            <a:avLst>
              <a:gd name="adj1" fmla="val -9183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返回右操作数的值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96622CC6-E9C7-4475-BF08-08BBA8BA6B45}"/>
              </a:ext>
            </a:extLst>
          </p:cNvPr>
          <p:cNvSpPr/>
          <p:nvPr/>
        </p:nvSpPr>
        <p:spPr>
          <a:xfrm>
            <a:off x="5054469" y="4956048"/>
            <a:ext cx="1444752" cy="676656"/>
          </a:xfrm>
          <a:custGeom>
            <a:avLst/>
            <a:gdLst>
              <a:gd name="connsiteX0" fmla="*/ 0 w 1444752"/>
              <a:gd name="connsiteY0" fmla="*/ 676656 h 676656"/>
              <a:gd name="connsiteX1" fmla="*/ 914400 w 1444752"/>
              <a:gd name="connsiteY1" fmla="*/ 393192 h 676656"/>
              <a:gd name="connsiteX2" fmla="*/ 1444752 w 1444752"/>
              <a:gd name="connsiteY2" fmla="*/ 0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4752" h="676656">
                <a:moveTo>
                  <a:pt x="0" y="676656"/>
                </a:moveTo>
                <a:cubicBezTo>
                  <a:pt x="336804" y="591312"/>
                  <a:pt x="673608" y="505968"/>
                  <a:pt x="914400" y="393192"/>
                </a:cubicBezTo>
                <a:cubicBezTo>
                  <a:pt x="1155192" y="280416"/>
                  <a:pt x="1299972" y="140208"/>
                  <a:pt x="1444752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A7DD0C3-B40D-420E-AA5C-55613D01CD8A}"/>
              </a:ext>
            </a:extLst>
          </p:cNvPr>
          <p:cNvSpPr/>
          <p:nvPr/>
        </p:nvSpPr>
        <p:spPr>
          <a:xfrm>
            <a:off x="5941437" y="4617604"/>
            <a:ext cx="697107" cy="311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5B51364-DC00-4B59-AEFE-54198CD88093}"/>
              </a:ext>
            </a:extLst>
          </p:cNvPr>
          <p:cNvSpPr txBox="1"/>
          <p:nvPr/>
        </p:nvSpPr>
        <p:spPr>
          <a:xfrm>
            <a:off x="7951851" y="4063276"/>
            <a:ext cx="27592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= 10</a:t>
            </a:r>
          </a:p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 = 20</a:t>
            </a:r>
          </a:p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 = a &lt; b or “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abc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print(c)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17A2AE-7E86-4C8D-8828-13DED83559D4}"/>
              </a:ext>
            </a:extLst>
          </p:cNvPr>
          <p:cNvSpPr txBox="1"/>
          <p:nvPr/>
        </p:nvSpPr>
        <p:spPr>
          <a:xfrm>
            <a:off x="8102834" y="5601816"/>
            <a:ext cx="65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</a:t>
            </a:r>
            <a:endParaRPr lang="zh-CN" altLang="en-US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316A4D5A-352A-451F-AA0A-408F9F9A1E8F}"/>
              </a:ext>
            </a:extLst>
          </p:cNvPr>
          <p:cNvSpPr/>
          <p:nvPr/>
        </p:nvSpPr>
        <p:spPr>
          <a:xfrm>
            <a:off x="8686800" y="4919472"/>
            <a:ext cx="347117" cy="758952"/>
          </a:xfrm>
          <a:custGeom>
            <a:avLst/>
            <a:gdLst>
              <a:gd name="connsiteX0" fmla="*/ 0 w 347117"/>
              <a:gd name="connsiteY0" fmla="*/ 758952 h 758952"/>
              <a:gd name="connsiteX1" fmla="*/ 329184 w 347117"/>
              <a:gd name="connsiteY1" fmla="*/ 347472 h 758952"/>
              <a:gd name="connsiteX2" fmla="*/ 274320 w 347117"/>
              <a:gd name="connsiteY2" fmla="*/ 0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117" h="758952">
                <a:moveTo>
                  <a:pt x="0" y="758952"/>
                </a:moveTo>
                <a:cubicBezTo>
                  <a:pt x="141732" y="616458"/>
                  <a:pt x="283464" y="473964"/>
                  <a:pt x="329184" y="347472"/>
                </a:cubicBezTo>
                <a:cubicBezTo>
                  <a:pt x="374904" y="220980"/>
                  <a:pt x="324612" y="110490"/>
                  <a:pt x="27432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A875CBD-50CA-492E-969F-E67B5D7ED2EF}"/>
              </a:ext>
            </a:extLst>
          </p:cNvPr>
          <p:cNvSpPr/>
          <p:nvPr/>
        </p:nvSpPr>
        <p:spPr>
          <a:xfrm>
            <a:off x="8412603" y="4617604"/>
            <a:ext cx="697107" cy="311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F83FF187-5755-4914-A836-B34ED738A796}"/>
              </a:ext>
            </a:extLst>
          </p:cNvPr>
          <p:cNvSpPr/>
          <p:nvPr/>
        </p:nvSpPr>
        <p:spPr>
          <a:xfrm>
            <a:off x="9298305" y="3831336"/>
            <a:ext cx="1412748" cy="685800"/>
          </a:xfrm>
          <a:prstGeom prst="wedgeRoundRectCallout">
            <a:avLst>
              <a:gd name="adj1" fmla="val -9183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后面的表达式被短路</a:t>
            </a:r>
          </a:p>
        </p:txBody>
      </p:sp>
    </p:spTree>
    <p:extLst>
      <p:ext uri="{BB962C8B-B14F-4D97-AF65-F5344CB8AC3E}">
        <p14:creationId xmlns:p14="http://schemas.microsoft.com/office/powerpoint/2010/main" val="105238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6" grpId="0"/>
      <p:bldP spid="9" grpId="0" animBg="1"/>
      <p:bldP spid="10" grpId="0" animBg="1"/>
      <p:bldP spid="11" grpId="0"/>
      <p:bldP spid="12" grpId="0" animBg="1"/>
      <p:bldP spid="15" grpId="0" animBg="1"/>
      <p:bldP spid="16" grpId="0" animBg="1"/>
      <p:bldP spid="18" grpId="0"/>
      <p:bldP spid="19" grpId="0"/>
      <p:bldP spid="20" grpId="0" animBg="1"/>
      <p:bldP spid="21" grpId="0" animBg="1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D8E94-9465-4515-BE54-1F048646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0CD21-C2E3-43AA-A7AA-2E97AB40E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843" y="2249424"/>
            <a:ext cx="9720073" cy="4023360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and</a:t>
            </a:r>
            <a:r>
              <a:rPr lang="zh-CN" altLang="en-US" dirty="0"/>
              <a:t>和</a:t>
            </a:r>
            <a:r>
              <a:rPr lang="en-US" altLang="zh-CN" dirty="0"/>
              <a:t>or</a:t>
            </a:r>
            <a:r>
              <a:rPr lang="zh-CN" altLang="en-US" dirty="0"/>
              <a:t>的短路规则，实现输入一个整数，若该数小于</a:t>
            </a:r>
            <a:r>
              <a:rPr lang="en-US" altLang="zh-CN" dirty="0"/>
              <a:t>100</a:t>
            </a:r>
            <a:r>
              <a:rPr lang="zh-CN" altLang="en-US" dirty="0"/>
              <a:t>，则输出该整数；若该数大于等于</a:t>
            </a:r>
            <a:r>
              <a:rPr lang="en-US" altLang="zh-CN" dirty="0"/>
              <a:t>100</a:t>
            </a:r>
            <a:r>
              <a:rPr lang="zh-CN" altLang="en-US" dirty="0"/>
              <a:t>，则输出</a:t>
            </a:r>
            <a:r>
              <a:rPr lang="en-US" altLang="zh-CN" dirty="0"/>
              <a:t>100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2F3FB0-4B7B-42BF-8560-5C3D918AD383}"/>
              </a:ext>
            </a:extLst>
          </p:cNvPr>
          <p:cNvSpPr txBox="1"/>
          <p:nvPr/>
        </p:nvSpPr>
        <p:spPr>
          <a:xfrm rot="10800000">
            <a:off x="2557280" y="3592700"/>
            <a:ext cx="6252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=int(input(“</a:t>
            </a: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输入一个整数：”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))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print(a &lt; 100 and a or a &gt;= 100 and</a:t>
            </a: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100)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82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51306-D02C-43AD-8EEF-4D270F09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F1E4B-DBB2-4CBC-852E-523500F3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、赋值运算符</a:t>
            </a:r>
            <a:endParaRPr lang="en-US" altLang="zh-CN" dirty="0"/>
          </a:p>
          <a:p>
            <a:r>
              <a:rPr lang="zh-CN" altLang="en-US" dirty="0"/>
              <a:t>赋值运算符“</a:t>
            </a:r>
            <a:r>
              <a:rPr lang="en-US" altLang="zh-CN" dirty="0"/>
              <a:t>=”</a:t>
            </a:r>
            <a:r>
              <a:rPr lang="zh-CN" altLang="en-US" dirty="0"/>
              <a:t>的一般格式为：</a:t>
            </a:r>
          </a:p>
          <a:p>
            <a:pPr algn="ctr"/>
            <a:r>
              <a:rPr lang="zh-CN" altLang="en-US" dirty="0"/>
              <a:t>变量</a:t>
            </a:r>
            <a:r>
              <a:rPr lang="en-US" altLang="zh-CN" dirty="0"/>
              <a:t>=</a:t>
            </a:r>
            <a:r>
              <a:rPr lang="zh-CN" altLang="en-US" dirty="0"/>
              <a:t>表达式</a:t>
            </a:r>
          </a:p>
          <a:p>
            <a:r>
              <a:rPr lang="zh-CN" altLang="en-US" dirty="0"/>
              <a:t>它表示将其右侧的表达式求出结果，赋给其左侧的变量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）运算符左边必须为变量，右边可以是常量、变量、函数调用（返回值）、或表达式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）赋值符号与数学的等号不同，不是用于判断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3323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51306-D02C-43AD-8EEF-4D270F09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F1E4B-DBB2-4CBC-852E-523500F3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、赋值运算符</a:t>
            </a:r>
            <a:endParaRPr lang="en-US" altLang="zh-CN" dirty="0"/>
          </a:p>
          <a:p>
            <a:r>
              <a:rPr lang="zh-CN" altLang="en-US" dirty="0"/>
              <a:t>复合赋值符，即计算完再进行赋值，规则与</a:t>
            </a:r>
            <a:r>
              <a:rPr lang="en-US" altLang="zh-CN" dirty="0"/>
              <a:t>C</a:t>
            </a:r>
            <a:r>
              <a:rPr lang="zh-CN" altLang="en-US" dirty="0"/>
              <a:t>相同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42F33B-7D68-452C-9575-99B30F10D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59" y="3319272"/>
            <a:ext cx="5657850" cy="34480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6CA8AE2-9B3C-4439-8286-F8386D9F80B6}"/>
              </a:ext>
            </a:extLst>
          </p:cNvPr>
          <p:cNvSpPr/>
          <p:nvPr/>
        </p:nvSpPr>
        <p:spPr>
          <a:xfrm>
            <a:off x="3419856" y="5925312"/>
            <a:ext cx="5614416" cy="813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16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B927E-0574-468E-AE04-EF88C968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C2FDD-726E-4321-A5A3-88525FC82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、数值类型：用于存储数值。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整型</a:t>
            </a:r>
            <a:r>
              <a:rPr lang="en-US" altLang="zh-CN" dirty="0">
                <a:solidFill>
                  <a:srgbClr val="0070C0"/>
                </a:solidFill>
              </a:rPr>
              <a:t>(int) </a:t>
            </a:r>
            <a:r>
              <a:rPr lang="zh-CN" altLang="en-US" dirty="0"/>
              <a:t>：通常被称为是整型或整数，是正或负整数，不带小数点。无限大小的整数。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浮点型</a:t>
            </a:r>
            <a:r>
              <a:rPr lang="en-US" altLang="zh-CN" dirty="0">
                <a:solidFill>
                  <a:srgbClr val="0070C0"/>
                </a:solidFill>
              </a:rPr>
              <a:t>(float)</a:t>
            </a:r>
            <a:r>
              <a:rPr lang="zh-CN" altLang="en-US" dirty="0"/>
              <a:t>：浮点型由整数部分与小数部分组成，浮点型也可以使用科学计数法表示（</a:t>
            </a:r>
            <a:r>
              <a:rPr lang="en-US" altLang="zh-CN" dirty="0"/>
              <a:t>2.78e2</a:t>
            </a:r>
            <a:r>
              <a:rPr lang="zh-CN" altLang="en-US" dirty="0"/>
              <a:t>就是</a:t>
            </a:r>
            <a:r>
              <a:rPr lang="en-US" altLang="zh-CN" dirty="0"/>
              <a:t>2.78 x 10</a:t>
            </a:r>
            <a:r>
              <a:rPr lang="en-US" altLang="zh-CN" baseline="30000" dirty="0"/>
              <a:t>2</a:t>
            </a:r>
            <a:r>
              <a:rPr lang="en-US" altLang="zh-CN" dirty="0"/>
              <a:t> = 278</a:t>
            </a:r>
            <a:r>
              <a:rPr lang="zh-CN" altLang="en-US" dirty="0"/>
              <a:t>）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复数</a:t>
            </a:r>
            <a:r>
              <a:rPr lang="en-US" altLang="zh-CN" dirty="0">
                <a:solidFill>
                  <a:srgbClr val="0070C0"/>
                </a:solidFill>
              </a:rPr>
              <a:t>(complex)</a:t>
            </a:r>
            <a:r>
              <a:rPr lang="zh-CN" altLang="en-US" dirty="0"/>
              <a:t>：复数由实数部分和虚数部分构成，可以用</a:t>
            </a:r>
            <a:r>
              <a:rPr lang="en-US" altLang="zh-CN" dirty="0"/>
              <a:t>a + </a:t>
            </a:r>
            <a:r>
              <a:rPr lang="en-US" altLang="zh-CN" dirty="0" err="1"/>
              <a:t>bj</a:t>
            </a:r>
            <a:r>
              <a:rPr lang="en-US" altLang="zh-CN" dirty="0"/>
              <a:t>,</a:t>
            </a:r>
            <a:r>
              <a:rPr lang="zh-CN" altLang="en-US" dirty="0"/>
              <a:t>或者</a:t>
            </a:r>
            <a:r>
              <a:rPr lang="en-US" altLang="zh-CN" dirty="0"/>
              <a:t>complex(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表示，复数的虚部以字母</a:t>
            </a:r>
            <a:r>
              <a:rPr lang="en-US" altLang="zh-CN" dirty="0"/>
              <a:t>j</a:t>
            </a:r>
            <a:r>
              <a:rPr lang="zh-CN" altLang="en-US" dirty="0"/>
              <a:t>或</a:t>
            </a:r>
            <a:r>
              <a:rPr lang="en-US" altLang="zh-CN" dirty="0"/>
              <a:t>J</a:t>
            </a:r>
            <a:r>
              <a:rPr lang="zh-CN" altLang="en-US" dirty="0"/>
              <a:t>结尾。如：</a:t>
            </a:r>
            <a:r>
              <a:rPr lang="en-US" altLang="zh-CN" dirty="0"/>
              <a:t>2+3j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509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D849C-D586-4D4D-B791-C0DF9949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D68CF-930A-4DA7-A613-74B0939C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、赋值运算符</a:t>
            </a:r>
            <a:endParaRPr lang="en-US" altLang="zh-CN" dirty="0"/>
          </a:p>
          <a:p>
            <a:r>
              <a:rPr lang="zh-CN" altLang="en-US" dirty="0"/>
              <a:t>赋值运算符中，只有简单赋值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/>
              <a:t> </a:t>
            </a:r>
            <a:r>
              <a:rPr lang="zh-CN" altLang="en-US" dirty="0"/>
              <a:t>可以连写，并遵循从右往左的结合方向，如：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复合赋值运算符</a:t>
            </a:r>
            <a:r>
              <a:rPr lang="zh-CN" altLang="en-US" dirty="0">
                <a:solidFill>
                  <a:srgbClr val="FF0000"/>
                </a:solidFill>
              </a:rPr>
              <a:t>不能连写，加括号也不行</a:t>
            </a:r>
            <a:r>
              <a:rPr lang="zh-CN" altLang="en-US" dirty="0"/>
              <a:t>，如：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C7DDA6-7EE9-400D-A778-B21B4DE4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216" y="3172587"/>
            <a:ext cx="2486216" cy="8456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985F4C-18EC-4488-982A-4F9601287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088" y="4775454"/>
            <a:ext cx="3236976" cy="12138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DF3943-EBC4-4321-AA2E-442CCF60C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827" y="4773274"/>
            <a:ext cx="3315927" cy="121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20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82519-1433-4A87-A463-1A5E0E3B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21481-18BA-403F-BF45-8A08A603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、位运算符</a:t>
            </a:r>
            <a:endParaRPr lang="en-US" altLang="zh-CN" dirty="0"/>
          </a:p>
          <a:p>
            <a:r>
              <a:rPr lang="zh-CN" altLang="en-US" dirty="0"/>
              <a:t>位（</a:t>
            </a:r>
            <a:r>
              <a:rPr lang="en-US" altLang="zh-CN" dirty="0"/>
              <a:t>bit</a:t>
            </a:r>
            <a:r>
              <a:rPr lang="zh-CN" altLang="en-US" dirty="0"/>
              <a:t>），即二进制位，是计算机中表示信息的最小单位，位运算符作用于位和位操作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）进行位运算前，需要将操作数转换为</a:t>
            </a:r>
            <a:r>
              <a:rPr lang="zh-CN" altLang="en-US" dirty="0">
                <a:solidFill>
                  <a:srgbClr val="FF0000"/>
                </a:solidFill>
              </a:rPr>
              <a:t>二进制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）两个操作数</a:t>
            </a:r>
            <a:r>
              <a:rPr lang="zh-CN" altLang="en-US" dirty="0">
                <a:solidFill>
                  <a:srgbClr val="FF0000"/>
                </a:solidFill>
              </a:rPr>
              <a:t>按低位对齐</a:t>
            </a:r>
            <a:r>
              <a:rPr lang="zh-CN" altLang="en-US" dirty="0"/>
              <a:t>进行运算，不足的高位补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）运算完后的值转换回</a:t>
            </a:r>
            <a:r>
              <a:rPr lang="zh-CN" altLang="en-US" dirty="0">
                <a:solidFill>
                  <a:srgbClr val="FF0000"/>
                </a:solidFill>
              </a:rPr>
              <a:t>十进制</a:t>
            </a:r>
            <a:r>
              <a:rPr lang="zh-CN" altLang="en-US" dirty="0"/>
              <a:t>输出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）进行位运算的操作数</a:t>
            </a:r>
            <a:r>
              <a:rPr lang="zh-CN" altLang="en-US" dirty="0">
                <a:solidFill>
                  <a:srgbClr val="FF0000"/>
                </a:solidFill>
              </a:rPr>
              <a:t>必须为整数</a:t>
            </a:r>
          </a:p>
        </p:txBody>
      </p:sp>
    </p:spTree>
    <p:extLst>
      <p:ext uri="{BB962C8B-B14F-4D97-AF65-F5344CB8AC3E}">
        <p14:creationId xmlns:p14="http://schemas.microsoft.com/office/powerpoint/2010/main" val="2407287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1FCE4D-0986-48ED-A8F1-E635FF3A9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" y="960120"/>
            <a:ext cx="11726609" cy="56881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257EABD-5F47-4FB0-9AAB-6E7D8310F1B8}"/>
              </a:ext>
            </a:extLst>
          </p:cNvPr>
          <p:cNvSpPr txBox="1"/>
          <p:nvPr/>
        </p:nvSpPr>
        <p:spPr>
          <a:xfrm>
            <a:off x="1663536" y="475488"/>
            <a:ext cx="886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表中，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= 60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 = 13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。转为二进制后即：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= 0b00111100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 = 0b1101 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BC1AF6-95AE-43C1-9A1D-2B5625F5D866}"/>
              </a:ext>
            </a:extLst>
          </p:cNvPr>
          <p:cNvSpPr/>
          <p:nvPr/>
        </p:nvSpPr>
        <p:spPr>
          <a:xfrm>
            <a:off x="8366760" y="4270248"/>
            <a:ext cx="384048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67E42D-18D5-4821-BB22-77B048B8E33C}"/>
              </a:ext>
            </a:extLst>
          </p:cNvPr>
          <p:cNvSpPr txBox="1"/>
          <p:nvPr/>
        </p:nvSpPr>
        <p:spPr>
          <a:xfrm>
            <a:off x="3785616" y="512799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相当于</a:t>
            </a:r>
            <a:r>
              <a:rPr lang="en-US" altLang="zh-CN" b="1" dirty="0">
                <a:solidFill>
                  <a:srgbClr val="FF0000"/>
                </a:solidFill>
              </a:rPr>
              <a:t>*2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32DD16-F80B-4F07-8949-615A5664684A}"/>
              </a:ext>
            </a:extLst>
          </p:cNvPr>
          <p:cNvSpPr txBox="1"/>
          <p:nvPr/>
        </p:nvSpPr>
        <p:spPr>
          <a:xfrm>
            <a:off x="3785616" y="609726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相当于</a:t>
            </a:r>
            <a:r>
              <a:rPr lang="en-US" altLang="zh-CN" b="1" dirty="0">
                <a:solidFill>
                  <a:srgbClr val="FF0000"/>
                </a:solidFill>
              </a:rPr>
              <a:t>//2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40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A1D55-7A4A-4079-8C42-D28768DE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63A33-7772-469B-84AE-22A1E29F8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、成员运算符</a:t>
            </a:r>
            <a:endParaRPr lang="en-US" altLang="zh-CN" dirty="0"/>
          </a:p>
          <a:p>
            <a:r>
              <a:rPr lang="zh-CN" altLang="en-US" dirty="0"/>
              <a:t>判断序列中是否有某个成员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3C4DF33-BBA2-4BF7-A21D-9D756A530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4"/>
          <a:stretch/>
        </p:blipFill>
        <p:spPr bwMode="auto">
          <a:xfrm>
            <a:off x="1024128" y="3602736"/>
            <a:ext cx="10083219" cy="215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261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1A891-3FA6-4438-93C5-093A63E7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FF961-5265-471B-A712-CB15C5B4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、标识运算符</a:t>
            </a:r>
            <a:endParaRPr lang="en-US" altLang="zh-CN" dirty="0"/>
          </a:p>
          <a:p>
            <a:r>
              <a:rPr lang="zh-CN" altLang="en-US" dirty="0"/>
              <a:t>比较两个对象的内存位置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74F93D9-22A1-4722-BF53-F30908627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66" y="3352133"/>
            <a:ext cx="10280868" cy="213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150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B9B07-4FBE-4E53-8F27-871DF013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282BE-1CF8-494B-B737-8B02E41D7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714619" cy="4023360"/>
          </a:xfrm>
        </p:spPr>
        <p:txBody>
          <a:bodyPr/>
          <a:lstStyle/>
          <a:p>
            <a:r>
              <a:rPr lang="zh-CN" altLang="en-US" dirty="0"/>
              <a:t>运算符的优先级与结合性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赋值符（复合赋值符）优先级最低，且满足右结合。（</a:t>
            </a:r>
            <a:r>
              <a:rPr lang="zh-CN" altLang="en-US" dirty="0">
                <a:solidFill>
                  <a:srgbClr val="FF0000"/>
                </a:solidFill>
              </a:rPr>
              <a:t>书上表</a:t>
            </a:r>
            <a:r>
              <a:rPr lang="en-US" altLang="zh-CN" dirty="0">
                <a:solidFill>
                  <a:srgbClr val="FF0000"/>
                </a:solidFill>
              </a:rPr>
              <a:t>2-11</a:t>
            </a:r>
            <a:r>
              <a:rPr lang="zh-CN" altLang="en-US" dirty="0">
                <a:solidFill>
                  <a:srgbClr val="FF0000"/>
                </a:solidFill>
              </a:rPr>
              <a:t>的描述有错！</a:t>
            </a:r>
            <a:r>
              <a:rPr lang="zh-CN" altLang="en-US" dirty="0"/>
              <a:t>）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D1A83EF-EA0C-4DA8-9E66-C215E3888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47" y="100725"/>
            <a:ext cx="4608957" cy="667059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8A9DCE23-E1D4-485D-AF4C-F1658BAE254E}"/>
              </a:ext>
            </a:extLst>
          </p:cNvPr>
          <p:cNvSpPr/>
          <p:nvPr/>
        </p:nvSpPr>
        <p:spPr>
          <a:xfrm>
            <a:off x="6821424" y="1472184"/>
            <a:ext cx="3630168" cy="996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6D35041-A743-4C77-914E-9D659AB5FC7D}"/>
              </a:ext>
            </a:extLst>
          </p:cNvPr>
          <p:cNvSpPr/>
          <p:nvPr/>
        </p:nvSpPr>
        <p:spPr>
          <a:xfrm>
            <a:off x="6821424" y="3436024"/>
            <a:ext cx="3630168" cy="340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3AAABD9-7B4B-4025-9DCE-50B04B376CA8}"/>
              </a:ext>
            </a:extLst>
          </p:cNvPr>
          <p:cNvSpPr/>
          <p:nvPr/>
        </p:nvSpPr>
        <p:spPr>
          <a:xfrm>
            <a:off x="6821424" y="5404104"/>
            <a:ext cx="3630168" cy="340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844B049-8F03-477B-BE24-B4FE1BFE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20" y="4506848"/>
            <a:ext cx="3087243" cy="75095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EF53FD5-8C27-4DB9-9E52-1DCF82784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20" y="5566662"/>
            <a:ext cx="2486216" cy="845652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B3F8647B-B58F-4AF2-A9EF-15A9C9C0E4D3}"/>
              </a:ext>
            </a:extLst>
          </p:cNvPr>
          <p:cNvSpPr txBox="1"/>
          <p:nvPr/>
        </p:nvSpPr>
        <p:spPr>
          <a:xfrm>
            <a:off x="2033735" y="6401991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右结合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F2A465D-9881-4A6F-9FE2-37EA25A2D7B8}"/>
              </a:ext>
            </a:extLst>
          </p:cNvPr>
          <p:cNvSpPr txBox="1"/>
          <p:nvPr/>
        </p:nvSpPr>
        <p:spPr>
          <a:xfrm>
            <a:off x="1783446" y="520765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赋值符优先级最低</a:t>
            </a:r>
          </a:p>
        </p:txBody>
      </p:sp>
      <p:sp>
        <p:nvSpPr>
          <p:cNvPr id="36" name="对话气泡: 圆角矩形 35">
            <a:extLst>
              <a:ext uri="{FF2B5EF4-FFF2-40B4-BE49-F238E27FC236}">
                <a16:creationId xmlns:a16="http://schemas.microsoft.com/office/drawing/2014/main" id="{F64960BA-4311-4213-8D58-651CB35D4FB0}"/>
              </a:ext>
            </a:extLst>
          </p:cNvPr>
          <p:cNvSpPr/>
          <p:nvPr/>
        </p:nvSpPr>
        <p:spPr>
          <a:xfrm>
            <a:off x="4553712" y="2779776"/>
            <a:ext cx="2103120" cy="656248"/>
          </a:xfrm>
          <a:prstGeom prst="wedgeRoundRectCallout">
            <a:avLst>
              <a:gd name="adj1" fmla="val -31426"/>
              <a:gd name="adj2" fmla="val 792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严格上来说，赋值符不应算为运算符</a:t>
            </a:r>
          </a:p>
        </p:txBody>
      </p:sp>
    </p:spTree>
    <p:extLst>
      <p:ext uri="{BB962C8B-B14F-4D97-AF65-F5344CB8AC3E}">
        <p14:creationId xmlns:p14="http://schemas.microsoft.com/office/powerpoint/2010/main" val="1968715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F3E43-7347-4419-9190-4F5C7289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CEE0A-8EE2-4BB2-941E-A07432B5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表达式，由一个或多个运算的组合，如：</a:t>
            </a:r>
            <a:endParaRPr lang="en-US" altLang="zh-CN" dirty="0"/>
          </a:p>
          <a:p>
            <a:r>
              <a:rPr lang="en-US" altLang="zh-CN" dirty="0"/>
              <a:t>a + b,   a &gt; b,   print(a, b),   a and b + c in d……</a:t>
            </a:r>
          </a:p>
          <a:p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语言的表达式与其他语言的表达式没有显著的区别。每个符合</a:t>
            </a:r>
            <a:r>
              <a:rPr lang="en-US" altLang="zh-CN" dirty="0"/>
              <a:t>Python</a:t>
            </a:r>
            <a:r>
              <a:rPr lang="zh-CN" altLang="en-US" dirty="0"/>
              <a:t>语言规则的表达式的计算都是</a:t>
            </a:r>
            <a:r>
              <a:rPr lang="zh-CN" altLang="en-US" dirty="0">
                <a:solidFill>
                  <a:srgbClr val="FF0000"/>
                </a:solidFill>
              </a:rPr>
              <a:t>一个确定的值</a:t>
            </a:r>
            <a:r>
              <a:rPr lang="zh-CN" altLang="en-US" dirty="0"/>
              <a:t>。对于常量、变量的运算和对于函数的调用都可以构成表达式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赋值表达式没有返回值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B33F4C-56AD-4106-966B-D77F536F2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85" y="5080254"/>
            <a:ext cx="6362678" cy="93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13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5903F-2E89-4F27-BA65-1E341300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C76FC-9700-401C-89CD-52E9679D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课后习题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写出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以下代码的输出结果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7F8A4D-05E0-461A-B5DC-E7567ED5F057}"/>
              </a:ext>
            </a:extLst>
          </p:cNvPr>
          <p:cNvSpPr txBox="1"/>
          <p:nvPr/>
        </p:nvSpPr>
        <p:spPr>
          <a:xfrm>
            <a:off x="1201228" y="3094208"/>
            <a:ext cx="60945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 = True</a:t>
            </a:r>
          </a:p>
          <a:p>
            <a:r>
              <a:rPr lang="en-US" altLang="zh-CN" dirty="0"/>
              <a:t>y = False</a:t>
            </a:r>
          </a:p>
          <a:p>
            <a:r>
              <a:rPr lang="en-US" altLang="zh-CN" dirty="0"/>
              <a:t>z = False</a:t>
            </a:r>
          </a:p>
          <a:p>
            <a:endParaRPr lang="en-US" altLang="zh-CN" dirty="0"/>
          </a:p>
          <a:p>
            <a:r>
              <a:rPr lang="en-US" altLang="zh-CN" dirty="0"/>
              <a:t>if not x or y:</a:t>
            </a:r>
          </a:p>
          <a:p>
            <a:r>
              <a:rPr lang="en-US" altLang="zh-CN" dirty="0"/>
              <a:t>    print(1)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not x or not y and z:</a:t>
            </a:r>
          </a:p>
          <a:p>
            <a:r>
              <a:rPr lang="en-US" altLang="zh-CN" dirty="0"/>
              <a:t>    print(2)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not x or y or not y and x:</a:t>
            </a:r>
          </a:p>
          <a:p>
            <a:r>
              <a:rPr lang="en-US" altLang="zh-CN" dirty="0"/>
              <a:t>    print(3)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1595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5903F-2E89-4F27-BA65-1E341300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C76FC-9700-401C-89CD-52E9679D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用户输入圆的半径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，计算并输出圆的周长和面积，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Symbol" panose="05050102010706020507" pitchFamily="18" charset="2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值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自己定义，取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3.14159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。输出结果保留小数点后两位</a:t>
            </a: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4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EFCE8-75BB-4509-924D-D381A194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D3E6E-CF85-4272-977A-B57A7C03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、字符串（</a:t>
            </a:r>
            <a:r>
              <a:rPr lang="en-US" altLang="zh-CN" dirty="0"/>
              <a:t>str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中的字符串可以使用单引号、双引号和三引号</a:t>
            </a:r>
            <a:r>
              <a:rPr lang="en-US" altLang="zh-CN" dirty="0"/>
              <a:t>(</a:t>
            </a:r>
            <a:r>
              <a:rPr lang="zh-CN" altLang="en-US" dirty="0"/>
              <a:t>三个单引号、三个双引号</a:t>
            </a:r>
            <a:r>
              <a:rPr lang="en-US" altLang="zh-CN" dirty="0"/>
              <a:t>)</a:t>
            </a:r>
            <a:r>
              <a:rPr lang="zh-CN" altLang="en-US" dirty="0"/>
              <a:t>括起来 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）创建和访问字符串</a:t>
            </a:r>
          </a:p>
          <a:p>
            <a:r>
              <a:rPr lang="zh-CN" altLang="en-US" dirty="0"/>
              <a:t>创建字符串很简单，只要为变量分配一个值即可。例如：</a:t>
            </a:r>
          </a:p>
          <a:p>
            <a:r>
              <a:rPr lang="en-US" altLang="zh-CN" dirty="0"/>
              <a:t>var1 = 'Hello World!'</a:t>
            </a:r>
          </a:p>
          <a:p>
            <a:r>
              <a:rPr lang="en-US" altLang="zh-CN" dirty="0"/>
              <a:t>var2 = "Python Programming "</a:t>
            </a:r>
          </a:p>
          <a:p>
            <a:endParaRPr lang="zh-CN" altLang="en-US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2A929117-B647-47A3-87E3-BD6B1F70B083}"/>
              </a:ext>
            </a:extLst>
          </p:cNvPr>
          <p:cNvSpPr/>
          <p:nvPr/>
        </p:nvSpPr>
        <p:spPr>
          <a:xfrm>
            <a:off x="6556076" y="4597880"/>
            <a:ext cx="2096218" cy="836762"/>
          </a:xfrm>
          <a:prstGeom prst="wedgeRoundRectCallout">
            <a:avLst>
              <a:gd name="adj1" fmla="val -82604"/>
              <a:gd name="adj2" fmla="val -134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</a:t>
            </a:r>
            <a:r>
              <a:rPr lang="zh-CN" altLang="en-US" dirty="0"/>
              <a:t>中的变量不需要指定类型，由内容决定类型</a:t>
            </a:r>
          </a:p>
        </p:txBody>
      </p:sp>
    </p:spTree>
    <p:extLst>
      <p:ext uri="{BB962C8B-B14F-4D97-AF65-F5344CB8AC3E}">
        <p14:creationId xmlns:p14="http://schemas.microsoft.com/office/powerpoint/2010/main" val="226350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EFCE8-75BB-4509-924D-D381A194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D3E6E-CF85-4272-977A-B57A7C03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、字符串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中的字符串可以使用单引号、双引号和三引号</a:t>
            </a:r>
            <a:r>
              <a:rPr lang="en-US" altLang="zh-CN" dirty="0"/>
              <a:t>(</a:t>
            </a:r>
            <a:r>
              <a:rPr lang="zh-CN" altLang="en-US" dirty="0"/>
              <a:t>三个单引号、三个双引号</a:t>
            </a:r>
            <a:r>
              <a:rPr lang="en-US" altLang="zh-CN" dirty="0"/>
              <a:t>)</a:t>
            </a:r>
            <a:r>
              <a:rPr lang="zh-CN" altLang="en-US" dirty="0"/>
              <a:t>括起来 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）</a:t>
            </a:r>
            <a:r>
              <a:rPr lang="en-US" altLang="zh-CN" dirty="0">
                <a:solidFill>
                  <a:srgbClr val="0070C0"/>
                </a:solidFill>
              </a:rPr>
              <a:t>Python</a:t>
            </a:r>
            <a:r>
              <a:rPr lang="zh-CN" altLang="en-US" dirty="0">
                <a:solidFill>
                  <a:srgbClr val="0070C0"/>
                </a:solidFill>
              </a:rPr>
              <a:t>转义字符</a:t>
            </a:r>
          </a:p>
          <a:p>
            <a:r>
              <a:rPr lang="zh-CN" altLang="en-US" dirty="0"/>
              <a:t>需要在字符中使用特殊字符时，</a:t>
            </a:r>
            <a:r>
              <a:rPr lang="en-US" altLang="zh-CN" dirty="0"/>
              <a:t>Python</a:t>
            </a:r>
            <a:r>
              <a:rPr lang="zh-CN" altLang="en-US" dirty="0"/>
              <a:t>用反斜杠</a:t>
            </a:r>
            <a:r>
              <a:rPr lang="en-US" altLang="zh-CN" dirty="0"/>
              <a:t>(\)</a:t>
            </a:r>
            <a:r>
              <a:rPr lang="zh-CN" altLang="en-US" dirty="0"/>
              <a:t>转义字符（</a:t>
            </a:r>
            <a:r>
              <a:rPr lang="en-US" altLang="zh-CN" dirty="0"/>
              <a:t>P16)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326E71-3770-49E9-929C-877CB83FB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3"/>
          <a:stretch/>
        </p:blipFill>
        <p:spPr bwMode="auto">
          <a:xfrm>
            <a:off x="1116723" y="2084832"/>
            <a:ext cx="9534881" cy="422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AC1B4EA-68A6-4F97-9DC9-D739F3CC1F6E}"/>
              </a:ext>
            </a:extLst>
          </p:cNvPr>
          <p:cNvSpPr txBox="1"/>
          <p:nvPr/>
        </p:nvSpPr>
        <p:spPr>
          <a:xfrm>
            <a:off x="8272732" y="1475117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跟</a:t>
            </a:r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</a:rPr>
              <a:t>相同</a:t>
            </a:r>
          </a:p>
        </p:txBody>
      </p:sp>
    </p:spTree>
    <p:extLst>
      <p:ext uri="{BB962C8B-B14F-4D97-AF65-F5344CB8AC3E}">
        <p14:creationId xmlns:p14="http://schemas.microsoft.com/office/powerpoint/2010/main" val="52755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8C52E-7301-442F-8093-C82F3A9D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103C9-951B-4B39-B769-8B26C5D4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）</a:t>
            </a:r>
            <a:r>
              <a:rPr lang="en-US" altLang="zh-CN" dirty="0">
                <a:solidFill>
                  <a:srgbClr val="0070C0"/>
                </a:solidFill>
              </a:rPr>
              <a:t>Python</a:t>
            </a:r>
            <a:r>
              <a:rPr lang="zh-CN" altLang="en-US" dirty="0">
                <a:solidFill>
                  <a:srgbClr val="0070C0"/>
                </a:solidFill>
              </a:rPr>
              <a:t>字符串运算符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字符串可以进行运算，运算符如表所示。</a:t>
            </a:r>
          </a:p>
          <a:p>
            <a:pPr algn="ctr"/>
            <a:r>
              <a:rPr lang="en-US" altLang="zh-CN" dirty="0"/>
              <a:t>a = 'Hello'            b = 'Python'</a:t>
            </a:r>
          </a:p>
          <a:p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8124593-2914-48EF-95A5-EE2286314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7" r="769"/>
          <a:stretch/>
        </p:blipFill>
        <p:spPr bwMode="auto">
          <a:xfrm>
            <a:off x="1163128" y="3629306"/>
            <a:ext cx="9240329" cy="315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AC1D37-2E9F-42C6-9C11-F3C67061CDC5}"/>
              </a:ext>
            </a:extLst>
          </p:cNvPr>
          <p:cNvSpPr txBox="1"/>
          <p:nvPr/>
        </p:nvSpPr>
        <p:spPr>
          <a:xfrm>
            <a:off x="10317191" y="5408762"/>
            <a:ext cx="1975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a[1]~a[3]</a:t>
            </a:r>
            <a:r>
              <a:rPr lang="zh-CN" altLang="en-US" sz="1400" b="1" dirty="0">
                <a:solidFill>
                  <a:srgbClr val="FF0000"/>
                </a:solidFill>
              </a:rPr>
              <a:t>，不包括</a:t>
            </a:r>
            <a:r>
              <a:rPr lang="en-US" altLang="zh-CN" sz="1400" b="1" dirty="0">
                <a:solidFill>
                  <a:srgbClr val="FF0000"/>
                </a:solidFill>
              </a:rPr>
              <a:t>a[4]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9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9590-2640-497D-B3C5-6692C478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E84E4-D25E-4178-9C5F-F89C369D4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zh-CN" altLang="en-US" dirty="0">
                <a:solidFill>
                  <a:srgbClr val="0070C0"/>
                </a:solidFill>
              </a:rPr>
              <a:t>）字符串格式化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旧式</a:t>
            </a:r>
            <a:r>
              <a:rPr lang="zh-CN" altLang="en-US" dirty="0"/>
              <a:t>的格式化字符串采用</a:t>
            </a:r>
            <a:r>
              <a:rPr lang="en-US" altLang="zh-CN" dirty="0"/>
              <a:t>%</a:t>
            </a:r>
            <a:r>
              <a:rPr lang="zh-CN" altLang="en-US" dirty="0"/>
              <a:t>格式符，用法与</a:t>
            </a:r>
            <a:r>
              <a:rPr lang="en-US" altLang="zh-CN" dirty="0"/>
              <a:t>C</a:t>
            </a:r>
            <a:r>
              <a:rPr lang="zh-CN" altLang="en-US" dirty="0"/>
              <a:t>中的</a:t>
            </a:r>
            <a:r>
              <a:rPr lang="en-US" altLang="zh-CN" dirty="0" err="1"/>
              <a:t>printf</a:t>
            </a:r>
            <a:r>
              <a:rPr lang="zh-CN" altLang="en-US" dirty="0"/>
              <a:t>语法类似。基本语法如下：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0070C0"/>
                </a:solidFill>
              </a:rPr>
              <a:t>“字符串内容，包含格式符</a:t>
            </a:r>
            <a:r>
              <a:rPr lang="en-US" altLang="zh-CN" dirty="0">
                <a:solidFill>
                  <a:srgbClr val="0070C0"/>
                </a:solidFill>
              </a:rPr>
              <a:t>%</a:t>
            </a:r>
            <a:r>
              <a:rPr lang="zh-CN" altLang="en-US" dirty="0">
                <a:solidFill>
                  <a:srgbClr val="0070C0"/>
                </a:solidFill>
              </a:rPr>
              <a:t>” 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zh-CN" altLang="en-US" dirty="0">
                <a:solidFill>
                  <a:srgbClr val="7030A0"/>
                </a:solidFill>
              </a:rPr>
              <a:t>值列表，以逗号隔开，依次与格式符对应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</a:p>
          <a:p>
            <a:r>
              <a:rPr lang="zh-CN" altLang="en-US" dirty="0"/>
              <a:t>如：</a:t>
            </a:r>
            <a:endParaRPr lang="en-US" altLang="zh-CN" dirty="0"/>
          </a:p>
          <a:p>
            <a:pPr algn="ctr"/>
            <a:r>
              <a:rPr lang="en-US" altLang="zh-CN" dirty="0"/>
              <a:t>text = “</a:t>
            </a:r>
            <a:r>
              <a:rPr lang="zh-CN" altLang="en-US" dirty="0"/>
              <a:t>我的名字是</a:t>
            </a:r>
            <a:r>
              <a:rPr lang="en-US" altLang="zh-CN" dirty="0">
                <a:solidFill>
                  <a:srgbClr val="0070C0"/>
                </a:solidFill>
              </a:rPr>
              <a:t>%s</a:t>
            </a:r>
            <a:r>
              <a:rPr lang="zh-CN" altLang="en-US" dirty="0"/>
              <a:t>，年龄是</a:t>
            </a:r>
            <a:r>
              <a:rPr lang="en-US" altLang="zh-CN" dirty="0">
                <a:solidFill>
                  <a:srgbClr val="7030A0"/>
                </a:solidFill>
              </a:rPr>
              <a:t>%d</a:t>
            </a:r>
            <a:r>
              <a:rPr lang="zh-CN" altLang="en-US" dirty="0"/>
              <a:t>” 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0070C0"/>
                </a:solidFill>
              </a:rPr>
              <a:t>“Lam</a:t>
            </a:r>
            <a:r>
              <a:rPr lang="zh-CN" altLang="en-US" dirty="0">
                <a:solidFill>
                  <a:srgbClr val="0070C0"/>
                </a:solidFill>
              </a:rPr>
              <a:t>”</a:t>
            </a:r>
            <a:r>
              <a:rPr lang="zh-CN" altLang="en-US" dirty="0"/>
              <a:t>， </a:t>
            </a:r>
            <a:r>
              <a:rPr lang="en-US" altLang="zh-CN" dirty="0">
                <a:solidFill>
                  <a:srgbClr val="7030A0"/>
                </a:solidFill>
              </a:rPr>
              <a:t>18</a:t>
            </a:r>
            <a:r>
              <a:rPr lang="en-US" altLang="zh-CN" dirty="0"/>
              <a:t>)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text = “</a:t>
            </a:r>
            <a:r>
              <a:rPr lang="zh-CN" altLang="en-US" dirty="0"/>
              <a:t>我的名字是</a:t>
            </a:r>
            <a:r>
              <a:rPr lang="en-US" altLang="zh-CN" dirty="0"/>
              <a:t>Lam</a:t>
            </a:r>
            <a:r>
              <a:rPr lang="zh-CN" altLang="en-US" dirty="0"/>
              <a:t>，年龄是</a:t>
            </a:r>
            <a:r>
              <a:rPr lang="en-US" altLang="zh-CN" dirty="0"/>
              <a:t>18”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13FB6D7-21D2-4D89-BAB6-75ED1C40F2DF}"/>
              </a:ext>
            </a:extLst>
          </p:cNvPr>
          <p:cNvSpPr/>
          <p:nvPr/>
        </p:nvSpPr>
        <p:spPr>
          <a:xfrm>
            <a:off x="5339751" y="4261317"/>
            <a:ext cx="2639683" cy="224419"/>
          </a:xfrm>
          <a:custGeom>
            <a:avLst/>
            <a:gdLst>
              <a:gd name="connsiteX0" fmla="*/ 2639683 w 2639683"/>
              <a:gd name="connsiteY0" fmla="*/ 224419 h 224419"/>
              <a:gd name="connsiteX1" fmla="*/ 1000664 w 2639683"/>
              <a:gd name="connsiteY1" fmla="*/ 132 h 224419"/>
              <a:gd name="connsiteX2" fmla="*/ 0 w 2639683"/>
              <a:gd name="connsiteY2" fmla="*/ 198540 h 22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9683" h="224419">
                <a:moveTo>
                  <a:pt x="2639683" y="224419"/>
                </a:moveTo>
                <a:cubicBezTo>
                  <a:pt x="2040147" y="114432"/>
                  <a:pt x="1440611" y="4445"/>
                  <a:pt x="1000664" y="132"/>
                </a:cubicBezTo>
                <a:cubicBezTo>
                  <a:pt x="560717" y="-4181"/>
                  <a:pt x="280358" y="97179"/>
                  <a:pt x="0" y="1985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0B5A9ED-42C3-4A02-8DFD-0B83D662E36B}"/>
              </a:ext>
            </a:extLst>
          </p:cNvPr>
          <p:cNvSpPr/>
          <p:nvPr/>
        </p:nvSpPr>
        <p:spPr>
          <a:xfrm>
            <a:off x="6875253" y="4856672"/>
            <a:ext cx="2078966" cy="207049"/>
          </a:xfrm>
          <a:custGeom>
            <a:avLst/>
            <a:gdLst>
              <a:gd name="connsiteX0" fmla="*/ 2078966 w 2078966"/>
              <a:gd name="connsiteY0" fmla="*/ 0 h 207049"/>
              <a:gd name="connsiteX1" fmla="*/ 1207698 w 2078966"/>
              <a:gd name="connsiteY1" fmla="*/ 207034 h 207049"/>
              <a:gd name="connsiteX2" fmla="*/ 0 w 2078966"/>
              <a:gd name="connsiteY2" fmla="*/ 8626 h 20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966" h="207049">
                <a:moveTo>
                  <a:pt x="2078966" y="0"/>
                </a:moveTo>
                <a:cubicBezTo>
                  <a:pt x="1816579" y="102798"/>
                  <a:pt x="1554192" y="205596"/>
                  <a:pt x="1207698" y="207034"/>
                </a:cubicBezTo>
                <a:cubicBezTo>
                  <a:pt x="861204" y="208472"/>
                  <a:pt x="430602" y="108549"/>
                  <a:pt x="0" y="8626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8B447780-CAA8-41FF-9773-6480F085991A}"/>
              </a:ext>
            </a:extLst>
          </p:cNvPr>
          <p:cNvSpPr/>
          <p:nvPr/>
        </p:nvSpPr>
        <p:spPr>
          <a:xfrm>
            <a:off x="5916283" y="5052506"/>
            <a:ext cx="359434" cy="345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907DF0C-3089-4C5B-B888-35B95B75359D}"/>
              </a:ext>
            </a:extLst>
          </p:cNvPr>
          <p:cNvSpPr/>
          <p:nvPr/>
        </p:nvSpPr>
        <p:spPr>
          <a:xfrm>
            <a:off x="5417388" y="3140015"/>
            <a:ext cx="1561381" cy="353683"/>
          </a:xfrm>
          <a:prstGeom prst="wedgeRoundRectCallout">
            <a:avLst>
              <a:gd name="adj1" fmla="val -65833"/>
              <a:gd name="adj2" fmla="val 649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这里跟</a:t>
            </a:r>
            <a:r>
              <a:rPr lang="en-US" altLang="zh-CN" dirty="0"/>
              <a:t>C</a:t>
            </a:r>
            <a:r>
              <a:rPr lang="zh-CN" altLang="en-US" dirty="0"/>
              <a:t>不同</a:t>
            </a:r>
          </a:p>
        </p:txBody>
      </p:sp>
    </p:spTree>
    <p:extLst>
      <p:ext uri="{BB962C8B-B14F-4D97-AF65-F5344CB8AC3E}">
        <p14:creationId xmlns:p14="http://schemas.microsoft.com/office/powerpoint/2010/main" val="176713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9590-2640-497D-B3C5-6692C478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E84E4-D25E-4178-9C5F-F89C369D4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zh-CN" altLang="en-US" dirty="0">
                <a:solidFill>
                  <a:srgbClr val="0070C0"/>
                </a:solidFill>
              </a:rPr>
              <a:t>）字符串格式化</a:t>
            </a:r>
          </a:p>
          <a:p>
            <a:r>
              <a:rPr lang="zh-CN" altLang="en-US" dirty="0"/>
              <a:t>常用的格式符如下表：</a:t>
            </a:r>
            <a:endParaRPr lang="en-US" altLang="zh-CN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AD87360-69AB-4477-8456-01DFBAEB1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888" y="2649053"/>
            <a:ext cx="5173265" cy="3769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8FB79E5-2482-4C17-BC70-A81CCF88BC40}"/>
              </a:ext>
            </a:extLst>
          </p:cNvPr>
          <p:cNvSpPr txBox="1"/>
          <p:nvPr/>
        </p:nvSpPr>
        <p:spPr>
          <a:xfrm>
            <a:off x="2732840" y="4533620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跟</a:t>
            </a:r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</a:rPr>
              <a:t>相同</a:t>
            </a:r>
          </a:p>
        </p:txBody>
      </p:sp>
    </p:spTree>
    <p:extLst>
      <p:ext uri="{BB962C8B-B14F-4D97-AF65-F5344CB8AC3E}">
        <p14:creationId xmlns:p14="http://schemas.microsoft.com/office/powerpoint/2010/main" val="335609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​​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079_TF22378848.potx" id="{F62FB227-606A-4DCF-9454-C7C2A6DCEDA3}" vid="{FF5F72B6-EF16-44B6-9476-2E94BA64039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</Template>
  <TotalTime>7602</TotalTime>
  <Words>3403</Words>
  <Application>Microsoft Office PowerPoint</Application>
  <PresentationFormat>宽屏</PresentationFormat>
  <Paragraphs>449</Paragraphs>
  <Slides>48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Helvetica Neue</vt:lpstr>
      <vt:lpstr>Microsoft YaHei UI</vt:lpstr>
      <vt:lpstr>宋体</vt:lpstr>
      <vt:lpstr>Arial</vt:lpstr>
      <vt:lpstr>Symbol</vt:lpstr>
      <vt:lpstr>Tw Cen MT</vt:lpstr>
      <vt:lpstr>Wingdings</vt:lpstr>
      <vt:lpstr>Wingdings 3</vt:lpstr>
      <vt:lpstr>积分​​</vt:lpstr>
      <vt:lpstr>Python语言</vt:lpstr>
      <vt:lpstr>内容</vt:lpstr>
      <vt:lpstr>Python数据类型</vt:lpstr>
      <vt:lpstr>Python数据类型</vt:lpstr>
      <vt:lpstr>Python数据类型</vt:lpstr>
      <vt:lpstr>Python数据类型</vt:lpstr>
      <vt:lpstr>Python数据类型</vt:lpstr>
      <vt:lpstr>Python数据类型</vt:lpstr>
      <vt:lpstr>Python数据类型</vt:lpstr>
      <vt:lpstr>Python数据类型</vt:lpstr>
      <vt:lpstr>Python数据类型</vt:lpstr>
      <vt:lpstr>Python数据类型</vt:lpstr>
      <vt:lpstr>Python数据类型</vt:lpstr>
      <vt:lpstr>Python数据类型</vt:lpstr>
      <vt:lpstr>Python数据类型</vt:lpstr>
      <vt:lpstr>Python数据类型</vt:lpstr>
      <vt:lpstr>Python数据类型</vt:lpstr>
      <vt:lpstr>常量和变量</vt:lpstr>
      <vt:lpstr>常量和变量</vt:lpstr>
      <vt:lpstr>常量和变量</vt:lpstr>
      <vt:lpstr>常量和变量</vt:lpstr>
      <vt:lpstr>常量和变量</vt:lpstr>
      <vt:lpstr>常量和变量</vt:lpstr>
      <vt:lpstr>常量和变量</vt:lpstr>
      <vt:lpstr>常量和变量</vt:lpstr>
      <vt:lpstr>常量和变量</vt:lpstr>
      <vt:lpstr>常量和变量</vt:lpstr>
      <vt:lpstr>常量和变量</vt:lpstr>
      <vt:lpstr>常量与变量</vt:lpstr>
      <vt:lpstr>运算符与表达式</vt:lpstr>
      <vt:lpstr>运算符与表达式</vt:lpstr>
      <vt:lpstr>运算符与表达式</vt:lpstr>
      <vt:lpstr>运算符与表达式</vt:lpstr>
      <vt:lpstr>运算符与表达式</vt:lpstr>
      <vt:lpstr>运算符与表达式</vt:lpstr>
      <vt:lpstr>运算符与表达式</vt:lpstr>
      <vt:lpstr>思考题</vt:lpstr>
      <vt:lpstr>运算符与表达式</vt:lpstr>
      <vt:lpstr>运算符与表达式</vt:lpstr>
      <vt:lpstr>运算符与表达式</vt:lpstr>
      <vt:lpstr>运算符与表达式</vt:lpstr>
      <vt:lpstr>PowerPoint 演示文稿</vt:lpstr>
      <vt:lpstr>运算符与表达式</vt:lpstr>
      <vt:lpstr>运算符与表达式</vt:lpstr>
      <vt:lpstr>运算符与表达式</vt:lpstr>
      <vt:lpstr>运算符与表达式</vt:lpstr>
      <vt:lpstr>作业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 Lorem Ipsum</dc:title>
  <dc:creator>linyd@gcu.edu.cn</dc:creator>
  <cp:lastModifiedBy>linyd@gcu.edu.cn</cp:lastModifiedBy>
  <cp:revision>42</cp:revision>
  <dcterms:created xsi:type="dcterms:W3CDTF">2022-02-08T07:54:10Z</dcterms:created>
  <dcterms:modified xsi:type="dcterms:W3CDTF">2022-02-23T16:05:36Z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