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7"/>
  </p:notesMasterIdLst>
  <p:handoutMasterIdLst>
    <p:handoutMasterId r:id="rId78"/>
  </p:handoutMasterIdLst>
  <p:sldIdLst>
    <p:sldId id="256" r:id="rId5"/>
    <p:sldId id="277" r:id="rId6"/>
    <p:sldId id="278" r:id="rId7"/>
    <p:sldId id="279" r:id="rId8"/>
    <p:sldId id="280" r:id="rId9"/>
    <p:sldId id="281" r:id="rId10"/>
    <p:sldId id="284" r:id="rId11"/>
    <p:sldId id="285" r:id="rId12"/>
    <p:sldId id="282" r:id="rId13"/>
    <p:sldId id="283" r:id="rId14"/>
    <p:sldId id="286" r:id="rId15"/>
    <p:sldId id="287" r:id="rId16"/>
    <p:sldId id="288" r:id="rId17"/>
    <p:sldId id="289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2" r:id="rId39"/>
    <p:sldId id="313" r:id="rId40"/>
    <p:sldId id="314" r:id="rId41"/>
    <p:sldId id="311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5" r:id="rId50"/>
    <p:sldId id="326" r:id="rId51"/>
    <p:sldId id="322" r:id="rId52"/>
    <p:sldId id="323" r:id="rId53"/>
    <p:sldId id="333" r:id="rId54"/>
    <p:sldId id="324" r:id="rId55"/>
    <p:sldId id="327" r:id="rId56"/>
    <p:sldId id="328" r:id="rId57"/>
    <p:sldId id="329" r:id="rId58"/>
    <p:sldId id="330" r:id="rId59"/>
    <p:sldId id="331" r:id="rId60"/>
    <p:sldId id="332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2" r:id="rId69"/>
    <p:sldId id="341" r:id="rId70"/>
    <p:sldId id="343" r:id="rId71"/>
    <p:sldId id="344" r:id="rId72"/>
    <p:sldId id="345" r:id="rId73"/>
    <p:sldId id="346" r:id="rId74"/>
    <p:sldId id="347" r:id="rId75"/>
    <p:sldId id="348" r:id="rId76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9966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yd@gcu.edu.cn" userId="b8e7e040dcb4f74d" providerId="LiveId" clId="{B385CD2D-E19C-411C-82E4-00AF2638A8D3}"/>
    <pc:docChg chg="undo redo custSel addSld delSld modSld sldOrd">
      <pc:chgData name="linyd@gcu.edu.cn" userId="b8e7e040dcb4f74d" providerId="LiveId" clId="{B385CD2D-E19C-411C-82E4-00AF2638A8D3}" dt="2022-02-17T03:52:37.565" v="19103" actId="20577"/>
      <pc:docMkLst>
        <pc:docMk/>
      </pc:docMkLst>
      <pc:sldChg chg="modSp mod">
        <pc:chgData name="linyd@gcu.edu.cn" userId="b8e7e040dcb4f74d" providerId="LiveId" clId="{B385CD2D-E19C-411C-82E4-00AF2638A8D3}" dt="2022-02-17T03:52:37.565" v="19103" actId="20577"/>
        <pc:sldMkLst>
          <pc:docMk/>
          <pc:sldMk cId="2806257027" sldId="256"/>
        </pc:sldMkLst>
        <pc:spChg chg="mod">
          <ac:chgData name="linyd@gcu.edu.cn" userId="b8e7e040dcb4f74d" providerId="LiveId" clId="{B385CD2D-E19C-411C-82E4-00AF2638A8D3}" dt="2022-02-17T03:52:37.565" v="19103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modSp mod">
        <pc:chgData name="linyd@gcu.edu.cn" userId="b8e7e040dcb4f74d" providerId="LiveId" clId="{B385CD2D-E19C-411C-82E4-00AF2638A8D3}" dt="2022-02-14T03:29:33.259" v="41" actId="20577"/>
        <pc:sldMkLst>
          <pc:docMk/>
          <pc:sldMk cId="1401741552" sldId="277"/>
        </pc:sldMkLst>
        <pc:spChg chg="mod">
          <ac:chgData name="linyd@gcu.edu.cn" userId="b8e7e040dcb4f74d" providerId="LiveId" clId="{B385CD2D-E19C-411C-82E4-00AF2638A8D3}" dt="2022-02-14T03:29:33.259" v="41" actId="20577"/>
          <ac:spMkLst>
            <pc:docMk/>
            <pc:sldMk cId="1401741552" sldId="277"/>
            <ac:spMk id="4" creationId="{75134858-2697-4E98-8922-44092ED2377F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797509285" sldId="278"/>
        </pc:sldMkLst>
      </pc:sldChg>
      <pc:sldChg chg="addSp modSp new mod">
        <pc:chgData name="linyd@gcu.edu.cn" userId="b8e7e040dcb4f74d" providerId="LiveId" clId="{B385CD2D-E19C-411C-82E4-00AF2638A8D3}" dt="2022-02-14T03:36:51.280" v="202" actId="27636"/>
        <pc:sldMkLst>
          <pc:docMk/>
          <pc:sldMk cId="2591080430" sldId="278"/>
        </pc:sldMkLst>
        <pc:spChg chg="mod">
          <ac:chgData name="linyd@gcu.edu.cn" userId="b8e7e040dcb4f74d" providerId="LiveId" clId="{B385CD2D-E19C-411C-82E4-00AF2638A8D3}" dt="2022-02-14T03:30:05.960" v="45" actId="20577"/>
          <ac:spMkLst>
            <pc:docMk/>
            <pc:sldMk cId="2591080430" sldId="278"/>
            <ac:spMk id="2" creationId="{1D5B1BD8-DC33-4748-AEE0-09DCC0DF29E4}"/>
          </ac:spMkLst>
        </pc:spChg>
        <pc:spChg chg="mod">
          <ac:chgData name="linyd@gcu.edu.cn" userId="b8e7e040dcb4f74d" providerId="LiveId" clId="{B385CD2D-E19C-411C-82E4-00AF2638A8D3}" dt="2022-02-14T03:36:51.280" v="202" actId="27636"/>
          <ac:spMkLst>
            <pc:docMk/>
            <pc:sldMk cId="2591080430" sldId="278"/>
            <ac:spMk id="3" creationId="{638B3E45-2047-4D23-9986-4AB3BCF8202E}"/>
          </ac:spMkLst>
        </pc:spChg>
        <pc:spChg chg="add mod">
          <ac:chgData name="linyd@gcu.edu.cn" userId="b8e7e040dcb4f74d" providerId="LiveId" clId="{B385CD2D-E19C-411C-82E4-00AF2638A8D3}" dt="2022-02-14T03:32:57.794" v="103" actId="14100"/>
          <ac:spMkLst>
            <pc:docMk/>
            <pc:sldMk cId="2591080430" sldId="278"/>
            <ac:spMk id="4" creationId="{421DEEF0-AB50-409F-BA3A-DD6E3519AAFD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263504376" sldId="279"/>
        </pc:sldMkLst>
      </pc:sldChg>
      <pc:sldChg chg="modSp new mod">
        <pc:chgData name="linyd@gcu.edu.cn" userId="b8e7e040dcb4f74d" providerId="LiveId" clId="{B385CD2D-E19C-411C-82E4-00AF2638A8D3}" dt="2022-02-14T09:14:44.301" v="679" actId="20577"/>
        <pc:sldMkLst>
          <pc:docMk/>
          <pc:sldMk cId="4254282260" sldId="279"/>
        </pc:sldMkLst>
        <pc:spChg chg="mod">
          <ac:chgData name="linyd@gcu.edu.cn" userId="b8e7e040dcb4f74d" providerId="LiveId" clId="{B385CD2D-E19C-411C-82E4-00AF2638A8D3}" dt="2022-02-14T03:33:05.248" v="109" actId="20577"/>
          <ac:spMkLst>
            <pc:docMk/>
            <pc:sldMk cId="4254282260" sldId="279"/>
            <ac:spMk id="2" creationId="{04E9C3BF-D539-438A-B861-476B5205A62C}"/>
          </ac:spMkLst>
        </pc:spChg>
        <pc:spChg chg="mod">
          <ac:chgData name="linyd@gcu.edu.cn" userId="b8e7e040dcb4f74d" providerId="LiveId" clId="{B385CD2D-E19C-411C-82E4-00AF2638A8D3}" dt="2022-02-14T09:14:44.301" v="679" actId="20577"/>
          <ac:spMkLst>
            <pc:docMk/>
            <pc:sldMk cId="4254282260" sldId="279"/>
            <ac:spMk id="3" creationId="{4CE721B2-E268-4A30-A380-C3D7B6C68C5F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527551487" sldId="280"/>
        </pc:sldMkLst>
      </pc:sldChg>
      <pc:sldChg chg="modSp new mod">
        <pc:chgData name="linyd@gcu.edu.cn" userId="b8e7e040dcb4f74d" providerId="LiveId" clId="{B385CD2D-E19C-411C-82E4-00AF2638A8D3}" dt="2022-02-14T09:19:05.716" v="979" actId="207"/>
        <pc:sldMkLst>
          <pc:docMk/>
          <pc:sldMk cId="3866226664" sldId="280"/>
        </pc:sldMkLst>
        <pc:spChg chg="mod">
          <ac:chgData name="linyd@gcu.edu.cn" userId="b8e7e040dcb4f74d" providerId="LiveId" clId="{B385CD2D-E19C-411C-82E4-00AF2638A8D3}" dt="2022-02-14T09:14:10.585" v="660" actId="20577"/>
          <ac:spMkLst>
            <pc:docMk/>
            <pc:sldMk cId="3866226664" sldId="280"/>
            <ac:spMk id="2" creationId="{DD4FC329-0F55-49E2-87A0-1528C13AC998}"/>
          </ac:spMkLst>
        </pc:spChg>
        <pc:spChg chg="mod">
          <ac:chgData name="linyd@gcu.edu.cn" userId="b8e7e040dcb4f74d" providerId="LiveId" clId="{B385CD2D-E19C-411C-82E4-00AF2638A8D3}" dt="2022-02-14T09:19:05.716" v="979" actId="207"/>
          <ac:spMkLst>
            <pc:docMk/>
            <pc:sldMk cId="3866226664" sldId="280"/>
            <ac:spMk id="3" creationId="{B4E79FA3-9844-4E90-A552-DA4F078C0CAF}"/>
          </ac:spMkLst>
        </pc:spChg>
      </pc:sldChg>
      <pc:sldChg chg="addSp modSp add mod">
        <pc:chgData name="linyd@gcu.edu.cn" userId="b8e7e040dcb4f74d" providerId="LiveId" clId="{B385CD2D-E19C-411C-82E4-00AF2638A8D3}" dt="2022-02-14T09:51:32.532" v="2116" actId="20577"/>
        <pc:sldMkLst>
          <pc:docMk/>
          <pc:sldMk cId="2220650380" sldId="281"/>
        </pc:sldMkLst>
        <pc:spChg chg="mod">
          <ac:chgData name="linyd@gcu.edu.cn" userId="b8e7e040dcb4f74d" providerId="LiveId" clId="{B385CD2D-E19C-411C-82E4-00AF2638A8D3}" dt="2022-02-14T09:51:32.532" v="2116" actId="20577"/>
          <ac:spMkLst>
            <pc:docMk/>
            <pc:sldMk cId="2220650380" sldId="281"/>
            <ac:spMk id="3" creationId="{B4E79FA3-9844-4E90-A552-DA4F078C0CAF}"/>
          </ac:spMkLst>
        </pc:spChg>
        <pc:spChg chg="add mod">
          <ac:chgData name="linyd@gcu.edu.cn" userId="b8e7e040dcb4f74d" providerId="LiveId" clId="{B385CD2D-E19C-411C-82E4-00AF2638A8D3}" dt="2022-02-14T09:34:26.747" v="1655" actId="14100"/>
          <ac:spMkLst>
            <pc:docMk/>
            <pc:sldMk cId="2220650380" sldId="281"/>
            <ac:spMk id="4" creationId="{4E343F21-5C9D-42CC-8B3A-7B45C738488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329090378" sldId="281"/>
        </pc:sldMkLst>
      </pc:sldChg>
      <pc:sldChg chg="modSp new mod">
        <pc:chgData name="linyd@gcu.edu.cn" userId="b8e7e040dcb4f74d" providerId="LiveId" clId="{B385CD2D-E19C-411C-82E4-00AF2638A8D3}" dt="2022-02-14T15:53:07.958" v="2633" actId="207"/>
        <pc:sldMkLst>
          <pc:docMk/>
          <pc:sldMk cId="1454288784" sldId="282"/>
        </pc:sldMkLst>
        <pc:spChg chg="mod">
          <ac:chgData name="linyd@gcu.edu.cn" userId="b8e7e040dcb4f74d" providerId="LiveId" clId="{B385CD2D-E19C-411C-82E4-00AF2638A8D3}" dt="2022-02-14T09:24:59.960" v="1338"/>
          <ac:spMkLst>
            <pc:docMk/>
            <pc:sldMk cId="1454288784" sldId="282"/>
            <ac:spMk id="2" creationId="{BFDC338C-7905-40D8-962F-6D43DD5D3DD4}"/>
          </ac:spMkLst>
        </pc:spChg>
        <pc:spChg chg="mod">
          <ac:chgData name="linyd@gcu.edu.cn" userId="b8e7e040dcb4f74d" providerId="LiveId" clId="{B385CD2D-E19C-411C-82E4-00AF2638A8D3}" dt="2022-02-14T15:53:07.958" v="2633" actId="207"/>
          <ac:spMkLst>
            <pc:docMk/>
            <pc:sldMk cId="1454288784" sldId="282"/>
            <ac:spMk id="3" creationId="{350D8EB8-566C-4B39-AD90-43DD9F41951B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767134512" sldId="282"/>
        </pc:sldMkLst>
      </pc:sldChg>
      <pc:sldChg chg="addSp modSp add mod">
        <pc:chgData name="linyd@gcu.edu.cn" userId="b8e7e040dcb4f74d" providerId="LiveId" clId="{B385CD2D-E19C-411C-82E4-00AF2638A8D3}" dt="2022-02-14T15:54:10.101" v="2650" actId="14100"/>
        <pc:sldMkLst>
          <pc:docMk/>
          <pc:sldMk cId="3348292671" sldId="283"/>
        </pc:sldMkLst>
        <pc:spChg chg="mod">
          <ac:chgData name="linyd@gcu.edu.cn" userId="b8e7e040dcb4f74d" providerId="LiveId" clId="{B385CD2D-E19C-411C-82E4-00AF2638A8D3}" dt="2022-02-14T15:43:56.694" v="2317" actId="20577"/>
          <ac:spMkLst>
            <pc:docMk/>
            <pc:sldMk cId="3348292671" sldId="283"/>
            <ac:spMk id="3" creationId="{350D8EB8-566C-4B39-AD90-43DD9F41951B}"/>
          </ac:spMkLst>
        </pc:spChg>
        <pc:spChg chg="add mod">
          <ac:chgData name="linyd@gcu.edu.cn" userId="b8e7e040dcb4f74d" providerId="LiveId" clId="{B385CD2D-E19C-411C-82E4-00AF2638A8D3}" dt="2022-02-14T15:54:10.101" v="2650" actId="14100"/>
          <ac:spMkLst>
            <pc:docMk/>
            <pc:sldMk cId="3348292671" sldId="283"/>
            <ac:spMk id="4" creationId="{6895AB60-94FD-4A0B-9F1C-44B8EB22327D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356090706" sldId="283"/>
        </pc:sldMkLst>
      </pc:sldChg>
      <pc:sldChg chg="delSp modSp add mod">
        <pc:chgData name="linyd@gcu.edu.cn" userId="b8e7e040dcb4f74d" providerId="LiveId" clId="{B385CD2D-E19C-411C-82E4-00AF2638A8D3}" dt="2022-02-14T09:48:07.571" v="2112" actId="113"/>
        <pc:sldMkLst>
          <pc:docMk/>
          <pc:sldMk cId="3121643741" sldId="284"/>
        </pc:sldMkLst>
        <pc:spChg chg="mod">
          <ac:chgData name="linyd@gcu.edu.cn" userId="b8e7e040dcb4f74d" providerId="LiveId" clId="{B385CD2D-E19C-411C-82E4-00AF2638A8D3}" dt="2022-02-14T09:48:07.571" v="2112" actId="113"/>
          <ac:spMkLst>
            <pc:docMk/>
            <pc:sldMk cId="3121643741" sldId="284"/>
            <ac:spMk id="3" creationId="{B4E79FA3-9844-4E90-A552-DA4F078C0CAF}"/>
          </ac:spMkLst>
        </pc:spChg>
        <pc:spChg chg="del">
          <ac:chgData name="linyd@gcu.edu.cn" userId="b8e7e040dcb4f74d" providerId="LiveId" clId="{B385CD2D-E19C-411C-82E4-00AF2638A8D3}" dt="2022-02-14T09:41:18.906" v="1883" actId="478"/>
          <ac:spMkLst>
            <pc:docMk/>
            <pc:sldMk cId="3121643741" sldId="284"/>
            <ac:spMk id="4" creationId="{4E343F21-5C9D-42CC-8B3A-7B45C738488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231131111" sldId="284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806919579" sldId="285"/>
        </pc:sldMkLst>
      </pc:sldChg>
      <pc:sldChg chg="addSp modSp add mod">
        <pc:chgData name="linyd@gcu.edu.cn" userId="b8e7e040dcb4f74d" providerId="LiveId" clId="{B385CD2D-E19C-411C-82E4-00AF2638A8D3}" dt="2022-02-14T09:56:29.466" v="2288" actId="113"/>
        <pc:sldMkLst>
          <pc:docMk/>
          <pc:sldMk cId="3352861772" sldId="285"/>
        </pc:sldMkLst>
        <pc:spChg chg="mod">
          <ac:chgData name="linyd@gcu.edu.cn" userId="b8e7e040dcb4f74d" providerId="LiveId" clId="{B385CD2D-E19C-411C-82E4-00AF2638A8D3}" dt="2022-02-14T09:56:29.466" v="2288" actId="113"/>
          <ac:spMkLst>
            <pc:docMk/>
            <pc:sldMk cId="3352861772" sldId="285"/>
            <ac:spMk id="3" creationId="{B4E79FA3-9844-4E90-A552-DA4F078C0CAF}"/>
          </ac:spMkLst>
        </pc:spChg>
        <pc:spChg chg="add mod">
          <ac:chgData name="linyd@gcu.edu.cn" userId="b8e7e040dcb4f74d" providerId="LiveId" clId="{B385CD2D-E19C-411C-82E4-00AF2638A8D3}" dt="2022-02-14T09:56:16.427" v="2286" actId="14100"/>
          <ac:spMkLst>
            <pc:docMk/>
            <pc:sldMk cId="3352861772" sldId="285"/>
            <ac:spMk id="4" creationId="{526B0E23-2553-4122-B875-3D81ACE99AAE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203323193" sldId="286"/>
        </pc:sldMkLst>
      </pc:sldChg>
      <pc:sldChg chg="addSp modSp add mod">
        <pc:chgData name="linyd@gcu.edu.cn" userId="b8e7e040dcb4f74d" providerId="LiveId" clId="{B385CD2D-E19C-411C-82E4-00AF2638A8D3}" dt="2022-02-14T15:54:26.454" v="2652" actId="1076"/>
        <pc:sldMkLst>
          <pc:docMk/>
          <pc:sldMk cId="1631750735" sldId="286"/>
        </pc:sldMkLst>
        <pc:spChg chg="mod">
          <ac:chgData name="linyd@gcu.edu.cn" userId="b8e7e040dcb4f74d" providerId="LiveId" clId="{B385CD2D-E19C-411C-82E4-00AF2638A8D3}" dt="2022-02-14T15:47:35.583" v="2428" actId="20577"/>
          <ac:spMkLst>
            <pc:docMk/>
            <pc:sldMk cId="1631750735" sldId="286"/>
            <ac:spMk id="3" creationId="{350D8EB8-566C-4B39-AD90-43DD9F41951B}"/>
          </ac:spMkLst>
        </pc:spChg>
        <pc:spChg chg="add mod">
          <ac:chgData name="linyd@gcu.edu.cn" userId="b8e7e040dcb4f74d" providerId="LiveId" clId="{B385CD2D-E19C-411C-82E4-00AF2638A8D3}" dt="2022-02-14T15:46:29.749" v="2393" actId="1076"/>
          <ac:spMkLst>
            <pc:docMk/>
            <pc:sldMk cId="1631750735" sldId="286"/>
            <ac:spMk id="4" creationId="{F7A93114-760D-4F1D-A90E-C36D51D06B08}"/>
          </ac:spMkLst>
        </pc:spChg>
        <pc:spChg chg="add mod">
          <ac:chgData name="linyd@gcu.edu.cn" userId="b8e7e040dcb4f74d" providerId="LiveId" clId="{B385CD2D-E19C-411C-82E4-00AF2638A8D3}" dt="2022-02-14T15:54:26.454" v="2652" actId="1076"/>
          <ac:spMkLst>
            <pc:docMk/>
            <pc:sldMk cId="1631750735" sldId="286"/>
            <ac:spMk id="5" creationId="{4CD8E94E-CFA9-4AEF-AF47-0ACDCB1E23F9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126690711" sldId="287"/>
        </pc:sldMkLst>
      </pc:sldChg>
      <pc:sldChg chg="delSp modSp add mod">
        <pc:chgData name="linyd@gcu.edu.cn" userId="b8e7e040dcb4f74d" providerId="LiveId" clId="{B385CD2D-E19C-411C-82E4-00AF2638A8D3}" dt="2022-02-14T15:51:43.430" v="2632" actId="207"/>
        <pc:sldMkLst>
          <pc:docMk/>
          <pc:sldMk cId="3133966429" sldId="287"/>
        </pc:sldMkLst>
        <pc:spChg chg="mod">
          <ac:chgData name="linyd@gcu.edu.cn" userId="b8e7e040dcb4f74d" providerId="LiveId" clId="{B385CD2D-E19C-411C-82E4-00AF2638A8D3}" dt="2022-02-14T15:51:43.430" v="2632" actId="207"/>
          <ac:spMkLst>
            <pc:docMk/>
            <pc:sldMk cId="3133966429" sldId="287"/>
            <ac:spMk id="3" creationId="{350D8EB8-566C-4B39-AD90-43DD9F41951B}"/>
          </ac:spMkLst>
        </pc:spChg>
        <pc:spChg chg="del">
          <ac:chgData name="linyd@gcu.edu.cn" userId="b8e7e040dcb4f74d" providerId="LiveId" clId="{B385CD2D-E19C-411C-82E4-00AF2638A8D3}" dt="2022-02-14T15:47:47.973" v="2430" actId="478"/>
          <ac:spMkLst>
            <pc:docMk/>
            <pc:sldMk cId="3133966429" sldId="287"/>
            <ac:spMk id="4" creationId="{F7A93114-760D-4F1D-A90E-C36D51D06B08}"/>
          </ac:spMkLst>
        </pc:spChg>
      </pc:sldChg>
      <pc:sldChg chg="addSp modSp new mod">
        <pc:chgData name="linyd@gcu.edu.cn" userId="b8e7e040dcb4f74d" providerId="LiveId" clId="{B385CD2D-E19C-411C-82E4-00AF2638A8D3}" dt="2022-02-14T16:01:01.017" v="3037" actId="207"/>
        <pc:sldMkLst>
          <pc:docMk/>
          <pc:sldMk cId="2654286920" sldId="288"/>
        </pc:sldMkLst>
        <pc:spChg chg="mod">
          <ac:chgData name="linyd@gcu.edu.cn" userId="b8e7e040dcb4f74d" providerId="LiveId" clId="{B385CD2D-E19C-411C-82E4-00AF2638A8D3}" dt="2022-02-14T15:54:48.871" v="2658" actId="20577"/>
          <ac:spMkLst>
            <pc:docMk/>
            <pc:sldMk cId="2654286920" sldId="288"/>
            <ac:spMk id="2" creationId="{E0F83CDC-9F80-4275-8B1D-262AB50494C1}"/>
          </ac:spMkLst>
        </pc:spChg>
        <pc:spChg chg="mod">
          <ac:chgData name="linyd@gcu.edu.cn" userId="b8e7e040dcb4f74d" providerId="LiveId" clId="{B385CD2D-E19C-411C-82E4-00AF2638A8D3}" dt="2022-02-14T16:01:01.017" v="3037" actId="207"/>
          <ac:spMkLst>
            <pc:docMk/>
            <pc:sldMk cId="2654286920" sldId="288"/>
            <ac:spMk id="3" creationId="{252D74EC-4CA2-439D-B25A-CF57626FD2C3}"/>
          </ac:spMkLst>
        </pc:spChg>
        <pc:spChg chg="add mod">
          <ac:chgData name="linyd@gcu.edu.cn" userId="b8e7e040dcb4f74d" providerId="LiveId" clId="{B385CD2D-E19C-411C-82E4-00AF2638A8D3}" dt="2022-02-14T15:56:58.437" v="2801" actId="14100"/>
          <ac:spMkLst>
            <pc:docMk/>
            <pc:sldMk cId="2654286920" sldId="288"/>
            <ac:spMk id="4" creationId="{014EECC9-FAC1-4E53-AA3A-3E288E1DA28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023230032" sldId="288"/>
        </pc:sldMkLst>
      </pc:sldChg>
      <pc:sldChg chg="delSp modSp add mod">
        <pc:chgData name="linyd@gcu.edu.cn" userId="b8e7e040dcb4f74d" providerId="LiveId" clId="{B385CD2D-E19C-411C-82E4-00AF2638A8D3}" dt="2022-02-14T16:05:18.661" v="3333" actId="207"/>
        <pc:sldMkLst>
          <pc:docMk/>
          <pc:sldMk cId="1223800633" sldId="289"/>
        </pc:sldMkLst>
        <pc:spChg chg="mod">
          <ac:chgData name="linyd@gcu.edu.cn" userId="b8e7e040dcb4f74d" providerId="LiveId" clId="{B385CD2D-E19C-411C-82E4-00AF2638A8D3}" dt="2022-02-14T16:05:18.661" v="3333" actId="207"/>
          <ac:spMkLst>
            <pc:docMk/>
            <pc:sldMk cId="1223800633" sldId="289"/>
            <ac:spMk id="3" creationId="{252D74EC-4CA2-439D-B25A-CF57626FD2C3}"/>
          </ac:spMkLst>
        </pc:spChg>
        <pc:spChg chg="del">
          <ac:chgData name="linyd@gcu.edu.cn" userId="b8e7e040dcb4f74d" providerId="LiveId" clId="{B385CD2D-E19C-411C-82E4-00AF2638A8D3}" dt="2022-02-14T16:01:09.602" v="3042" actId="478"/>
          <ac:spMkLst>
            <pc:docMk/>
            <pc:sldMk cId="1223800633" sldId="289"/>
            <ac:spMk id="4" creationId="{014EECC9-FAC1-4E53-AA3A-3E288E1DA28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944759529" sldId="289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054117309" sldId="290"/>
        </pc:sldMkLst>
      </pc:sldChg>
      <pc:sldChg chg="modSp new del mod">
        <pc:chgData name="linyd@gcu.edu.cn" userId="b8e7e040dcb4f74d" providerId="LiveId" clId="{B385CD2D-E19C-411C-82E4-00AF2638A8D3}" dt="2022-02-14T16:10:09.799" v="3569" actId="47"/>
        <pc:sldMkLst>
          <pc:docMk/>
          <pc:sldMk cId="3700634710" sldId="290"/>
        </pc:sldMkLst>
        <pc:spChg chg="mod">
          <ac:chgData name="linyd@gcu.edu.cn" userId="b8e7e040dcb4f74d" providerId="LiveId" clId="{B385CD2D-E19C-411C-82E4-00AF2638A8D3}" dt="2022-02-14T16:05:34.748" v="3343" actId="20577"/>
          <ac:spMkLst>
            <pc:docMk/>
            <pc:sldMk cId="3700634710" sldId="290"/>
            <ac:spMk id="2" creationId="{EFFB8303-9AE3-4CF5-9AE1-5500C037361D}"/>
          </ac:spMkLst>
        </pc:spChg>
        <pc:spChg chg="mod">
          <ac:chgData name="linyd@gcu.edu.cn" userId="b8e7e040dcb4f74d" providerId="LiveId" clId="{B385CD2D-E19C-411C-82E4-00AF2638A8D3}" dt="2022-02-14T16:06:49.262" v="3449" actId="207"/>
          <ac:spMkLst>
            <pc:docMk/>
            <pc:sldMk cId="3700634710" sldId="290"/>
            <ac:spMk id="3" creationId="{3CA91437-C6E2-4EED-BEE6-93E88D5319B3}"/>
          </ac:spMkLst>
        </pc:spChg>
      </pc:sldChg>
      <pc:sldChg chg="modSp add mod">
        <pc:chgData name="linyd@gcu.edu.cn" userId="b8e7e040dcb4f74d" providerId="LiveId" clId="{B385CD2D-E19C-411C-82E4-00AF2638A8D3}" dt="2022-02-14T16:16:45.358" v="3798" actId="207"/>
        <pc:sldMkLst>
          <pc:docMk/>
          <pc:sldMk cId="2584600768" sldId="291"/>
        </pc:sldMkLst>
        <pc:spChg chg="mod">
          <ac:chgData name="linyd@gcu.edu.cn" userId="b8e7e040dcb4f74d" providerId="LiveId" clId="{B385CD2D-E19C-411C-82E4-00AF2638A8D3}" dt="2022-02-14T16:16:45.358" v="3798" actId="207"/>
          <ac:spMkLst>
            <pc:docMk/>
            <pc:sldMk cId="2584600768" sldId="291"/>
            <ac:spMk id="3" creationId="{3CA91437-C6E2-4EED-BEE6-93E88D5319B3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187241864" sldId="291"/>
        </pc:sldMkLst>
      </pc:sldChg>
      <pc:sldChg chg="modSp del mod">
        <pc:chgData name="linyd@gcu.edu.cn" userId="b8e7e040dcb4f74d" providerId="LiveId" clId="{B385CD2D-E19C-411C-82E4-00AF2638A8D3}" dt="2022-02-14T03:29:55.755" v="42" actId="47"/>
        <pc:sldMkLst>
          <pc:docMk/>
          <pc:sldMk cId="423078613" sldId="292"/>
        </pc:sldMkLst>
        <pc:spChg chg="mod">
          <ac:chgData name="linyd@gcu.edu.cn" userId="b8e7e040dcb4f74d" providerId="LiveId" clId="{B385CD2D-E19C-411C-82E4-00AF2638A8D3}" dt="2022-02-14T03:28:54.697" v="9" actId="20577"/>
          <ac:spMkLst>
            <pc:docMk/>
            <pc:sldMk cId="423078613" sldId="292"/>
            <ac:spMk id="2" creationId="{9EF1B7EC-8927-4CE4-9C79-35E0FD1DE395}"/>
          </ac:spMkLst>
        </pc:spChg>
      </pc:sldChg>
      <pc:sldChg chg="addSp modSp add mod">
        <pc:chgData name="linyd@gcu.edu.cn" userId="b8e7e040dcb4f74d" providerId="LiveId" clId="{B385CD2D-E19C-411C-82E4-00AF2638A8D3}" dt="2022-02-14T16:16:40.158" v="3797" actId="207"/>
        <pc:sldMkLst>
          <pc:docMk/>
          <pc:sldMk cId="609997212" sldId="292"/>
        </pc:sldMkLst>
        <pc:spChg chg="mod">
          <ac:chgData name="linyd@gcu.edu.cn" userId="b8e7e040dcb4f74d" providerId="LiveId" clId="{B385CD2D-E19C-411C-82E4-00AF2638A8D3}" dt="2022-02-14T16:16:40.158" v="3797" actId="207"/>
          <ac:spMkLst>
            <pc:docMk/>
            <pc:sldMk cId="609997212" sldId="292"/>
            <ac:spMk id="3" creationId="{3CA91437-C6E2-4EED-BEE6-93E88D5319B3}"/>
          </ac:spMkLst>
        </pc:spChg>
        <pc:spChg chg="add mod">
          <ac:chgData name="linyd@gcu.edu.cn" userId="b8e7e040dcb4f74d" providerId="LiveId" clId="{B385CD2D-E19C-411C-82E4-00AF2638A8D3}" dt="2022-02-14T16:11:49.525" v="3662" actId="14100"/>
          <ac:spMkLst>
            <pc:docMk/>
            <pc:sldMk cId="609997212" sldId="292"/>
            <ac:spMk id="4" creationId="{7BE1C4C7-9094-4594-B7F3-3392C4504781}"/>
          </ac:spMkLst>
        </pc:spChg>
      </pc:sldChg>
      <pc:sldChg chg="delSp modSp add mod">
        <pc:chgData name="linyd@gcu.edu.cn" userId="b8e7e040dcb4f74d" providerId="LiveId" clId="{B385CD2D-E19C-411C-82E4-00AF2638A8D3}" dt="2022-02-14T16:17:30.993" v="3848" actId="207"/>
        <pc:sldMkLst>
          <pc:docMk/>
          <pc:sldMk cId="88026170" sldId="293"/>
        </pc:sldMkLst>
        <pc:spChg chg="mod">
          <ac:chgData name="linyd@gcu.edu.cn" userId="b8e7e040dcb4f74d" providerId="LiveId" clId="{B385CD2D-E19C-411C-82E4-00AF2638A8D3}" dt="2022-02-14T16:17:30.993" v="3848" actId="207"/>
          <ac:spMkLst>
            <pc:docMk/>
            <pc:sldMk cId="88026170" sldId="293"/>
            <ac:spMk id="3" creationId="{3CA91437-C6E2-4EED-BEE6-93E88D5319B3}"/>
          </ac:spMkLst>
        </pc:spChg>
        <pc:spChg chg="del">
          <ac:chgData name="linyd@gcu.edu.cn" userId="b8e7e040dcb4f74d" providerId="LiveId" clId="{B385CD2D-E19C-411C-82E4-00AF2638A8D3}" dt="2022-02-14T16:16:31.164" v="3795" actId="478"/>
          <ac:spMkLst>
            <pc:docMk/>
            <pc:sldMk cId="88026170" sldId="293"/>
            <ac:spMk id="4" creationId="{7BE1C4C7-9094-4594-B7F3-3392C4504781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216041190" sldId="293"/>
        </pc:sldMkLst>
      </pc:sldChg>
      <pc:sldChg chg="modSp add mod">
        <pc:chgData name="linyd@gcu.edu.cn" userId="b8e7e040dcb4f74d" providerId="LiveId" clId="{B385CD2D-E19C-411C-82E4-00AF2638A8D3}" dt="2022-02-14T16:21:34.214" v="4073" actId="20577"/>
        <pc:sldMkLst>
          <pc:docMk/>
          <pc:sldMk cId="1756489097" sldId="294"/>
        </pc:sldMkLst>
        <pc:spChg chg="mod">
          <ac:chgData name="linyd@gcu.edu.cn" userId="b8e7e040dcb4f74d" providerId="LiveId" clId="{B385CD2D-E19C-411C-82E4-00AF2638A8D3}" dt="2022-02-14T16:21:34.214" v="4073" actId="20577"/>
          <ac:spMkLst>
            <pc:docMk/>
            <pc:sldMk cId="1756489097" sldId="294"/>
            <ac:spMk id="3" creationId="{3CA91437-C6E2-4EED-BEE6-93E88D5319B3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628330532" sldId="294"/>
        </pc:sldMkLst>
      </pc:sldChg>
      <pc:sldChg chg="modSp new mod">
        <pc:chgData name="linyd@gcu.edu.cn" userId="b8e7e040dcb4f74d" providerId="LiveId" clId="{B385CD2D-E19C-411C-82E4-00AF2638A8D3}" dt="2022-02-14T16:29:19.382" v="4607" actId="207"/>
        <pc:sldMkLst>
          <pc:docMk/>
          <pc:sldMk cId="2468402275" sldId="295"/>
        </pc:sldMkLst>
        <pc:spChg chg="mod">
          <ac:chgData name="linyd@gcu.edu.cn" userId="b8e7e040dcb4f74d" providerId="LiveId" clId="{B385CD2D-E19C-411C-82E4-00AF2638A8D3}" dt="2022-02-14T16:22:34.607" v="4075"/>
          <ac:spMkLst>
            <pc:docMk/>
            <pc:sldMk cId="2468402275" sldId="295"/>
            <ac:spMk id="2" creationId="{CD20B369-D26F-455F-856E-251622E10ABB}"/>
          </ac:spMkLst>
        </pc:spChg>
        <pc:spChg chg="mod">
          <ac:chgData name="linyd@gcu.edu.cn" userId="b8e7e040dcb4f74d" providerId="LiveId" clId="{B385CD2D-E19C-411C-82E4-00AF2638A8D3}" dt="2022-02-14T16:29:19.382" v="4607" actId="207"/>
          <ac:spMkLst>
            <pc:docMk/>
            <pc:sldMk cId="2468402275" sldId="295"/>
            <ac:spMk id="3" creationId="{935A1D44-6F44-4D9B-8AB8-294A9417FF5B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141072908" sldId="295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86832351" sldId="296"/>
        </pc:sldMkLst>
      </pc:sldChg>
      <pc:sldChg chg="modSp add mod">
        <pc:chgData name="linyd@gcu.edu.cn" userId="b8e7e040dcb4f74d" providerId="LiveId" clId="{B385CD2D-E19C-411C-82E4-00AF2638A8D3}" dt="2022-02-14T16:29:23.695" v="4608" actId="207"/>
        <pc:sldMkLst>
          <pc:docMk/>
          <pc:sldMk cId="630051977" sldId="296"/>
        </pc:sldMkLst>
        <pc:spChg chg="mod">
          <ac:chgData name="linyd@gcu.edu.cn" userId="b8e7e040dcb4f74d" providerId="LiveId" clId="{B385CD2D-E19C-411C-82E4-00AF2638A8D3}" dt="2022-02-14T16:29:23.695" v="4608" actId="207"/>
          <ac:spMkLst>
            <pc:docMk/>
            <pc:sldMk cId="630051977" sldId="296"/>
            <ac:spMk id="3" creationId="{935A1D44-6F44-4D9B-8AB8-294A9417FF5B}"/>
          </ac:spMkLst>
        </pc:spChg>
      </pc:sldChg>
      <pc:sldChg chg="modSp new mod">
        <pc:chgData name="linyd@gcu.edu.cn" userId="b8e7e040dcb4f74d" providerId="LiveId" clId="{B385CD2D-E19C-411C-82E4-00AF2638A8D3}" dt="2022-02-14T16:33:46.446" v="4703" actId="207"/>
        <pc:sldMkLst>
          <pc:docMk/>
          <pc:sldMk cId="2006949620" sldId="297"/>
        </pc:sldMkLst>
        <pc:spChg chg="mod">
          <ac:chgData name="linyd@gcu.edu.cn" userId="b8e7e040dcb4f74d" providerId="LiveId" clId="{B385CD2D-E19C-411C-82E4-00AF2638A8D3}" dt="2022-02-14T16:29:33.315" v="4618" actId="20577"/>
          <ac:spMkLst>
            <pc:docMk/>
            <pc:sldMk cId="2006949620" sldId="297"/>
            <ac:spMk id="2" creationId="{5445EA7F-F6EE-4E5B-9B11-02F5EC483550}"/>
          </ac:spMkLst>
        </pc:spChg>
        <pc:spChg chg="mod">
          <ac:chgData name="linyd@gcu.edu.cn" userId="b8e7e040dcb4f74d" providerId="LiveId" clId="{B385CD2D-E19C-411C-82E4-00AF2638A8D3}" dt="2022-02-14T16:33:46.446" v="4703" actId="207"/>
          <ac:spMkLst>
            <pc:docMk/>
            <pc:sldMk cId="2006949620" sldId="297"/>
            <ac:spMk id="3" creationId="{A8103735-1E45-4562-BE9C-5B7372BFE1C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136081880" sldId="297"/>
        </pc:sldMkLst>
      </pc:sldChg>
      <pc:sldChg chg="addSp modSp add mod">
        <pc:chgData name="linyd@gcu.edu.cn" userId="b8e7e040dcb4f74d" providerId="LiveId" clId="{B385CD2D-E19C-411C-82E4-00AF2638A8D3}" dt="2022-02-14T16:42:23.541" v="4727" actId="14100"/>
        <pc:sldMkLst>
          <pc:docMk/>
          <pc:sldMk cId="1343241740" sldId="298"/>
        </pc:sldMkLst>
        <pc:spChg chg="mod">
          <ac:chgData name="linyd@gcu.edu.cn" userId="b8e7e040dcb4f74d" providerId="LiveId" clId="{B385CD2D-E19C-411C-82E4-00AF2638A8D3}" dt="2022-02-14T16:41:48.539" v="4724" actId="20577"/>
          <ac:spMkLst>
            <pc:docMk/>
            <pc:sldMk cId="1343241740" sldId="298"/>
            <ac:spMk id="3" creationId="{A8103735-1E45-4562-BE9C-5B7372BFE1CA}"/>
          </ac:spMkLst>
        </pc:spChg>
        <pc:picChg chg="add mod">
          <ac:chgData name="linyd@gcu.edu.cn" userId="b8e7e040dcb4f74d" providerId="LiveId" clId="{B385CD2D-E19C-411C-82E4-00AF2638A8D3}" dt="2022-02-14T16:42:23.541" v="4727" actId="14100"/>
          <ac:picMkLst>
            <pc:docMk/>
            <pc:sldMk cId="1343241740" sldId="298"/>
            <ac:picMk id="5" creationId="{62EE6367-96D0-4854-BBF7-AA44C4E52A00}"/>
          </ac:picMkLst>
        </pc:pic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182446695" sldId="298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615737454" sldId="299"/>
        </pc:sldMkLst>
      </pc:sldChg>
      <pc:sldChg chg="modSp new mod">
        <pc:chgData name="linyd@gcu.edu.cn" userId="b8e7e040dcb4f74d" providerId="LiveId" clId="{B385CD2D-E19C-411C-82E4-00AF2638A8D3}" dt="2022-02-14T16:47:20.698" v="5137" actId="20577"/>
        <pc:sldMkLst>
          <pc:docMk/>
          <pc:sldMk cId="2658500677" sldId="299"/>
        </pc:sldMkLst>
        <pc:spChg chg="mod">
          <ac:chgData name="linyd@gcu.edu.cn" userId="b8e7e040dcb4f74d" providerId="LiveId" clId="{B385CD2D-E19C-411C-82E4-00AF2638A8D3}" dt="2022-02-14T16:43:31.312" v="4729"/>
          <ac:spMkLst>
            <pc:docMk/>
            <pc:sldMk cId="2658500677" sldId="299"/>
            <ac:spMk id="2" creationId="{0F1DE398-468A-49C2-BE5B-78F1D0311AFF}"/>
          </ac:spMkLst>
        </pc:spChg>
        <pc:spChg chg="mod">
          <ac:chgData name="linyd@gcu.edu.cn" userId="b8e7e040dcb4f74d" providerId="LiveId" clId="{B385CD2D-E19C-411C-82E4-00AF2638A8D3}" dt="2022-02-14T16:47:20.698" v="5137" actId="20577"/>
          <ac:spMkLst>
            <pc:docMk/>
            <pc:sldMk cId="2658500677" sldId="299"/>
            <ac:spMk id="3" creationId="{F1CF7877-1445-455D-8B0F-4346E806CF7A}"/>
          </ac:spMkLst>
        </pc:spChg>
      </pc:sldChg>
      <pc:sldChg chg="modSp add mod">
        <pc:chgData name="linyd@gcu.edu.cn" userId="b8e7e040dcb4f74d" providerId="LiveId" clId="{B385CD2D-E19C-411C-82E4-00AF2638A8D3}" dt="2022-02-14T16:50:37.046" v="5416" actId="207"/>
        <pc:sldMkLst>
          <pc:docMk/>
          <pc:sldMk cId="1573416244" sldId="300"/>
        </pc:sldMkLst>
        <pc:spChg chg="mod">
          <ac:chgData name="linyd@gcu.edu.cn" userId="b8e7e040dcb4f74d" providerId="LiveId" clId="{B385CD2D-E19C-411C-82E4-00AF2638A8D3}" dt="2022-02-14T16:50:37.046" v="5416" actId="207"/>
          <ac:spMkLst>
            <pc:docMk/>
            <pc:sldMk cId="1573416244" sldId="300"/>
            <ac:spMk id="3" creationId="{F1CF7877-1445-455D-8B0F-4346E806CF7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455575308" sldId="300"/>
        </pc:sldMkLst>
      </pc:sldChg>
      <pc:sldChg chg="modSp add mod">
        <pc:chgData name="linyd@gcu.edu.cn" userId="b8e7e040dcb4f74d" providerId="LiveId" clId="{B385CD2D-E19C-411C-82E4-00AF2638A8D3}" dt="2022-02-14T16:51:53.396" v="5504" actId="20577"/>
        <pc:sldMkLst>
          <pc:docMk/>
          <pc:sldMk cId="2539168090" sldId="301"/>
        </pc:sldMkLst>
        <pc:spChg chg="mod">
          <ac:chgData name="linyd@gcu.edu.cn" userId="b8e7e040dcb4f74d" providerId="LiveId" clId="{B385CD2D-E19C-411C-82E4-00AF2638A8D3}" dt="2022-02-14T16:51:53.396" v="5504" actId="20577"/>
          <ac:spMkLst>
            <pc:docMk/>
            <pc:sldMk cId="2539168090" sldId="301"/>
            <ac:spMk id="3" creationId="{F1CF7877-1445-455D-8B0F-4346E806CF7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774385877" sldId="301"/>
        </pc:sldMkLst>
      </pc:sldChg>
      <pc:sldChg chg="modSp new mod">
        <pc:chgData name="linyd@gcu.edu.cn" userId="b8e7e040dcb4f74d" providerId="LiveId" clId="{B385CD2D-E19C-411C-82E4-00AF2638A8D3}" dt="2022-02-15T02:25:37.018" v="5719" actId="207"/>
        <pc:sldMkLst>
          <pc:docMk/>
          <pc:sldMk cId="2326959822" sldId="302"/>
        </pc:sldMkLst>
        <pc:spChg chg="mod">
          <ac:chgData name="linyd@gcu.edu.cn" userId="b8e7e040dcb4f74d" providerId="LiveId" clId="{B385CD2D-E19C-411C-82E4-00AF2638A8D3}" dt="2022-02-14T16:52:20.419" v="5514" actId="20577"/>
          <ac:spMkLst>
            <pc:docMk/>
            <pc:sldMk cId="2326959822" sldId="302"/>
            <ac:spMk id="2" creationId="{C2028106-E715-4AF6-8E3A-648E5DC061F4}"/>
          </ac:spMkLst>
        </pc:spChg>
        <pc:spChg chg="mod">
          <ac:chgData name="linyd@gcu.edu.cn" userId="b8e7e040dcb4f74d" providerId="LiveId" clId="{B385CD2D-E19C-411C-82E4-00AF2638A8D3}" dt="2022-02-15T02:25:37.018" v="5719" actId="207"/>
          <ac:spMkLst>
            <pc:docMk/>
            <pc:sldMk cId="2326959822" sldId="302"/>
            <ac:spMk id="3" creationId="{380D9465-5906-46EB-9212-1D4E97779B3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924364482" sldId="302"/>
        </pc:sldMkLst>
      </pc:sldChg>
      <pc:sldChg chg="modSp add mod">
        <pc:chgData name="linyd@gcu.edu.cn" userId="b8e7e040dcb4f74d" providerId="LiveId" clId="{B385CD2D-E19C-411C-82E4-00AF2638A8D3}" dt="2022-02-15T02:30:44.357" v="5850" actId="20577"/>
        <pc:sldMkLst>
          <pc:docMk/>
          <pc:sldMk cId="419979107" sldId="303"/>
        </pc:sldMkLst>
        <pc:spChg chg="mod">
          <ac:chgData name="linyd@gcu.edu.cn" userId="b8e7e040dcb4f74d" providerId="LiveId" clId="{B385CD2D-E19C-411C-82E4-00AF2638A8D3}" dt="2022-02-15T02:30:44.357" v="5850" actId="20577"/>
          <ac:spMkLst>
            <pc:docMk/>
            <pc:sldMk cId="419979107" sldId="303"/>
            <ac:spMk id="3" creationId="{380D9465-5906-46EB-9212-1D4E97779B3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795085947" sldId="303"/>
        </pc:sldMkLst>
      </pc:sldChg>
      <pc:sldChg chg="modSp new mod">
        <pc:chgData name="linyd@gcu.edu.cn" userId="b8e7e040dcb4f74d" providerId="LiveId" clId="{B385CD2D-E19C-411C-82E4-00AF2638A8D3}" dt="2022-02-15T03:08:50.721" v="6134" actId="207"/>
        <pc:sldMkLst>
          <pc:docMk/>
          <pc:sldMk cId="3688316932" sldId="304"/>
        </pc:sldMkLst>
        <pc:spChg chg="mod">
          <ac:chgData name="linyd@gcu.edu.cn" userId="b8e7e040dcb4f74d" providerId="LiveId" clId="{B385CD2D-E19C-411C-82E4-00AF2638A8D3}" dt="2022-02-15T02:31:31.321" v="5867" actId="20577"/>
          <ac:spMkLst>
            <pc:docMk/>
            <pc:sldMk cId="3688316932" sldId="304"/>
            <ac:spMk id="2" creationId="{C0647E09-3396-49AA-A730-84C514068DCC}"/>
          </ac:spMkLst>
        </pc:spChg>
        <pc:spChg chg="mod">
          <ac:chgData name="linyd@gcu.edu.cn" userId="b8e7e040dcb4f74d" providerId="LiveId" clId="{B385CD2D-E19C-411C-82E4-00AF2638A8D3}" dt="2022-02-15T03:08:50.721" v="6134" actId="207"/>
          <ac:spMkLst>
            <pc:docMk/>
            <pc:sldMk cId="3688316932" sldId="304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834802584" sldId="304"/>
        </pc:sldMkLst>
      </pc:sldChg>
      <pc:sldChg chg="modSp add mod">
        <pc:chgData name="linyd@gcu.edu.cn" userId="b8e7e040dcb4f74d" providerId="LiveId" clId="{B385CD2D-E19C-411C-82E4-00AF2638A8D3}" dt="2022-02-15T03:22:40.184" v="6889" actId="6549"/>
        <pc:sldMkLst>
          <pc:docMk/>
          <pc:sldMk cId="321022592" sldId="305"/>
        </pc:sldMkLst>
        <pc:spChg chg="mod">
          <ac:chgData name="linyd@gcu.edu.cn" userId="b8e7e040dcb4f74d" providerId="LiveId" clId="{B385CD2D-E19C-411C-82E4-00AF2638A8D3}" dt="2022-02-15T03:22:40.184" v="6889" actId="6549"/>
          <ac:spMkLst>
            <pc:docMk/>
            <pc:sldMk cId="321022592" sldId="305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909420537" sldId="305"/>
        </pc:sldMkLst>
      </pc:sldChg>
      <pc:sldChg chg="modSp add mod">
        <pc:chgData name="linyd@gcu.edu.cn" userId="b8e7e040dcb4f74d" providerId="LiveId" clId="{B385CD2D-E19C-411C-82E4-00AF2638A8D3}" dt="2022-02-15T03:22:43.378" v="6890" actId="6549"/>
        <pc:sldMkLst>
          <pc:docMk/>
          <pc:sldMk cId="964576818" sldId="306"/>
        </pc:sldMkLst>
        <pc:spChg chg="mod">
          <ac:chgData name="linyd@gcu.edu.cn" userId="b8e7e040dcb4f74d" providerId="LiveId" clId="{B385CD2D-E19C-411C-82E4-00AF2638A8D3}" dt="2022-02-15T03:22:43.378" v="6890" actId="6549"/>
          <ac:spMkLst>
            <pc:docMk/>
            <pc:sldMk cId="964576818" sldId="306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275752152" sldId="306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787090018" sldId="307"/>
        </pc:sldMkLst>
      </pc:sldChg>
      <pc:sldChg chg="addSp modSp add mod">
        <pc:chgData name="linyd@gcu.edu.cn" userId="b8e7e040dcb4f74d" providerId="LiveId" clId="{B385CD2D-E19C-411C-82E4-00AF2638A8D3}" dt="2022-02-15T03:22:49.192" v="6892" actId="1076"/>
        <pc:sldMkLst>
          <pc:docMk/>
          <pc:sldMk cId="2922782409" sldId="307"/>
        </pc:sldMkLst>
        <pc:spChg chg="mod">
          <ac:chgData name="linyd@gcu.edu.cn" userId="b8e7e040dcb4f74d" providerId="LiveId" clId="{B385CD2D-E19C-411C-82E4-00AF2638A8D3}" dt="2022-02-15T03:22:46.568" v="6891" actId="6549"/>
          <ac:spMkLst>
            <pc:docMk/>
            <pc:sldMk cId="2922782409" sldId="307"/>
            <ac:spMk id="3" creationId="{30FA98E5-E519-4A92-B65C-9EFEC63FC578}"/>
          </ac:spMkLst>
        </pc:spChg>
        <pc:picChg chg="add mod">
          <ac:chgData name="linyd@gcu.edu.cn" userId="b8e7e040dcb4f74d" providerId="LiveId" clId="{B385CD2D-E19C-411C-82E4-00AF2638A8D3}" dt="2022-02-15T03:22:49.192" v="6892" actId="1076"/>
          <ac:picMkLst>
            <pc:docMk/>
            <pc:sldMk cId="2922782409" sldId="307"/>
            <ac:picMk id="5" creationId="{37209037-BF65-4C7C-B2F0-B83277CAC96C}"/>
          </ac:picMkLst>
        </pc:pic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805069427" sldId="308"/>
        </pc:sldMkLst>
      </pc:sldChg>
      <pc:sldChg chg="addSp delSp modSp add mod">
        <pc:chgData name="linyd@gcu.edu.cn" userId="b8e7e040dcb4f74d" providerId="LiveId" clId="{B385CD2D-E19C-411C-82E4-00AF2638A8D3}" dt="2022-02-15T03:23:29.392" v="6926" actId="1076"/>
        <pc:sldMkLst>
          <pc:docMk/>
          <pc:sldMk cId="1658648049" sldId="308"/>
        </pc:sldMkLst>
        <pc:spChg chg="mod">
          <ac:chgData name="linyd@gcu.edu.cn" userId="b8e7e040dcb4f74d" providerId="LiveId" clId="{B385CD2D-E19C-411C-82E4-00AF2638A8D3}" dt="2022-02-15T03:23:07.007" v="6920" actId="20577"/>
          <ac:spMkLst>
            <pc:docMk/>
            <pc:sldMk cId="1658648049" sldId="308"/>
            <ac:spMk id="3" creationId="{30FA98E5-E519-4A92-B65C-9EFEC63FC578}"/>
          </ac:spMkLst>
        </pc:spChg>
        <pc:picChg chg="del">
          <ac:chgData name="linyd@gcu.edu.cn" userId="b8e7e040dcb4f74d" providerId="LiveId" clId="{B385CD2D-E19C-411C-82E4-00AF2638A8D3}" dt="2022-02-15T03:20:52.884" v="6866" actId="478"/>
          <ac:picMkLst>
            <pc:docMk/>
            <pc:sldMk cId="1658648049" sldId="308"/>
            <ac:picMk id="5" creationId="{37209037-BF65-4C7C-B2F0-B83277CAC96C}"/>
          </ac:picMkLst>
        </pc:picChg>
        <pc:picChg chg="add mod">
          <ac:chgData name="linyd@gcu.edu.cn" userId="b8e7e040dcb4f74d" providerId="LiveId" clId="{B385CD2D-E19C-411C-82E4-00AF2638A8D3}" dt="2022-02-15T03:23:29.392" v="6926" actId="1076"/>
          <ac:picMkLst>
            <pc:docMk/>
            <pc:sldMk cId="1658648049" sldId="308"/>
            <ac:picMk id="6" creationId="{D4FC31DD-645E-4B96-9A45-D8B137151D03}"/>
          </ac:picMkLst>
        </pc:pic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035056879" sldId="309"/>
        </pc:sldMkLst>
      </pc:sldChg>
      <pc:sldChg chg="delSp modSp add mod">
        <pc:chgData name="linyd@gcu.edu.cn" userId="b8e7e040dcb4f74d" providerId="LiveId" clId="{B385CD2D-E19C-411C-82E4-00AF2638A8D3}" dt="2022-02-15T03:27:27.745" v="7211" actId="207"/>
        <pc:sldMkLst>
          <pc:docMk/>
          <pc:sldMk cId="1594149564" sldId="309"/>
        </pc:sldMkLst>
        <pc:spChg chg="mod">
          <ac:chgData name="linyd@gcu.edu.cn" userId="b8e7e040dcb4f74d" providerId="LiveId" clId="{B385CD2D-E19C-411C-82E4-00AF2638A8D3}" dt="2022-02-15T03:27:27.745" v="7211" actId="207"/>
          <ac:spMkLst>
            <pc:docMk/>
            <pc:sldMk cId="1594149564" sldId="309"/>
            <ac:spMk id="3" creationId="{30FA98E5-E519-4A92-B65C-9EFEC63FC578}"/>
          </ac:spMkLst>
        </pc:spChg>
        <pc:picChg chg="del">
          <ac:chgData name="linyd@gcu.edu.cn" userId="b8e7e040dcb4f74d" providerId="LiveId" clId="{B385CD2D-E19C-411C-82E4-00AF2638A8D3}" dt="2022-02-15T03:24:41.037" v="7020" actId="478"/>
          <ac:picMkLst>
            <pc:docMk/>
            <pc:sldMk cId="1594149564" sldId="309"/>
            <ac:picMk id="6" creationId="{D4FC31DD-645E-4B96-9A45-D8B137151D03}"/>
          </ac:picMkLst>
        </pc:picChg>
      </pc:sldChg>
      <pc:sldChg chg="modSp add mod">
        <pc:chgData name="linyd@gcu.edu.cn" userId="b8e7e040dcb4f74d" providerId="LiveId" clId="{B385CD2D-E19C-411C-82E4-00AF2638A8D3}" dt="2022-02-15T03:39:15.490" v="7695" actId="207"/>
        <pc:sldMkLst>
          <pc:docMk/>
          <pc:sldMk cId="3302689639" sldId="310"/>
        </pc:sldMkLst>
        <pc:spChg chg="mod">
          <ac:chgData name="linyd@gcu.edu.cn" userId="b8e7e040dcb4f74d" providerId="LiveId" clId="{B385CD2D-E19C-411C-82E4-00AF2638A8D3}" dt="2022-02-15T03:39:15.490" v="7695" actId="207"/>
          <ac:spMkLst>
            <pc:docMk/>
            <pc:sldMk cId="3302689639" sldId="310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114630574" sldId="310"/>
        </pc:sldMkLst>
      </pc:sldChg>
      <pc:sldChg chg="modSp add mod">
        <pc:chgData name="linyd@gcu.edu.cn" userId="b8e7e040dcb4f74d" providerId="LiveId" clId="{B385CD2D-E19C-411C-82E4-00AF2638A8D3}" dt="2022-02-15T04:01:50.236" v="8768" actId="207"/>
        <pc:sldMkLst>
          <pc:docMk/>
          <pc:sldMk cId="2492691567" sldId="311"/>
        </pc:sldMkLst>
        <pc:spChg chg="mod">
          <ac:chgData name="linyd@gcu.edu.cn" userId="b8e7e040dcb4f74d" providerId="LiveId" clId="{B385CD2D-E19C-411C-82E4-00AF2638A8D3}" dt="2022-02-15T03:39:44.536" v="7703" actId="20577"/>
          <ac:spMkLst>
            <pc:docMk/>
            <pc:sldMk cId="2492691567" sldId="311"/>
            <ac:spMk id="2" creationId="{C0647E09-3396-49AA-A730-84C514068DCC}"/>
          </ac:spMkLst>
        </pc:spChg>
        <pc:spChg chg="mod">
          <ac:chgData name="linyd@gcu.edu.cn" userId="b8e7e040dcb4f74d" providerId="LiveId" clId="{B385CD2D-E19C-411C-82E4-00AF2638A8D3}" dt="2022-02-15T04:01:50.236" v="8768" actId="207"/>
          <ac:spMkLst>
            <pc:docMk/>
            <pc:sldMk cId="2492691567" sldId="311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401828724" sldId="311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052386759" sldId="312"/>
        </pc:sldMkLst>
      </pc:sldChg>
      <pc:sldChg chg="addSp modSp new mod ord">
        <pc:chgData name="linyd@gcu.edu.cn" userId="b8e7e040dcb4f74d" providerId="LiveId" clId="{B385CD2D-E19C-411C-82E4-00AF2638A8D3}" dt="2022-02-15T03:54:05.953" v="8537"/>
        <pc:sldMkLst>
          <pc:docMk/>
          <pc:sldMk cId="1162804406" sldId="312"/>
        </pc:sldMkLst>
        <pc:spChg chg="mod">
          <ac:chgData name="linyd@gcu.edu.cn" userId="b8e7e040dcb4f74d" providerId="LiveId" clId="{B385CD2D-E19C-411C-82E4-00AF2638A8D3}" dt="2022-02-15T03:44:02.233" v="7987" actId="20577"/>
          <ac:spMkLst>
            <pc:docMk/>
            <pc:sldMk cId="1162804406" sldId="312"/>
            <ac:spMk id="2" creationId="{97266413-6BAF-4254-B212-73417CDC8BBF}"/>
          </ac:spMkLst>
        </pc:spChg>
        <pc:spChg chg="mod">
          <ac:chgData name="linyd@gcu.edu.cn" userId="b8e7e040dcb4f74d" providerId="LiveId" clId="{B385CD2D-E19C-411C-82E4-00AF2638A8D3}" dt="2022-02-15T03:48:24.123" v="8258" actId="20577"/>
          <ac:spMkLst>
            <pc:docMk/>
            <pc:sldMk cId="1162804406" sldId="312"/>
            <ac:spMk id="3" creationId="{58C6B337-ED3A-498A-88F1-A5B41DC17988}"/>
          </ac:spMkLst>
        </pc:spChg>
        <pc:spChg chg="add mod">
          <ac:chgData name="linyd@gcu.edu.cn" userId="b8e7e040dcb4f74d" providerId="LiveId" clId="{B385CD2D-E19C-411C-82E4-00AF2638A8D3}" dt="2022-02-15T03:47:42.769" v="8152" actId="208"/>
          <ac:spMkLst>
            <pc:docMk/>
            <pc:sldMk cId="1162804406" sldId="312"/>
            <ac:spMk id="4" creationId="{580FD5AB-B4DC-4CAD-B4D4-3F50D469A499}"/>
          </ac:spMkLst>
        </pc:spChg>
        <pc:spChg chg="add mod">
          <ac:chgData name="linyd@gcu.edu.cn" userId="b8e7e040dcb4f74d" providerId="LiveId" clId="{B385CD2D-E19C-411C-82E4-00AF2638A8D3}" dt="2022-02-15T03:47:45.089" v="8153" actId="208"/>
          <ac:spMkLst>
            <pc:docMk/>
            <pc:sldMk cId="1162804406" sldId="312"/>
            <ac:spMk id="5" creationId="{68DF29B2-D21D-4138-9DB2-63B4428F1D2C}"/>
          </ac:spMkLst>
        </pc:spChg>
      </pc:sldChg>
      <pc:sldChg chg="delSp modSp add mod">
        <pc:chgData name="linyd@gcu.edu.cn" userId="b8e7e040dcb4f74d" providerId="LiveId" clId="{B385CD2D-E19C-411C-82E4-00AF2638A8D3}" dt="2022-02-15T03:53:34.156" v="8529" actId="20577"/>
        <pc:sldMkLst>
          <pc:docMk/>
          <pc:sldMk cId="1616215317" sldId="313"/>
        </pc:sldMkLst>
        <pc:spChg chg="mod">
          <ac:chgData name="linyd@gcu.edu.cn" userId="b8e7e040dcb4f74d" providerId="LiveId" clId="{B385CD2D-E19C-411C-82E4-00AF2638A8D3}" dt="2022-02-15T03:53:34.156" v="8529" actId="20577"/>
          <ac:spMkLst>
            <pc:docMk/>
            <pc:sldMk cId="1616215317" sldId="313"/>
            <ac:spMk id="3" creationId="{58C6B337-ED3A-498A-88F1-A5B41DC17988}"/>
          </ac:spMkLst>
        </pc:spChg>
        <pc:spChg chg="del">
          <ac:chgData name="linyd@gcu.edu.cn" userId="b8e7e040dcb4f74d" providerId="LiveId" clId="{B385CD2D-E19C-411C-82E4-00AF2638A8D3}" dt="2022-02-15T03:49:18.750" v="8288" actId="478"/>
          <ac:spMkLst>
            <pc:docMk/>
            <pc:sldMk cId="1616215317" sldId="313"/>
            <ac:spMk id="4" creationId="{580FD5AB-B4DC-4CAD-B4D4-3F50D469A499}"/>
          </ac:spMkLst>
        </pc:spChg>
        <pc:spChg chg="del">
          <ac:chgData name="linyd@gcu.edu.cn" userId="b8e7e040dcb4f74d" providerId="LiveId" clId="{B385CD2D-E19C-411C-82E4-00AF2638A8D3}" dt="2022-02-15T03:49:18.750" v="8288" actId="478"/>
          <ac:spMkLst>
            <pc:docMk/>
            <pc:sldMk cId="1616215317" sldId="313"/>
            <ac:spMk id="5" creationId="{68DF29B2-D21D-4138-9DB2-63B4428F1D2C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073323965" sldId="313"/>
        </pc:sldMkLst>
      </pc:sldChg>
      <pc:sldChg chg="modSp add mod ord">
        <pc:chgData name="linyd@gcu.edu.cn" userId="b8e7e040dcb4f74d" providerId="LiveId" clId="{B385CD2D-E19C-411C-82E4-00AF2638A8D3}" dt="2022-02-15T03:58:32.765" v="8706" actId="20577"/>
        <pc:sldMkLst>
          <pc:docMk/>
          <pc:sldMk cId="1888848901" sldId="314"/>
        </pc:sldMkLst>
        <pc:spChg chg="mod">
          <ac:chgData name="linyd@gcu.edu.cn" userId="b8e7e040dcb4f74d" providerId="LiveId" clId="{B385CD2D-E19C-411C-82E4-00AF2638A8D3}" dt="2022-02-15T03:58:32.765" v="8706" actId="20577"/>
          <ac:spMkLst>
            <pc:docMk/>
            <pc:sldMk cId="1888848901" sldId="314"/>
            <ac:spMk id="3" creationId="{58C6B337-ED3A-498A-88F1-A5B41DC1798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633166508" sldId="314"/>
        </pc:sldMkLst>
      </pc:sldChg>
      <pc:sldChg chg="add del">
        <pc:chgData name="linyd@gcu.edu.cn" userId="b8e7e040dcb4f74d" providerId="LiveId" clId="{B385CD2D-E19C-411C-82E4-00AF2638A8D3}" dt="2022-02-15T03:54:07.677" v="8538" actId="47"/>
        <pc:sldMkLst>
          <pc:docMk/>
          <pc:sldMk cId="121897317" sldId="315"/>
        </pc:sldMkLst>
      </pc:sldChg>
      <pc:sldChg chg="addSp delSp modSp add mod">
        <pc:chgData name="linyd@gcu.edu.cn" userId="b8e7e040dcb4f74d" providerId="LiveId" clId="{B385CD2D-E19C-411C-82E4-00AF2638A8D3}" dt="2022-02-15T04:24:45.079" v="9469" actId="20577"/>
        <pc:sldMkLst>
          <pc:docMk/>
          <pc:sldMk cId="218792844" sldId="315"/>
        </pc:sldMkLst>
        <pc:spChg chg="mod">
          <ac:chgData name="linyd@gcu.edu.cn" userId="b8e7e040dcb4f74d" providerId="LiveId" clId="{B385CD2D-E19C-411C-82E4-00AF2638A8D3}" dt="2022-02-15T04:24:45.079" v="9469" actId="20577"/>
          <ac:spMkLst>
            <pc:docMk/>
            <pc:sldMk cId="218792844" sldId="315"/>
            <ac:spMk id="3" creationId="{30FA98E5-E519-4A92-B65C-9EFEC63FC578}"/>
          </ac:spMkLst>
        </pc:spChg>
        <pc:spChg chg="add del mod">
          <ac:chgData name="linyd@gcu.edu.cn" userId="b8e7e040dcb4f74d" providerId="LiveId" clId="{B385CD2D-E19C-411C-82E4-00AF2638A8D3}" dt="2022-02-15T04:09:25.906" v="8981" actId="478"/>
          <ac:spMkLst>
            <pc:docMk/>
            <pc:sldMk cId="218792844" sldId="315"/>
            <ac:spMk id="4" creationId="{DFB46F8A-2D66-43C4-8822-145326180501}"/>
          </ac:spMkLst>
        </pc:spChg>
        <pc:spChg chg="add mod">
          <ac:chgData name="linyd@gcu.edu.cn" userId="b8e7e040dcb4f74d" providerId="LiveId" clId="{B385CD2D-E19C-411C-82E4-00AF2638A8D3}" dt="2022-02-15T04:09:54.440" v="8989" actId="1076"/>
          <ac:spMkLst>
            <pc:docMk/>
            <pc:sldMk cId="218792844" sldId="315"/>
            <ac:spMk id="5" creationId="{5C67BC49-6E61-4F14-B891-EAE2B49988FE}"/>
          </ac:spMkLst>
        </pc:spChg>
        <pc:spChg chg="add mod">
          <ac:chgData name="linyd@gcu.edu.cn" userId="b8e7e040dcb4f74d" providerId="LiveId" clId="{B385CD2D-E19C-411C-82E4-00AF2638A8D3}" dt="2022-02-15T04:10:15.240" v="8992" actId="1076"/>
          <ac:spMkLst>
            <pc:docMk/>
            <pc:sldMk cId="218792844" sldId="315"/>
            <ac:spMk id="6" creationId="{DAE72B45-8F3D-4C1A-A4DC-09CC6173BF2F}"/>
          </ac:spMkLst>
        </pc:spChg>
        <pc:spChg chg="add del mod">
          <ac:chgData name="linyd@gcu.edu.cn" userId="b8e7e040dcb4f74d" providerId="LiveId" clId="{B385CD2D-E19C-411C-82E4-00AF2638A8D3}" dt="2022-02-15T04:13:03.493" v="9030" actId="478"/>
          <ac:spMkLst>
            <pc:docMk/>
            <pc:sldMk cId="218792844" sldId="315"/>
            <ac:spMk id="7" creationId="{CD988911-844C-4E10-BE9E-B08B9A9FA413}"/>
          </ac:spMkLst>
        </pc:spChg>
        <pc:spChg chg="add mod">
          <ac:chgData name="linyd@gcu.edu.cn" userId="b8e7e040dcb4f74d" providerId="LiveId" clId="{B385CD2D-E19C-411C-82E4-00AF2638A8D3}" dt="2022-02-15T04:21:23.153" v="9367" actId="1076"/>
          <ac:spMkLst>
            <pc:docMk/>
            <pc:sldMk cId="218792844" sldId="315"/>
            <ac:spMk id="8" creationId="{F84F4823-FAEC-4047-92B2-E8C8D69C197D}"/>
          </ac:spMkLst>
        </pc:spChg>
        <pc:spChg chg="add mod">
          <ac:chgData name="linyd@gcu.edu.cn" userId="b8e7e040dcb4f74d" providerId="LiveId" clId="{B385CD2D-E19C-411C-82E4-00AF2638A8D3}" dt="2022-02-15T04:21:38.553" v="9370" actId="1076"/>
          <ac:spMkLst>
            <pc:docMk/>
            <pc:sldMk cId="218792844" sldId="315"/>
            <ac:spMk id="9" creationId="{6016DAC5-0CB9-4A2E-84BF-DE2AC50A4BDD}"/>
          </ac:spMkLst>
        </pc:spChg>
        <pc:spChg chg="add mod">
          <ac:chgData name="linyd@gcu.edu.cn" userId="b8e7e040dcb4f74d" providerId="LiveId" clId="{B385CD2D-E19C-411C-82E4-00AF2638A8D3}" dt="2022-02-15T04:21:44.696" v="9373" actId="1035"/>
          <ac:spMkLst>
            <pc:docMk/>
            <pc:sldMk cId="218792844" sldId="315"/>
            <ac:spMk id="10" creationId="{F2AB69B1-B29B-476C-BBF7-2E4D8259B815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235720781" sldId="315"/>
        </pc:sldMkLst>
      </pc:sldChg>
      <pc:sldChg chg="modSp add del mod">
        <pc:chgData name="linyd@gcu.edu.cn" userId="b8e7e040dcb4f74d" providerId="LiveId" clId="{B385CD2D-E19C-411C-82E4-00AF2638A8D3}" dt="2022-02-15T04:23:49.188" v="9378" actId="47"/>
        <pc:sldMkLst>
          <pc:docMk/>
          <pc:sldMk cId="1835292945" sldId="316"/>
        </pc:sldMkLst>
        <pc:spChg chg="mod">
          <ac:chgData name="linyd@gcu.edu.cn" userId="b8e7e040dcb4f74d" providerId="LiveId" clId="{B385CD2D-E19C-411C-82E4-00AF2638A8D3}" dt="2022-02-15T04:22:30.947" v="9377" actId="20577"/>
          <ac:spMkLst>
            <pc:docMk/>
            <pc:sldMk cId="1835292945" sldId="316"/>
            <ac:spMk id="3" creationId="{30FA98E5-E519-4A92-B65C-9EFEC63FC578}"/>
          </ac:spMkLst>
        </pc:spChg>
      </pc:sldChg>
      <pc:sldChg chg="modSp new mod">
        <pc:chgData name="linyd@gcu.edu.cn" userId="b8e7e040dcb4f74d" providerId="LiveId" clId="{B385CD2D-E19C-411C-82E4-00AF2638A8D3}" dt="2022-02-15T04:30:17.827" v="9662" actId="207"/>
        <pc:sldMkLst>
          <pc:docMk/>
          <pc:sldMk cId="2260103705" sldId="316"/>
        </pc:sldMkLst>
        <pc:spChg chg="mod">
          <ac:chgData name="linyd@gcu.edu.cn" userId="b8e7e040dcb4f74d" providerId="LiveId" clId="{B385CD2D-E19C-411C-82E4-00AF2638A8D3}" dt="2022-02-15T04:27:33.696" v="9483" actId="20577"/>
          <ac:spMkLst>
            <pc:docMk/>
            <pc:sldMk cId="2260103705" sldId="316"/>
            <ac:spMk id="2" creationId="{809819A0-AEC5-489E-9E86-0698EFEB0721}"/>
          </ac:spMkLst>
        </pc:spChg>
        <pc:spChg chg="mod">
          <ac:chgData name="linyd@gcu.edu.cn" userId="b8e7e040dcb4f74d" providerId="LiveId" clId="{B385CD2D-E19C-411C-82E4-00AF2638A8D3}" dt="2022-02-15T04:30:17.827" v="9662" actId="207"/>
          <ac:spMkLst>
            <pc:docMk/>
            <pc:sldMk cId="2260103705" sldId="316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407287734" sldId="316"/>
        </pc:sldMkLst>
      </pc:sldChg>
      <pc:sldChg chg="modSp add mod">
        <pc:chgData name="linyd@gcu.edu.cn" userId="b8e7e040dcb4f74d" providerId="LiveId" clId="{B385CD2D-E19C-411C-82E4-00AF2638A8D3}" dt="2022-02-15T04:38:27.255" v="10228" actId="20577"/>
        <pc:sldMkLst>
          <pc:docMk/>
          <pc:sldMk cId="1166678436" sldId="317"/>
        </pc:sldMkLst>
        <pc:spChg chg="mod">
          <ac:chgData name="linyd@gcu.edu.cn" userId="b8e7e040dcb4f74d" providerId="LiveId" clId="{B385CD2D-E19C-411C-82E4-00AF2638A8D3}" dt="2022-02-15T04:38:27.255" v="10228" actId="20577"/>
          <ac:spMkLst>
            <pc:docMk/>
            <pc:sldMk cId="1166678436" sldId="317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431040073" sldId="317"/>
        </pc:sldMkLst>
      </pc:sldChg>
      <pc:sldChg chg="modSp add mod">
        <pc:chgData name="linyd@gcu.edu.cn" userId="b8e7e040dcb4f74d" providerId="LiveId" clId="{B385CD2D-E19C-411C-82E4-00AF2638A8D3}" dt="2022-02-15T04:45:25.642" v="10698" actId="20577"/>
        <pc:sldMkLst>
          <pc:docMk/>
          <pc:sldMk cId="1080554534" sldId="318"/>
        </pc:sldMkLst>
        <pc:spChg chg="mod">
          <ac:chgData name="linyd@gcu.edu.cn" userId="b8e7e040dcb4f74d" providerId="LiveId" clId="{B385CD2D-E19C-411C-82E4-00AF2638A8D3}" dt="2022-02-15T04:45:25.642" v="10698" actId="20577"/>
          <ac:spMkLst>
            <pc:docMk/>
            <pc:sldMk cId="1080554534" sldId="318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525261125" sldId="318"/>
        </pc:sldMkLst>
      </pc:sldChg>
      <pc:sldChg chg="modSp add mod">
        <pc:chgData name="linyd@gcu.edu.cn" userId="b8e7e040dcb4f74d" providerId="LiveId" clId="{B385CD2D-E19C-411C-82E4-00AF2638A8D3}" dt="2022-02-15T04:48:23.371" v="10925" actId="207"/>
        <pc:sldMkLst>
          <pc:docMk/>
          <pc:sldMk cId="2836940094" sldId="319"/>
        </pc:sldMkLst>
        <pc:spChg chg="mod">
          <ac:chgData name="linyd@gcu.edu.cn" userId="b8e7e040dcb4f74d" providerId="LiveId" clId="{B385CD2D-E19C-411C-82E4-00AF2638A8D3}" dt="2022-02-15T04:48:23.371" v="10925" actId="207"/>
          <ac:spMkLst>
            <pc:docMk/>
            <pc:sldMk cId="2836940094" sldId="319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599150368" sldId="319"/>
        </pc:sldMkLst>
      </pc:sldChg>
      <pc:sldChg chg="modSp add mod">
        <pc:chgData name="linyd@gcu.edu.cn" userId="b8e7e040dcb4f74d" providerId="LiveId" clId="{B385CD2D-E19C-411C-82E4-00AF2638A8D3}" dt="2022-02-15T15:29:48.880" v="11695" actId="207"/>
        <pc:sldMkLst>
          <pc:docMk/>
          <pc:sldMk cId="60109930" sldId="320"/>
        </pc:sldMkLst>
        <pc:spChg chg="mod">
          <ac:chgData name="linyd@gcu.edu.cn" userId="b8e7e040dcb4f74d" providerId="LiveId" clId="{B385CD2D-E19C-411C-82E4-00AF2638A8D3}" dt="2022-02-15T15:29:48.880" v="11695" actId="207"/>
          <ac:spMkLst>
            <pc:docMk/>
            <pc:sldMk cId="60109930" sldId="320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968715219" sldId="320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02061389" sldId="321"/>
        </pc:sldMkLst>
      </pc:sldChg>
      <pc:sldChg chg="modSp add mod">
        <pc:chgData name="linyd@gcu.edu.cn" userId="b8e7e040dcb4f74d" providerId="LiveId" clId="{B385CD2D-E19C-411C-82E4-00AF2638A8D3}" dt="2022-02-15T15:37:44.232" v="11889" actId="20577"/>
        <pc:sldMkLst>
          <pc:docMk/>
          <pc:sldMk cId="1002293101" sldId="321"/>
        </pc:sldMkLst>
        <pc:spChg chg="mod">
          <ac:chgData name="linyd@gcu.edu.cn" userId="b8e7e040dcb4f74d" providerId="LiveId" clId="{B385CD2D-E19C-411C-82E4-00AF2638A8D3}" dt="2022-02-15T15:37:44.232" v="11889" actId="20577"/>
          <ac:spMkLst>
            <pc:docMk/>
            <pc:sldMk cId="1002293101" sldId="321"/>
            <ac:spMk id="3" creationId="{485C01E2-EC11-4AE6-ADA0-AEFD361875AA}"/>
          </ac:spMkLst>
        </pc:spChg>
      </pc:sldChg>
      <pc:sldChg chg="modSp add mod">
        <pc:chgData name="linyd@gcu.edu.cn" userId="b8e7e040dcb4f74d" providerId="LiveId" clId="{B385CD2D-E19C-411C-82E4-00AF2638A8D3}" dt="2022-02-16T03:29:33.534" v="13135" actId="20577"/>
        <pc:sldMkLst>
          <pc:docMk/>
          <pc:sldMk cId="4136455139" sldId="322"/>
        </pc:sldMkLst>
        <pc:spChg chg="mod">
          <ac:chgData name="linyd@gcu.edu.cn" userId="b8e7e040dcb4f74d" providerId="LiveId" clId="{B385CD2D-E19C-411C-82E4-00AF2638A8D3}" dt="2022-02-16T03:29:33.534" v="13135" actId="20577"/>
          <ac:spMkLst>
            <pc:docMk/>
            <pc:sldMk cId="4136455139" sldId="322"/>
            <ac:spMk id="3" creationId="{485C01E2-EC11-4AE6-ADA0-AEFD361875AA}"/>
          </ac:spMkLst>
        </pc:spChg>
      </pc:sldChg>
      <pc:sldChg chg="modSp add mod">
        <pc:chgData name="linyd@gcu.edu.cn" userId="b8e7e040dcb4f74d" providerId="LiveId" clId="{B385CD2D-E19C-411C-82E4-00AF2638A8D3}" dt="2022-02-16T03:29:35.299" v="13136" actId="20577"/>
        <pc:sldMkLst>
          <pc:docMk/>
          <pc:sldMk cId="813426698" sldId="323"/>
        </pc:sldMkLst>
        <pc:spChg chg="mod">
          <ac:chgData name="linyd@gcu.edu.cn" userId="b8e7e040dcb4f74d" providerId="LiveId" clId="{B385CD2D-E19C-411C-82E4-00AF2638A8D3}" dt="2022-02-16T03:29:35.299" v="13136" actId="20577"/>
          <ac:spMkLst>
            <pc:docMk/>
            <pc:sldMk cId="813426698" sldId="323"/>
            <ac:spMk id="3" creationId="{485C01E2-EC11-4AE6-ADA0-AEFD361875AA}"/>
          </ac:spMkLst>
        </pc:spChg>
      </pc:sldChg>
      <pc:sldChg chg="modSp add mod">
        <pc:chgData name="linyd@gcu.edu.cn" userId="b8e7e040dcb4f74d" providerId="LiveId" clId="{B385CD2D-E19C-411C-82E4-00AF2638A8D3}" dt="2022-02-16T07:26:28.606" v="13333" actId="207"/>
        <pc:sldMkLst>
          <pc:docMk/>
          <pc:sldMk cId="1637484191" sldId="324"/>
        </pc:sldMkLst>
        <pc:spChg chg="mod">
          <ac:chgData name="linyd@gcu.edu.cn" userId="b8e7e040dcb4f74d" providerId="LiveId" clId="{B385CD2D-E19C-411C-82E4-00AF2638A8D3}" dt="2022-02-16T07:26:28.606" v="13333" actId="207"/>
          <ac:spMkLst>
            <pc:docMk/>
            <pc:sldMk cId="1637484191" sldId="324"/>
            <ac:spMk id="3" creationId="{485C01E2-EC11-4AE6-ADA0-AEFD361875AA}"/>
          </ac:spMkLst>
        </pc:spChg>
      </pc:sldChg>
      <pc:sldChg chg="addSp modSp add mod">
        <pc:chgData name="linyd@gcu.edu.cn" userId="b8e7e040dcb4f74d" providerId="LiveId" clId="{B385CD2D-E19C-411C-82E4-00AF2638A8D3}" dt="2022-02-16T03:06:07.159" v="12950" actId="1582"/>
        <pc:sldMkLst>
          <pc:docMk/>
          <pc:sldMk cId="3320056776" sldId="325"/>
        </pc:sldMkLst>
        <pc:spChg chg="mod">
          <ac:chgData name="linyd@gcu.edu.cn" userId="b8e7e040dcb4f74d" providerId="LiveId" clId="{B385CD2D-E19C-411C-82E4-00AF2638A8D3}" dt="2022-02-16T03:05:52.302" v="12947" actId="6549"/>
          <ac:spMkLst>
            <pc:docMk/>
            <pc:sldMk cId="3320056776" sldId="325"/>
            <ac:spMk id="3" creationId="{485C01E2-EC11-4AE6-ADA0-AEFD361875AA}"/>
          </ac:spMkLst>
        </pc:spChg>
        <pc:cxnChg chg="add mod">
          <ac:chgData name="linyd@gcu.edu.cn" userId="b8e7e040dcb4f74d" providerId="LiveId" clId="{B385CD2D-E19C-411C-82E4-00AF2638A8D3}" dt="2022-02-16T03:06:07.159" v="12950" actId="1582"/>
          <ac:cxnSpMkLst>
            <pc:docMk/>
            <pc:sldMk cId="3320056776" sldId="325"/>
            <ac:cxnSpMk id="5" creationId="{F6464386-F7A4-43F0-AC1B-EC8AB2306222}"/>
          </ac:cxnSpMkLst>
        </pc:cxnChg>
      </pc:sldChg>
      <pc:sldChg chg="delSp modSp add mod">
        <pc:chgData name="linyd@gcu.edu.cn" userId="b8e7e040dcb4f74d" providerId="LiveId" clId="{B385CD2D-E19C-411C-82E4-00AF2638A8D3}" dt="2022-02-16T03:28:00.599" v="13133" actId="207"/>
        <pc:sldMkLst>
          <pc:docMk/>
          <pc:sldMk cId="2781814306" sldId="326"/>
        </pc:sldMkLst>
        <pc:spChg chg="mod">
          <ac:chgData name="linyd@gcu.edu.cn" userId="b8e7e040dcb4f74d" providerId="LiveId" clId="{B385CD2D-E19C-411C-82E4-00AF2638A8D3}" dt="2022-02-16T03:28:00.599" v="13133" actId="207"/>
          <ac:spMkLst>
            <pc:docMk/>
            <pc:sldMk cId="2781814306" sldId="326"/>
            <ac:spMk id="3" creationId="{485C01E2-EC11-4AE6-ADA0-AEFD361875AA}"/>
          </ac:spMkLst>
        </pc:spChg>
        <pc:cxnChg chg="del">
          <ac:chgData name="linyd@gcu.edu.cn" userId="b8e7e040dcb4f74d" providerId="LiveId" clId="{B385CD2D-E19C-411C-82E4-00AF2638A8D3}" dt="2022-02-16T03:26:54.672" v="13122" actId="478"/>
          <ac:cxnSpMkLst>
            <pc:docMk/>
            <pc:sldMk cId="2781814306" sldId="326"/>
            <ac:cxnSpMk id="5" creationId="{F6464386-F7A4-43F0-AC1B-EC8AB2306222}"/>
          </ac:cxnSpMkLst>
        </pc:cxnChg>
      </pc:sldChg>
      <pc:sldChg chg="addSp modSp new mod modAnim">
        <pc:chgData name="linyd@gcu.edu.cn" userId="b8e7e040dcb4f74d" providerId="LiveId" clId="{B385CD2D-E19C-411C-82E4-00AF2638A8D3}" dt="2022-02-16T07:33:22.814" v="13780"/>
        <pc:sldMkLst>
          <pc:docMk/>
          <pc:sldMk cId="948505533" sldId="327"/>
        </pc:sldMkLst>
        <pc:spChg chg="mod">
          <ac:chgData name="linyd@gcu.edu.cn" userId="b8e7e040dcb4f74d" providerId="LiveId" clId="{B385CD2D-E19C-411C-82E4-00AF2638A8D3}" dt="2022-02-16T07:26:35.765" v="13339" actId="20577"/>
          <ac:spMkLst>
            <pc:docMk/>
            <pc:sldMk cId="948505533" sldId="327"/>
            <ac:spMk id="2" creationId="{2FA3362E-7415-4FF9-AD17-0C9B676880B5}"/>
          </ac:spMkLst>
        </pc:spChg>
        <pc:spChg chg="mod">
          <ac:chgData name="linyd@gcu.edu.cn" userId="b8e7e040dcb4f74d" providerId="LiveId" clId="{B385CD2D-E19C-411C-82E4-00AF2638A8D3}" dt="2022-02-16T07:29:23.348" v="13539" actId="21"/>
          <ac:spMkLst>
            <pc:docMk/>
            <pc:sldMk cId="948505533" sldId="327"/>
            <ac:spMk id="3" creationId="{0EEDF76C-E33F-4827-A291-67352F6EB6EF}"/>
          </ac:spMkLst>
        </pc:spChg>
        <pc:spChg chg="add mod">
          <ac:chgData name="linyd@gcu.edu.cn" userId="b8e7e040dcb4f74d" providerId="LiveId" clId="{B385CD2D-E19C-411C-82E4-00AF2638A8D3}" dt="2022-02-16T07:32:55.528" v="13776" actId="20577"/>
          <ac:spMkLst>
            <pc:docMk/>
            <pc:sldMk cId="948505533" sldId="327"/>
            <ac:spMk id="5" creationId="{6FD01406-BE84-480B-95A9-A17A32BA7D02}"/>
          </ac:spMkLst>
        </pc:spChg>
        <pc:spChg chg="add mod">
          <ac:chgData name="linyd@gcu.edu.cn" userId="b8e7e040dcb4f74d" providerId="LiveId" clId="{B385CD2D-E19C-411C-82E4-00AF2638A8D3}" dt="2022-02-16T07:31:25.751" v="13696" actId="1076"/>
          <ac:spMkLst>
            <pc:docMk/>
            <pc:sldMk cId="948505533" sldId="327"/>
            <ac:spMk id="6" creationId="{34DA8DFA-AC99-48CC-A41D-B70AC7172ED6}"/>
          </ac:spMkLst>
        </pc:spChg>
        <pc:spChg chg="add mod">
          <ac:chgData name="linyd@gcu.edu.cn" userId="b8e7e040dcb4f74d" providerId="LiveId" clId="{B385CD2D-E19C-411C-82E4-00AF2638A8D3}" dt="2022-02-16T07:32:12.023" v="13762" actId="207"/>
          <ac:spMkLst>
            <pc:docMk/>
            <pc:sldMk cId="948505533" sldId="327"/>
            <ac:spMk id="7" creationId="{20250058-0B82-4642-A4FD-65E53FFE6C72}"/>
          </ac:spMkLst>
        </pc:spChg>
        <pc:picChg chg="add mod">
          <ac:chgData name="linyd@gcu.edu.cn" userId="b8e7e040dcb4f74d" providerId="LiveId" clId="{B385CD2D-E19C-411C-82E4-00AF2638A8D3}" dt="2022-02-16T07:29:17.575" v="13538" actId="14100"/>
          <ac:picMkLst>
            <pc:docMk/>
            <pc:sldMk cId="948505533" sldId="327"/>
            <ac:picMk id="1026" creationId="{45BD880A-7E78-4E30-AB7A-77466B4AD230}"/>
          </ac:picMkLst>
        </pc:picChg>
      </pc:sldChg>
      <pc:sldChg chg="addSp delSp modSp add mod delAnim modAnim">
        <pc:chgData name="linyd@gcu.edu.cn" userId="b8e7e040dcb4f74d" providerId="LiveId" clId="{B385CD2D-E19C-411C-82E4-00AF2638A8D3}" dt="2022-02-17T01:27:07.697" v="14110"/>
        <pc:sldMkLst>
          <pc:docMk/>
          <pc:sldMk cId="4024814984" sldId="328"/>
        </pc:sldMkLst>
        <pc:spChg chg="mod">
          <ac:chgData name="linyd@gcu.edu.cn" userId="b8e7e040dcb4f74d" providerId="LiveId" clId="{B385CD2D-E19C-411C-82E4-00AF2638A8D3}" dt="2022-02-16T07:34:03.214" v="13810" actId="20577"/>
          <ac:spMkLst>
            <pc:docMk/>
            <pc:sldMk cId="4024814984" sldId="328"/>
            <ac:spMk id="3" creationId="{0EEDF76C-E33F-4827-A291-67352F6EB6EF}"/>
          </ac:spMkLst>
        </pc:spChg>
        <pc:spChg chg="del mod">
          <ac:chgData name="linyd@gcu.edu.cn" userId="b8e7e040dcb4f74d" providerId="LiveId" clId="{B385CD2D-E19C-411C-82E4-00AF2638A8D3}" dt="2022-02-17T01:27:02.996" v="14109" actId="478"/>
          <ac:spMkLst>
            <pc:docMk/>
            <pc:sldMk cId="4024814984" sldId="328"/>
            <ac:spMk id="5" creationId="{6FD01406-BE84-480B-95A9-A17A32BA7D02}"/>
          </ac:spMkLst>
        </pc:spChg>
        <pc:spChg chg="mod">
          <ac:chgData name="linyd@gcu.edu.cn" userId="b8e7e040dcb4f74d" providerId="LiveId" clId="{B385CD2D-E19C-411C-82E4-00AF2638A8D3}" dt="2022-02-17T01:26:40.910" v="14105" actId="1076"/>
          <ac:spMkLst>
            <pc:docMk/>
            <pc:sldMk cId="4024814984" sldId="328"/>
            <ac:spMk id="6" creationId="{34DA8DFA-AC99-48CC-A41D-B70AC7172ED6}"/>
          </ac:spMkLst>
        </pc:spChg>
        <pc:spChg chg="del mod">
          <ac:chgData name="linyd@gcu.edu.cn" userId="b8e7e040dcb4f74d" providerId="LiveId" clId="{B385CD2D-E19C-411C-82E4-00AF2638A8D3}" dt="2022-02-17T01:26:37.823" v="14104" actId="478"/>
          <ac:spMkLst>
            <pc:docMk/>
            <pc:sldMk cId="4024814984" sldId="328"/>
            <ac:spMk id="7" creationId="{20250058-0B82-4642-A4FD-65E53FFE6C72}"/>
          </ac:spMkLst>
        </pc:spChg>
        <pc:picChg chg="del">
          <ac:chgData name="linyd@gcu.edu.cn" userId="b8e7e040dcb4f74d" providerId="LiveId" clId="{B385CD2D-E19C-411C-82E4-00AF2638A8D3}" dt="2022-02-16T07:34:08.201" v="13811" actId="478"/>
          <ac:picMkLst>
            <pc:docMk/>
            <pc:sldMk cId="4024814984" sldId="328"/>
            <ac:picMk id="1026" creationId="{45BD880A-7E78-4E30-AB7A-77466B4AD230}"/>
          </ac:picMkLst>
        </pc:picChg>
        <pc:picChg chg="add mod">
          <ac:chgData name="linyd@gcu.edu.cn" userId="b8e7e040dcb4f74d" providerId="LiveId" clId="{B385CD2D-E19C-411C-82E4-00AF2638A8D3}" dt="2022-02-16T07:36:17.230" v="13816" actId="1076"/>
          <ac:picMkLst>
            <pc:docMk/>
            <pc:sldMk cId="4024814984" sldId="328"/>
            <ac:picMk id="2050" creationId="{0A60D89C-9491-4F29-A79E-FA5904F79C53}"/>
          </ac:picMkLst>
        </pc:picChg>
      </pc:sldChg>
      <pc:sldChg chg="addSp delSp modSp add mod delAnim modAnim">
        <pc:chgData name="linyd@gcu.edu.cn" userId="b8e7e040dcb4f74d" providerId="LiveId" clId="{B385CD2D-E19C-411C-82E4-00AF2638A8D3}" dt="2022-02-17T01:35:34.544" v="14208" actId="6549"/>
        <pc:sldMkLst>
          <pc:docMk/>
          <pc:sldMk cId="624051531" sldId="329"/>
        </pc:sldMkLst>
        <pc:spChg chg="add mod">
          <ac:chgData name="linyd@gcu.edu.cn" userId="b8e7e040dcb4f74d" providerId="LiveId" clId="{B385CD2D-E19C-411C-82E4-00AF2638A8D3}" dt="2022-02-17T01:32:56.492" v="14193" actId="207"/>
          <ac:spMkLst>
            <pc:docMk/>
            <pc:sldMk cId="624051531" sldId="329"/>
            <ac:spMk id="4" creationId="{1C29F71D-DF61-4DD5-8E8F-6C87132F0557}"/>
          </ac:spMkLst>
        </pc:spChg>
        <pc:spChg chg="mod ord">
          <ac:chgData name="linyd@gcu.edu.cn" userId="b8e7e040dcb4f74d" providerId="LiveId" clId="{B385CD2D-E19C-411C-82E4-00AF2638A8D3}" dt="2022-02-17T01:32:18.289" v="14189" actId="20577"/>
          <ac:spMkLst>
            <pc:docMk/>
            <pc:sldMk cId="624051531" sldId="329"/>
            <ac:spMk id="5" creationId="{6FD01406-BE84-480B-95A9-A17A32BA7D02}"/>
          </ac:spMkLst>
        </pc:spChg>
        <pc:spChg chg="del">
          <ac:chgData name="linyd@gcu.edu.cn" userId="b8e7e040dcb4f74d" providerId="LiveId" clId="{B385CD2D-E19C-411C-82E4-00AF2638A8D3}" dt="2022-02-17T01:26:43.783" v="14106" actId="478"/>
          <ac:spMkLst>
            <pc:docMk/>
            <pc:sldMk cId="624051531" sldId="329"/>
            <ac:spMk id="6" creationId="{34DA8DFA-AC99-48CC-A41D-B70AC7172ED6}"/>
          </ac:spMkLst>
        </pc:spChg>
        <pc:spChg chg="mod">
          <ac:chgData name="linyd@gcu.edu.cn" userId="b8e7e040dcb4f74d" providerId="LiveId" clId="{B385CD2D-E19C-411C-82E4-00AF2638A8D3}" dt="2022-02-17T01:35:34.544" v="14208" actId="6549"/>
          <ac:spMkLst>
            <pc:docMk/>
            <pc:sldMk cId="624051531" sldId="329"/>
            <ac:spMk id="7" creationId="{20250058-0B82-4642-A4FD-65E53FFE6C72}"/>
          </ac:spMkLst>
        </pc:spChg>
        <pc:spChg chg="add mod">
          <ac:chgData name="linyd@gcu.edu.cn" userId="b8e7e040dcb4f74d" providerId="LiveId" clId="{B385CD2D-E19C-411C-82E4-00AF2638A8D3}" dt="2022-02-17T01:33:14.274" v="14195" actId="6549"/>
          <ac:spMkLst>
            <pc:docMk/>
            <pc:sldMk cId="624051531" sldId="329"/>
            <ac:spMk id="9" creationId="{489C9B02-8D04-4503-BB2C-6D82F50A1182}"/>
          </ac:spMkLst>
        </pc:spChg>
        <pc:cxnChg chg="add mod">
          <ac:chgData name="linyd@gcu.edu.cn" userId="b8e7e040dcb4f74d" providerId="LiveId" clId="{B385CD2D-E19C-411C-82E4-00AF2638A8D3}" dt="2022-02-17T01:33:43.198" v="14198" actId="1582"/>
          <ac:cxnSpMkLst>
            <pc:docMk/>
            <pc:sldMk cId="624051531" sldId="329"/>
            <ac:cxnSpMk id="10" creationId="{DACD3E86-CE0E-4D35-85AD-0052FEC0C174}"/>
          </ac:cxnSpMkLst>
        </pc:cxnChg>
      </pc:sldChg>
      <pc:sldChg chg="addSp delSp modSp add mod delAnim modAnim">
        <pc:chgData name="linyd@gcu.edu.cn" userId="b8e7e040dcb4f74d" providerId="LiveId" clId="{B385CD2D-E19C-411C-82E4-00AF2638A8D3}" dt="2022-02-17T01:39:57.822" v="14392" actId="14100"/>
        <pc:sldMkLst>
          <pc:docMk/>
          <pc:sldMk cId="266568934" sldId="330"/>
        </pc:sldMkLst>
        <pc:spChg chg="del">
          <ac:chgData name="linyd@gcu.edu.cn" userId="b8e7e040dcb4f74d" providerId="LiveId" clId="{B385CD2D-E19C-411C-82E4-00AF2638A8D3}" dt="2022-02-17T01:37:09.020" v="14286" actId="478"/>
          <ac:spMkLst>
            <pc:docMk/>
            <pc:sldMk cId="266568934" sldId="330"/>
            <ac:spMk id="4" creationId="{1C29F71D-DF61-4DD5-8E8F-6C87132F0557}"/>
          </ac:spMkLst>
        </pc:spChg>
        <pc:spChg chg="del">
          <ac:chgData name="linyd@gcu.edu.cn" userId="b8e7e040dcb4f74d" providerId="LiveId" clId="{B385CD2D-E19C-411C-82E4-00AF2638A8D3}" dt="2022-02-17T01:37:06.919" v="14285" actId="478"/>
          <ac:spMkLst>
            <pc:docMk/>
            <pc:sldMk cId="266568934" sldId="330"/>
            <ac:spMk id="5" creationId="{6FD01406-BE84-480B-95A9-A17A32BA7D02}"/>
          </ac:spMkLst>
        </pc:spChg>
        <pc:spChg chg="mod">
          <ac:chgData name="linyd@gcu.edu.cn" userId="b8e7e040dcb4f74d" providerId="LiveId" clId="{B385CD2D-E19C-411C-82E4-00AF2638A8D3}" dt="2022-02-17T01:37:00.932" v="14284" actId="20577"/>
          <ac:spMkLst>
            <pc:docMk/>
            <pc:sldMk cId="266568934" sldId="330"/>
            <ac:spMk id="7" creationId="{20250058-0B82-4642-A4FD-65E53FFE6C72}"/>
          </ac:spMkLst>
        </pc:spChg>
        <pc:spChg chg="add mod">
          <ac:chgData name="linyd@gcu.edu.cn" userId="b8e7e040dcb4f74d" providerId="LiveId" clId="{B385CD2D-E19C-411C-82E4-00AF2638A8D3}" dt="2022-02-17T01:38:29.008" v="14314" actId="1035"/>
          <ac:spMkLst>
            <pc:docMk/>
            <pc:sldMk cId="266568934" sldId="330"/>
            <ac:spMk id="8" creationId="{E21F4FAF-4BAE-40AE-842E-6D57110EABB6}"/>
          </ac:spMkLst>
        </pc:spChg>
        <pc:spChg chg="del mod">
          <ac:chgData name="linyd@gcu.edu.cn" userId="b8e7e040dcb4f74d" providerId="LiveId" clId="{B385CD2D-E19C-411C-82E4-00AF2638A8D3}" dt="2022-02-17T01:37:32.792" v="14293" actId="478"/>
          <ac:spMkLst>
            <pc:docMk/>
            <pc:sldMk cId="266568934" sldId="330"/>
            <ac:spMk id="9" creationId="{489C9B02-8D04-4503-BB2C-6D82F50A1182}"/>
          </ac:spMkLst>
        </pc:spChg>
        <pc:spChg chg="add mod">
          <ac:chgData name="linyd@gcu.edu.cn" userId="b8e7e040dcb4f74d" providerId="LiveId" clId="{B385CD2D-E19C-411C-82E4-00AF2638A8D3}" dt="2022-02-17T01:39:57.822" v="14392" actId="14100"/>
          <ac:spMkLst>
            <pc:docMk/>
            <pc:sldMk cId="266568934" sldId="330"/>
            <ac:spMk id="11" creationId="{B6DEB71D-0BAA-4400-B29E-25340CC38D2C}"/>
          </ac:spMkLst>
        </pc:spChg>
        <pc:cxnChg chg="del mod">
          <ac:chgData name="linyd@gcu.edu.cn" userId="b8e7e040dcb4f74d" providerId="LiveId" clId="{B385CD2D-E19C-411C-82E4-00AF2638A8D3}" dt="2022-02-17T01:37:16.614" v="14289" actId="478"/>
          <ac:cxnSpMkLst>
            <pc:docMk/>
            <pc:sldMk cId="266568934" sldId="330"/>
            <ac:cxnSpMk id="10" creationId="{DACD3E86-CE0E-4D35-85AD-0052FEC0C174}"/>
          </ac:cxnSpMkLst>
        </pc:cxnChg>
      </pc:sldChg>
      <pc:sldChg chg="addSp delSp modSp add mod delAnim modAnim">
        <pc:chgData name="linyd@gcu.edu.cn" userId="b8e7e040dcb4f74d" providerId="LiveId" clId="{B385CD2D-E19C-411C-82E4-00AF2638A8D3}" dt="2022-02-17T01:43:39.734" v="14676" actId="207"/>
        <pc:sldMkLst>
          <pc:docMk/>
          <pc:sldMk cId="3272418708" sldId="331"/>
        </pc:sldMkLst>
        <pc:spChg chg="mod">
          <ac:chgData name="linyd@gcu.edu.cn" userId="b8e7e040dcb4f74d" providerId="LiveId" clId="{B385CD2D-E19C-411C-82E4-00AF2638A8D3}" dt="2022-02-17T01:43:39.734" v="14676" actId="207"/>
          <ac:spMkLst>
            <pc:docMk/>
            <pc:sldMk cId="3272418708" sldId="331"/>
            <ac:spMk id="3" creationId="{0EEDF76C-E33F-4827-A291-67352F6EB6EF}"/>
          </ac:spMkLst>
        </pc:spChg>
        <pc:spChg chg="mod">
          <ac:chgData name="linyd@gcu.edu.cn" userId="b8e7e040dcb4f74d" providerId="LiveId" clId="{B385CD2D-E19C-411C-82E4-00AF2638A8D3}" dt="2022-02-17T01:42:47.025" v="14653" actId="20577"/>
          <ac:spMkLst>
            <pc:docMk/>
            <pc:sldMk cId="3272418708" sldId="331"/>
            <ac:spMk id="7" creationId="{20250058-0B82-4642-A4FD-65E53FFE6C72}"/>
          </ac:spMkLst>
        </pc:spChg>
        <pc:spChg chg="del">
          <ac:chgData name="linyd@gcu.edu.cn" userId="b8e7e040dcb4f74d" providerId="LiveId" clId="{B385CD2D-E19C-411C-82E4-00AF2638A8D3}" dt="2022-02-17T01:43:02.019" v="14657" actId="478"/>
          <ac:spMkLst>
            <pc:docMk/>
            <pc:sldMk cId="3272418708" sldId="331"/>
            <ac:spMk id="8" creationId="{E21F4FAF-4BAE-40AE-842E-6D57110EABB6}"/>
          </ac:spMkLst>
        </pc:spChg>
        <pc:spChg chg="del">
          <ac:chgData name="linyd@gcu.edu.cn" userId="b8e7e040dcb4f74d" providerId="LiveId" clId="{B385CD2D-E19C-411C-82E4-00AF2638A8D3}" dt="2022-02-17T01:42:51.419" v="14654" actId="478"/>
          <ac:spMkLst>
            <pc:docMk/>
            <pc:sldMk cId="3272418708" sldId="331"/>
            <ac:spMk id="11" creationId="{B6DEB71D-0BAA-4400-B29E-25340CC38D2C}"/>
          </ac:spMkLst>
        </pc:spChg>
        <pc:picChg chg="del">
          <ac:chgData name="linyd@gcu.edu.cn" userId="b8e7e040dcb4f74d" providerId="LiveId" clId="{B385CD2D-E19C-411C-82E4-00AF2638A8D3}" dt="2022-02-17T01:42:52.111" v="14655" actId="478"/>
          <ac:picMkLst>
            <pc:docMk/>
            <pc:sldMk cId="3272418708" sldId="331"/>
            <ac:picMk id="2050" creationId="{0A60D89C-9491-4F29-A79E-FA5904F79C53}"/>
          </ac:picMkLst>
        </pc:picChg>
        <pc:picChg chg="add mod">
          <ac:chgData name="linyd@gcu.edu.cn" userId="b8e7e040dcb4f74d" providerId="LiveId" clId="{B385CD2D-E19C-411C-82E4-00AF2638A8D3}" dt="2022-02-17T01:43:14.885" v="14673" actId="1038"/>
          <ac:picMkLst>
            <pc:docMk/>
            <pc:sldMk cId="3272418708" sldId="331"/>
            <ac:picMk id="3074" creationId="{1D5A55E4-BD62-480C-A14A-93E053275A48}"/>
          </ac:picMkLst>
        </pc:picChg>
      </pc:sldChg>
      <pc:sldChg chg="modSp new mod">
        <pc:chgData name="linyd@gcu.edu.cn" userId="b8e7e040dcb4f74d" providerId="LiveId" clId="{B385CD2D-E19C-411C-82E4-00AF2638A8D3}" dt="2022-02-17T02:20:34.239" v="15489" actId="139"/>
        <pc:sldMkLst>
          <pc:docMk/>
          <pc:sldMk cId="3922153617" sldId="332"/>
        </pc:sldMkLst>
        <pc:spChg chg="mod">
          <ac:chgData name="linyd@gcu.edu.cn" userId="b8e7e040dcb4f74d" providerId="LiveId" clId="{B385CD2D-E19C-411C-82E4-00AF2638A8D3}" dt="2022-02-17T01:47:30.140" v="14682" actId="20577"/>
          <ac:spMkLst>
            <pc:docMk/>
            <pc:sldMk cId="3922153617" sldId="332"/>
            <ac:spMk id="2" creationId="{9A5C9486-8816-4AAE-80CB-4907BAB7CBF7}"/>
          </ac:spMkLst>
        </pc:spChg>
        <pc:spChg chg="mod">
          <ac:chgData name="linyd@gcu.edu.cn" userId="b8e7e040dcb4f74d" providerId="LiveId" clId="{B385CD2D-E19C-411C-82E4-00AF2638A8D3}" dt="2022-02-17T02:20:34.239" v="15489" actId="139"/>
          <ac:spMkLst>
            <pc:docMk/>
            <pc:sldMk cId="3922153617" sldId="332"/>
            <ac:spMk id="3" creationId="{65171B7B-7A86-4BB3-AB0A-DC0814473445}"/>
          </ac:spMkLst>
        </pc:spChg>
      </pc:sldChg>
      <pc:sldChg chg="addSp modSp new mod">
        <pc:chgData name="linyd@gcu.edu.cn" userId="b8e7e040dcb4f74d" providerId="LiveId" clId="{B385CD2D-E19C-411C-82E4-00AF2638A8D3}" dt="2022-02-17T02:04:07.253" v="15249" actId="207"/>
        <pc:sldMkLst>
          <pc:docMk/>
          <pc:sldMk cId="966400536" sldId="333"/>
        </pc:sldMkLst>
        <pc:spChg chg="mod">
          <ac:chgData name="linyd@gcu.edu.cn" userId="b8e7e040dcb4f74d" providerId="LiveId" clId="{B385CD2D-E19C-411C-82E4-00AF2638A8D3}" dt="2022-02-17T01:49:06.664" v="14688" actId="20577"/>
          <ac:spMkLst>
            <pc:docMk/>
            <pc:sldMk cId="966400536" sldId="333"/>
            <ac:spMk id="2" creationId="{FAA2C642-EA29-4A0B-B54A-C2DF84703541}"/>
          </ac:spMkLst>
        </pc:spChg>
        <pc:spChg chg="mod">
          <ac:chgData name="linyd@gcu.edu.cn" userId="b8e7e040dcb4f74d" providerId="LiveId" clId="{B385CD2D-E19C-411C-82E4-00AF2638A8D3}" dt="2022-02-17T02:04:07.253" v="15249" actId="207"/>
          <ac:spMkLst>
            <pc:docMk/>
            <pc:sldMk cId="966400536" sldId="333"/>
            <ac:spMk id="3" creationId="{D4823FBD-DBA8-4210-B4B3-59283AE5767C}"/>
          </ac:spMkLst>
        </pc:spChg>
        <pc:picChg chg="add mod">
          <ac:chgData name="linyd@gcu.edu.cn" userId="b8e7e040dcb4f74d" providerId="LiveId" clId="{B385CD2D-E19C-411C-82E4-00AF2638A8D3}" dt="2022-02-17T02:03:54.820" v="15248" actId="1076"/>
          <ac:picMkLst>
            <pc:docMk/>
            <pc:sldMk cId="966400536" sldId="333"/>
            <ac:picMk id="5" creationId="{C00E0D51-C850-4E66-BFE5-F802555E35ED}"/>
          </ac:picMkLst>
        </pc:picChg>
      </pc:sldChg>
      <pc:sldChg chg="addSp delSp modSp add mod">
        <pc:chgData name="linyd@gcu.edu.cn" userId="b8e7e040dcb4f74d" providerId="LiveId" clId="{B385CD2D-E19C-411C-82E4-00AF2638A8D3}" dt="2022-02-17T02:28:44.344" v="16070" actId="478"/>
        <pc:sldMkLst>
          <pc:docMk/>
          <pc:sldMk cId="2514627939" sldId="334"/>
        </pc:sldMkLst>
        <pc:spChg chg="mod">
          <ac:chgData name="linyd@gcu.edu.cn" userId="b8e7e040dcb4f74d" providerId="LiveId" clId="{B385CD2D-E19C-411C-82E4-00AF2638A8D3}" dt="2022-02-17T02:28:39.156" v="16068" actId="6549"/>
          <ac:spMkLst>
            <pc:docMk/>
            <pc:sldMk cId="2514627939" sldId="334"/>
            <ac:spMk id="3" creationId="{65171B7B-7A86-4BB3-AB0A-DC0814473445}"/>
          </ac:spMkLst>
        </pc:spChg>
        <pc:spChg chg="add del mod">
          <ac:chgData name="linyd@gcu.edu.cn" userId="b8e7e040dcb4f74d" providerId="LiveId" clId="{B385CD2D-E19C-411C-82E4-00AF2638A8D3}" dt="2022-02-17T02:28:41.815" v="16069" actId="478"/>
          <ac:spMkLst>
            <pc:docMk/>
            <pc:sldMk cId="2514627939" sldId="334"/>
            <ac:spMk id="5" creationId="{55E044D6-1DD5-42BC-9B1A-A94C680AB855}"/>
          </ac:spMkLst>
        </pc:spChg>
        <pc:spChg chg="add del mod">
          <ac:chgData name="linyd@gcu.edu.cn" userId="b8e7e040dcb4f74d" providerId="LiveId" clId="{B385CD2D-E19C-411C-82E4-00AF2638A8D3}" dt="2022-02-17T02:28:44.344" v="16070" actId="478"/>
          <ac:spMkLst>
            <pc:docMk/>
            <pc:sldMk cId="2514627939" sldId="334"/>
            <ac:spMk id="6" creationId="{ADA7ECD6-BEFA-47FD-BDE8-6372D8705F04}"/>
          </ac:spMkLst>
        </pc:spChg>
      </pc:sldChg>
      <pc:sldChg chg="addSp delSp modSp add mod">
        <pc:chgData name="linyd@gcu.edu.cn" userId="b8e7e040dcb4f74d" providerId="LiveId" clId="{B385CD2D-E19C-411C-82E4-00AF2638A8D3}" dt="2022-02-17T02:33:18.985" v="16275" actId="207"/>
        <pc:sldMkLst>
          <pc:docMk/>
          <pc:sldMk cId="1461389348" sldId="335"/>
        </pc:sldMkLst>
        <pc:spChg chg="mod">
          <ac:chgData name="linyd@gcu.edu.cn" userId="b8e7e040dcb4f74d" providerId="LiveId" clId="{B385CD2D-E19C-411C-82E4-00AF2638A8D3}" dt="2022-02-17T02:33:18.985" v="16275" actId="207"/>
          <ac:spMkLst>
            <pc:docMk/>
            <pc:sldMk cId="1461389348" sldId="335"/>
            <ac:spMk id="3" creationId="{65171B7B-7A86-4BB3-AB0A-DC0814473445}"/>
          </ac:spMkLst>
        </pc:spChg>
        <pc:spChg chg="add mod">
          <ac:chgData name="linyd@gcu.edu.cn" userId="b8e7e040dcb4f74d" providerId="LiveId" clId="{B385CD2D-E19C-411C-82E4-00AF2638A8D3}" dt="2022-02-17T02:32:21.962" v="16229" actId="207"/>
          <ac:spMkLst>
            <pc:docMk/>
            <pc:sldMk cId="1461389348" sldId="335"/>
            <ac:spMk id="4" creationId="{33806C2A-AE5B-47F3-B121-E8F7FF65D649}"/>
          </ac:spMkLst>
        </pc:spChg>
        <pc:spChg chg="del mod">
          <ac:chgData name="linyd@gcu.edu.cn" userId="b8e7e040dcb4f74d" providerId="LiveId" clId="{B385CD2D-E19C-411C-82E4-00AF2638A8D3}" dt="2022-02-17T02:29:03.127" v="16075" actId="478"/>
          <ac:spMkLst>
            <pc:docMk/>
            <pc:sldMk cId="1461389348" sldId="335"/>
            <ac:spMk id="5" creationId="{55E044D6-1DD5-42BC-9B1A-A94C680AB855}"/>
          </ac:spMkLst>
        </pc:spChg>
        <pc:spChg chg="del mod">
          <ac:chgData name="linyd@gcu.edu.cn" userId="b8e7e040dcb4f74d" providerId="LiveId" clId="{B385CD2D-E19C-411C-82E4-00AF2638A8D3}" dt="2022-02-17T02:30:57.204" v="16132" actId="478"/>
          <ac:spMkLst>
            <pc:docMk/>
            <pc:sldMk cId="1461389348" sldId="335"/>
            <ac:spMk id="6" creationId="{ADA7ECD6-BEFA-47FD-BDE8-6372D8705F04}"/>
          </ac:spMkLst>
        </pc:spChg>
      </pc:sldChg>
      <pc:sldChg chg="addSp delSp modSp add mod">
        <pc:chgData name="linyd@gcu.edu.cn" userId="b8e7e040dcb4f74d" providerId="LiveId" clId="{B385CD2D-E19C-411C-82E4-00AF2638A8D3}" dt="2022-02-17T02:47:53.008" v="16502" actId="1076"/>
        <pc:sldMkLst>
          <pc:docMk/>
          <pc:sldMk cId="3813084697" sldId="336"/>
        </pc:sldMkLst>
        <pc:spChg chg="mod">
          <ac:chgData name="linyd@gcu.edu.cn" userId="b8e7e040dcb4f74d" providerId="LiveId" clId="{B385CD2D-E19C-411C-82E4-00AF2638A8D3}" dt="2022-02-17T02:43:52.633" v="16455" actId="6549"/>
          <ac:spMkLst>
            <pc:docMk/>
            <pc:sldMk cId="3813084697" sldId="336"/>
            <ac:spMk id="3" creationId="{65171B7B-7A86-4BB3-AB0A-DC0814473445}"/>
          </ac:spMkLst>
        </pc:spChg>
        <pc:spChg chg="del">
          <ac:chgData name="linyd@gcu.edu.cn" userId="b8e7e040dcb4f74d" providerId="LiveId" clId="{B385CD2D-E19C-411C-82E4-00AF2638A8D3}" dt="2022-02-17T02:43:53.487" v="16456" actId="478"/>
          <ac:spMkLst>
            <pc:docMk/>
            <pc:sldMk cId="3813084697" sldId="336"/>
            <ac:spMk id="4" creationId="{33806C2A-AE5B-47F3-B121-E8F7FF65D649}"/>
          </ac:spMkLst>
        </pc:spChg>
        <pc:spChg chg="add mod">
          <ac:chgData name="linyd@gcu.edu.cn" userId="b8e7e040dcb4f74d" providerId="LiveId" clId="{B385CD2D-E19C-411C-82E4-00AF2638A8D3}" dt="2022-02-17T02:47:53.008" v="16502" actId="1076"/>
          <ac:spMkLst>
            <pc:docMk/>
            <pc:sldMk cId="3813084697" sldId="336"/>
            <ac:spMk id="15" creationId="{A51DFD22-D0B5-4FF1-9B3A-C02D97990326}"/>
          </ac:spMkLst>
        </pc:spChg>
        <pc:spChg chg="add mod">
          <ac:chgData name="linyd@gcu.edu.cn" userId="b8e7e040dcb4f74d" providerId="LiveId" clId="{B385CD2D-E19C-411C-82E4-00AF2638A8D3}" dt="2022-02-17T02:47:53.008" v="16502" actId="1076"/>
          <ac:spMkLst>
            <pc:docMk/>
            <pc:sldMk cId="3813084697" sldId="336"/>
            <ac:spMk id="16" creationId="{5A18310C-8201-4631-95BF-E472E3FAC6C4}"/>
          </ac:spMkLst>
        </pc:spChg>
        <pc:spChg chg="add mod">
          <ac:chgData name="linyd@gcu.edu.cn" userId="b8e7e040dcb4f74d" providerId="LiveId" clId="{B385CD2D-E19C-411C-82E4-00AF2638A8D3}" dt="2022-02-17T02:47:53.008" v="16502" actId="1076"/>
          <ac:spMkLst>
            <pc:docMk/>
            <pc:sldMk cId="3813084697" sldId="336"/>
            <ac:spMk id="17" creationId="{333B13DA-1AB3-45D2-BC65-347F4F5C75AF}"/>
          </ac:spMkLst>
        </pc:spChg>
        <pc:picChg chg="add del mod">
          <ac:chgData name="linyd@gcu.edu.cn" userId="b8e7e040dcb4f74d" providerId="LiveId" clId="{B385CD2D-E19C-411C-82E4-00AF2638A8D3}" dt="2022-02-17T02:46:02.902" v="16465" actId="478"/>
          <ac:picMkLst>
            <pc:docMk/>
            <pc:sldMk cId="3813084697" sldId="336"/>
            <ac:picMk id="6" creationId="{8033D799-2E11-485F-BC39-B5BDCC7573A8}"/>
          </ac:picMkLst>
        </pc:picChg>
        <pc:picChg chg="add del mod">
          <ac:chgData name="linyd@gcu.edu.cn" userId="b8e7e040dcb4f74d" providerId="LiveId" clId="{B385CD2D-E19C-411C-82E4-00AF2638A8D3}" dt="2022-02-17T02:45:26.897" v="16464" actId="478"/>
          <ac:picMkLst>
            <pc:docMk/>
            <pc:sldMk cId="3813084697" sldId="336"/>
            <ac:picMk id="8" creationId="{D093BAA8-CB7C-48E4-9D2C-DD942F847108}"/>
          </ac:picMkLst>
        </pc:picChg>
        <pc:picChg chg="add mod">
          <ac:chgData name="linyd@gcu.edu.cn" userId="b8e7e040dcb4f74d" providerId="LiveId" clId="{B385CD2D-E19C-411C-82E4-00AF2638A8D3}" dt="2022-02-17T02:47:53.008" v="16502" actId="1076"/>
          <ac:picMkLst>
            <pc:docMk/>
            <pc:sldMk cId="3813084697" sldId="336"/>
            <ac:picMk id="10" creationId="{FD7297A6-C3B1-4F2D-AAF3-6C3D2A9CCB44}"/>
          </ac:picMkLst>
        </pc:picChg>
        <pc:picChg chg="add mod">
          <ac:chgData name="linyd@gcu.edu.cn" userId="b8e7e040dcb4f74d" providerId="LiveId" clId="{B385CD2D-E19C-411C-82E4-00AF2638A8D3}" dt="2022-02-17T02:47:53.008" v="16502" actId="1076"/>
          <ac:picMkLst>
            <pc:docMk/>
            <pc:sldMk cId="3813084697" sldId="336"/>
            <ac:picMk id="12" creationId="{7FA66653-DA33-4BE3-889C-59529819EC1D}"/>
          </ac:picMkLst>
        </pc:picChg>
        <pc:picChg chg="add mod">
          <ac:chgData name="linyd@gcu.edu.cn" userId="b8e7e040dcb4f74d" providerId="LiveId" clId="{B385CD2D-E19C-411C-82E4-00AF2638A8D3}" dt="2022-02-17T02:47:53.008" v="16502" actId="1076"/>
          <ac:picMkLst>
            <pc:docMk/>
            <pc:sldMk cId="3813084697" sldId="336"/>
            <ac:picMk id="14" creationId="{B8826EE5-CF78-4B9B-9AD0-5800EB81E8E7}"/>
          </ac:picMkLst>
        </pc:picChg>
      </pc:sldChg>
      <pc:sldChg chg="modSp new mod">
        <pc:chgData name="linyd@gcu.edu.cn" userId="b8e7e040dcb4f74d" providerId="LiveId" clId="{B385CD2D-E19C-411C-82E4-00AF2638A8D3}" dt="2022-02-17T02:50:05.891" v="16688" actId="207"/>
        <pc:sldMkLst>
          <pc:docMk/>
          <pc:sldMk cId="4224216895" sldId="337"/>
        </pc:sldMkLst>
        <pc:spChg chg="mod">
          <ac:chgData name="linyd@gcu.edu.cn" userId="b8e7e040dcb4f74d" providerId="LiveId" clId="{B385CD2D-E19C-411C-82E4-00AF2638A8D3}" dt="2022-02-17T02:47:59.330" v="16512" actId="20577"/>
          <ac:spMkLst>
            <pc:docMk/>
            <pc:sldMk cId="4224216895" sldId="337"/>
            <ac:spMk id="2" creationId="{CA24C1CD-2A47-4F39-96AE-D3D65D898B99}"/>
          </ac:spMkLst>
        </pc:spChg>
        <pc:spChg chg="mod">
          <ac:chgData name="linyd@gcu.edu.cn" userId="b8e7e040dcb4f74d" providerId="LiveId" clId="{B385CD2D-E19C-411C-82E4-00AF2638A8D3}" dt="2022-02-17T02:50:05.891" v="16688" actId="207"/>
          <ac:spMkLst>
            <pc:docMk/>
            <pc:sldMk cId="4224216895" sldId="337"/>
            <ac:spMk id="3" creationId="{6AA95359-397A-4761-8931-C18D9F6F8499}"/>
          </ac:spMkLst>
        </pc:spChg>
      </pc:sldChg>
      <pc:sldChg chg="modSp add mod">
        <pc:chgData name="linyd@gcu.edu.cn" userId="b8e7e040dcb4f74d" providerId="LiveId" clId="{B385CD2D-E19C-411C-82E4-00AF2638A8D3}" dt="2022-02-17T03:02:34.266" v="17125" actId="20577"/>
        <pc:sldMkLst>
          <pc:docMk/>
          <pc:sldMk cId="2099676380" sldId="338"/>
        </pc:sldMkLst>
        <pc:spChg chg="mod">
          <ac:chgData name="linyd@gcu.edu.cn" userId="b8e7e040dcb4f74d" providerId="LiveId" clId="{B385CD2D-E19C-411C-82E4-00AF2638A8D3}" dt="2022-02-17T03:02:34.266" v="17125" actId="20577"/>
          <ac:spMkLst>
            <pc:docMk/>
            <pc:sldMk cId="2099676380" sldId="338"/>
            <ac:spMk id="3" creationId="{6AA95359-397A-4761-8931-C18D9F6F8499}"/>
          </ac:spMkLst>
        </pc:spChg>
      </pc:sldChg>
      <pc:sldChg chg="addSp modSp new mod">
        <pc:chgData name="linyd@gcu.edu.cn" userId="b8e7e040dcb4f74d" providerId="LiveId" clId="{B385CD2D-E19C-411C-82E4-00AF2638A8D3}" dt="2022-02-17T03:08:33.328" v="17448" actId="20577"/>
        <pc:sldMkLst>
          <pc:docMk/>
          <pc:sldMk cId="3628767903" sldId="339"/>
        </pc:sldMkLst>
        <pc:spChg chg="mod">
          <ac:chgData name="linyd@gcu.edu.cn" userId="b8e7e040dcb4f74d" providerId="LiveId" clId="{B385CD2D-E19C-411C-82E4-00AF2638A8D3}" dt="2022-02-17T03:01:08.210" v="16974"/>
          <ac:spMkLst>
            <pc:docMk/>
            <pc:sldMk cId="3628767903" sldId="339"/>
            <ac:spMk id="2" creationId="{A390A69D-B26F-469E-924C-F13E491F2EE5}"/>
          </ac:spMkLst>
        </pc:spChg>
        <pc:spChg chg="mod">
          <ac:chgData name="linyd@gcu.edu.cn" userId="b8e7e040dcb4f74d" providerId="LiveId" clId="{B385CD2D-E19C-411C-82E4-00AF2638A8D3}" dt="2022-02-17T03:08:33.328" v="17448" actId="20577"/>
          <ac:spMkLst>
            <pc:docMk/>
            <pc:sldMk cId="3628767903" sldId="339"/>
            <ac:spMk id="3" creationId="{DAAF3C1D-B825-435F-92A7-D3B57B96A3D5}"/>
          </ac:spMkLst>
        </pc:spChg>
        <pc:spChg chg="add mod">
          <ac:chgData name="linyd@gcu.edu.cn" userId="b8e7e040dcb4f74d" providerId="LiveId" clId="{B385CD2D-E19C-411C-82E4-00AF2638A8D3}" dt="2022-02-17T03:07:51.768" v="17436" actId="1076"/>
          <ac:spMkLst>
            <pc:docMk/>
            <pc:sldMk cId="3628767903" sldId="339"/>
            <ac:spMk id="4" creationId="{F0B70FED-17D3-4A91-BC26-D42758C7FDC5}"/>
          </ac:spMkLst>
        </pc:spChg>
      </pc:sldChg>
      <pc:sldChg chg="modSp new mod">
        <pc:chgData name="linyd@gcu.edu.cn" userId="b8e7e040dcb4f74d" providerId="LiveId" clId="{B385CD2D-E19C-411C-82E4-00AF2638A8D3}" dt="2022-02-17T03:12:26.452" v="17617" actId="20577"/>
        <pc:sldMkLst>
          <pc:docMk/>
          <pc:sldMk cId="2979774472" sldId="340"/>
        </pc:sldMkLst>
        <pc:spChg chg="mod">
          <ac:chgData name="linyd@gcu.edu.cn" userId="b8e7e040dcb4f74d" providerId="LiveId" clId="{B385CD2D-E19C-411C-82E4-00AF2638A8D3}" dt="2022-02-17T03:08:09.962" v="17443" actId="20577"/>
          <ac:spMkLst>
            <pc:docMk/>
            <pc:sldMk cId="2979774472" sldId="340"/>
            <ac:spMk id="2" creationId="{D5543DE8-2A3E-4DAD-90AE-E936DC2D5224}"/>
          </ac:spMkLst>
        </pc:spChg>
        <pc:spChg chg="mod">
          <ac:chgData name="linyd@gcu.edu.cn" userId="b8e7e040dcb4f74d" providerId="LiveId" clId="{B385CD2D-E19C-411C-82E4-00AF2638A8D3}" dt="2022-02-17T03:12:26.452" v="17617" actId="20577"/>
          <ac:spMkLst>
            <pc:docMk/>
            <pc:sldMk cId="2979774472" sldId="340"/>
            <ac:spMk id="3" creationId="{A9A438CA-3656-4E22-AC35-83AF768CEAAA}"/>
          </ac:spMkLst>
        </pc:spChg>
      </pc:sldChg>
      <pc:sldChg chg="modSp new mod">
        <pc:chgData name="linyd@gcu.edu.cn" userId="b8e7e040dcb4f74d" providerId="LiveId" clId="{B385CD2D-E19C-411C-82E4-00AF2638A8D3}" dt="2022-02-17T03:18:23.836" v="17963" actId="20577"/>
        <pc:sldMkLst>
          <pc:docMk/>
          <pc:sldMk cId="2671917257" sldId="341"/>
        </pc:sldMkLst>
        <pc:spChg chg="mod">
          <ac:chgData name="linyd@gcu.edu.cn" userId="b8e7e040dcb4f74d" providerId="LiveId" clId="{B385CD2D-E19C-411C-82E4-00AF2638A8D3}" dt="2022-02-17T03:12:39.199" v="17625" actId="20577"/>
          <ac:spMkLst>
            <pc:docMk/>
            <pc:sldMk cId="2671917257" sldId="341"/>
            <ac:spMk id="2" creationId="{248324ED-4316-43B3-9C9A-C45322D75B2E}"/>
          </ac:spMkLst>
        </pc:spChg>
        <pc:spChg chg="mod">
          <ac:chgData name="linyd@gcu.edu.cn" userId="b8e7e040dcb4f74d" providerId="LiveId" clId="{B385CD2D-E19C-411C-82E4-00AF2638A8D3}" dt="2022-02-17T03:18:23.836" v="17963" actId="20577"/>
          <ac:spMkLst>
            <pc:docMk/>
            <pc:sldMk cId="2671917257" sldId="341"/>
            <ac:spMk id="3" creationId="{C1C6151C-4AAF-49D4-88E5-9C84A3603EB4}"/>
          </ac:spMkLst>
        </pc:spChg>
      </pc:sldChg>
      <pc:sldChg chg="modSp add mod">
        <pc:chgData name="linyd@gcu.edu.cn" userId="b8e7e040dcb4f74d" providerId="LiveId" clId="{B385CD2D-E19C-411C-82E4-00AF2638A8D3}" dt="2022-02-17T03:18:19.670" v="17959" actId="20577"/>
        <pc:sldMkLst>
          <pc:docMk/>
          <pc:sldMk cId="1338363454" sldId="342"/>
        </pc:sldMkLst>
        <pc:spChg chg="mod">
          <ac:chgData name="linyd@gcu.edu.cn" userId="b8e7e040dcb4f74d" providerId="LiveId" clId="{B385CD2D-E19C-411C-82E4-00AF2638A8D3}" dt="2022-02-17T03:18:19.670" v="17959" actId="20577"/>
          <ac:spMkLst>
            <pc:docMk/>
            <pc:sldMk cId="1338363454" sldId="342"/>
            <ac:spMk id="3" creationId="{C1C6151C-4AAF-49D4-88E5-9C84A3603EB4}"/>
          </ac:spMkLst>
        </pc:spChg>
      </pc:sldChg>
      <pc:sldChg chg="modSp add mod">
        <pc:chgData name="linyd@gcu.edu.cn" userId="b8e7e040dcb4f74d" providerId="LiveId" clId="{B385CD2D-E19C-411C-82E4-00AF2638A8D3}" dt="2022-02-17T03:33:46.735" v="18221" actId="207"/>
        <pc:sldMkLst>
          <pc:docMk/>
          <pc:sldMk cId="451271327" sldId="343"/>
        </pc:sldMkLst>
        <pc:spChg chg="mod">
          <ac:chgData name="linyd@gcu.edu.cn" userId="b8e7e040dcb4f74d" providerId="LiveId" clId="{B385CD2D-E19C-411C-82E4-00AF2638A8D3}" dt="2022-02-17T03:33:46.735" v="18221" actId="207"/>
          <ac:spMkLst>
            <pc:docMk/>
            <pc:sldMk cId="451271327" sldId="343"/>
            <ac:spMk id="3" creationId="{C1C6151C-4AAF-49D4-88E5-9C84A3603EB4}"/>
          </ac:spMkLst>
        </pc:spChg>
      </pc:sldChg>
      <pc:sldChg chg="modSp new mod">
        <pc:chgData name="linyd@gcu.edu.cn" userId="b8e7e040dcb4f74d" providerId="LiveId" clId="{B385CD2D-E19C-411C-82E4-00AF2638A8D3}" dt="2022-02-17T03:35:37.337" v="18384" actId="207"/>
        <pc:sldMkLst>
          <pc:docMk/>
          <pc:sldMk cId="2197632111" sldId="344"/>
        </pc:sldMkLst>
        <pc:spChg chg="mod">
          <ac:chgData name="linyd@gcu.edu.cn" userId="b8e7e040dcb4f74d" providerId="LiveId" clId="{B385CD2D-E19C-411C-82E4-00AF2638A8D3}" dt="2022-02-17T03:33:53.867" v="18234" actId="20577"/>
          <ac:spMkLst>
            <pc:docMk/>
            <pc:sldMk cId="2197632111" sldId="344"/>
            <ac:spMk id="2" creationId="{9DF20355-A85E-48BC-840C-7FAC43E797F9}"/>
          </ac:spMkLst>
        </pc:spChg>
        <pc:spChg chg="mod">
          <ac:chgData name="linyd@gcu.edu.cn" userId="b8e7e040dcb4f74d" providerId="LiveId" clId="{B385CD2D-E19C-411C-82E4-00AF2638A8D3}" dt="2022-02-17T03:35:37.337" v="18384" actId="207"/>
          <ac:spMkLst>
            <pc:docMk/>
            <pc:sldMk cId="2197632111" sldId="344"/>
            <ac:spMk id="3" creationId="{B38A99D6-A11D-4FAC-9935-14BE8CBD5D9C}"/>
          </ac:spMkLst>
        </pc:spChg>
      </pc:sldChg>
      <pc:sldChg chg="addSp modSp add mod">
        <pc:chgData name="linyd@gcu.edu.cn" userId="b8e7e040dcb4f74d" providerId="LiveId" clId="{B385CD2D-E19C-411C-82E4-00AF2638A8D3}" dt="2022-02-17T03:43:36.117" v="18828" actId="1076"/>
        <pc:sldMkLst>
          <pc:docMk/>
          <pc:sldMk cId="3229717083" sldId="345"/>
        </pc:sldMkLst>
        <pc:spChg chg="mod">
          <ac:chgData name="linyd@gcu.edu.cn" userId="b8e7e040dcb4f74d" providerId="LiveId" clId="{B385CD2D-E19C-411C-82E4-00AF2638A8D3}" dt="2022-02-17T03:40:18.089" v="18618" actId="20577"/>
          <ac:spMkLst>
            <pc:docMk/>
            <pc:sldMk cId="3229717083" sldId="345"/>
            <ac:spMk id="3" creationId="{B38A99D6-A11D-4FAC-9935-14BE8CBD5D9C}"/>
          </ac:spMkLst>
        </pc:spChg>
        <pc:spChg chg="add mod">
          <ac:chgData name="linyd@gcu.edu.cn" userId="b8e7e040dcb4f74d" providerId="LiveId" clId="{B385CD2D-E19C-411C-82E4-00AF2638A8D3}" dt="2022-02-17T03:39:54.237" v="18605" actId="164"/>
          <ac:spMkLst>
            <pc:docMk/>
            <pc:sldMk cId="3229717083" sldId="345"/>
            <ac:spMk id="4" creationId="{62CCC6F6-0C94-4B7A-8C4B-B58E4074E358}"/>
          </ac:spMkLst>
        </pc:spChg>
        <pc:spChg chg="add mod">
          <ac:chgData name="linyd@gcu.edu.cn" userId="b8e7e040dcb4f74d" providerId="LiveId" clId="{B385CD2D-E19C-411C-82E4-00AF2638A8D3}" dt="2022-02-17T03:39:54.237" v="18605" actId="164"/>
          <ac:spMkLst>
            <pc:docMk/>
            <pc:sldMk cId="3229717083" sldId="345"/>
            <ac:spMk id="5" creationId="{4385D670-CC29-4D3E-B32A-0E7FF50882B5}"/>
          </ac:spMkLst>
        </pc:spChg>
        <pc:spChg chg="add mod">
          <ac:chgData name="linyd@gcu.edu.cn" userId="b8e7e040dcb4f74d" providerId="LiveId" clId="{B385CD2D-E19C-411C-82E4-00AF2638A8D3}" dt="2022-02-17T03:39:54.237" v="18605" actId="164"/>
          <ac:spMkLst>
            <pc:docMk/>
            <pc:sldMk cId="3229717083" sldId="345"/>
            <ac:spMk id="6" creationId="{02DB6B7E-E3D7-4540-8E37-068F75DC8ACC}"/>
          </ac:spMkLst>
        </pc:spChg>
        <pc:spChg chg="add mod">
          <ac:chgData name="linyd@gcu.edu.cn" userId="b8e7e040dcb4f74d" providerId="LiveId" clId="{B385CD2D-E19C-411C-82E4-00AF2638A8D3}" dt="2022-02-17T03:43:36.117" v="18828" actId="1076"/>
          <ac:spMkLst>
            <pc:docMk/>
            <pc:sldMk cId="3229717083" sldId="345"/>
            <ac:spMk id="9" creationId="{51F5E2F7-BFCD-4434-901A-5F618CDAEDF3}"/>
          </ac:spMkLst>
        </pc:spChg>
        <pc:grpChg chg="add mod">
          <ac:chgData name="linyd@gcu.edu.cn" userId="b8e7e040dcb4f74d" providerId="LiveId" clId="{B385CD2D-E19C-411C-82E4-00AF2638A8D3}" dt="2022-02-17T03:39:56.358" v="18606" actId="1076"/>
          <ac:grpSpMkLst>
            <pc:docMk/>
            <pc:sldMk cId="3229717083" sldId="345"/>
            <ac:grpSpMk id="7" creationId="{4FFAD269-25EA-47C3-9531-CF409F168E55}"/>
          </ac:grpSpMkLst>
        </pc:grpChg>
        <pc:graphicFrameChg chg="add mod modGraphic">
          <ac:chgData name="linyd@gcu.edu.cn" userId="b8e7e040dcb4f74d" providerId="LiveId" clId="{B385CD2D-E19C-411C-82E4-00AF2638A8D3}" dt="2022-02-17T03:43:26.054" v="18827" actId="20577"/>
          <ac:graphicFrameMkLst>
            <pc:docMk/>
            <pc:sldMk cId="3229717083" sldId="345"/>
            <ac:graphicFrameMk id="8" creationId="{82965E5E-AC7F-4860-8D98-1D9501CC29F9}"/>
          </ac:graphicFrameMkLst>
        </pc:graphicFrameChg>
      </pc:sldChg>
      <pc:sldChg chg="delSp modSp add mod">
        <pc:chgData name="linyd@gcu.edu.cn" userId="b8e7e040dcb4f74d" providerId="LiveId" clId="{B385CD2D-E19C-411C-82E4-00AF2638A8D3}" dt="2022-02-17T03:46:17.210" v="19028" actId="20577"/>
        <pc:sldMkLst>
          <pc:docMk/>
          <pc:sldMk cId="4289235115" sldId="346"/>
        </pc:sldMkLst>
        <pc:spChg chg="mod">
          <ac:chgData name="linyd@gcu.edu.cn" userId="b8e7e040dcb4f74d" providerId="LiveId" clId="{B385CD2D-E19C-411C-82E4-00AF2638A8D3}" dt="2022-02-17T03:46:17.210" v="19028" actId="20577"/>
          <ac:spMkLst>
            <pc:docMk/>
            <pc:sldMk cId="4289235115" sldId="346"/>
            <ac:spMk id="3" creationId="{B38A99D6-A11D-4FAC-9935-14BE8CBD5D9C}"/>
          </ac:spMkLst>
        </pc:spChg>
        <pc:spChg chg="del">
          <ac:chgData name="linyd@gcu.edu.cn" userId="b8e7e040dcb4f74d" providerId="LiveId" clId="{B385CD2D-E19C-411C-82E4-00AF2638A8D3}" dt="2022-02-17T03:43:52.289" v="18830" actId="478"/>
          <ac:spMkLst>
            <pc:docMk/>
            <pc:sldMk cId="4289235115" sldId="346"/>
            <ac:spMk id="9" creationId="{51F5E2F7-BFCD-4434-901A-5F618CDAEDF3}"/>
          </ac:spMkLst>
        </pc:spChg>
        <pc:grpChg chg="del">
          <ac:chgData name="linyd@gcu.edu.cn" userId="b8e7e040dcb4f74d" providerId="LiveId" clId="{B385CD2D-E19C-411C-82E4-00AF2638A8D3}" dt="2022-02-17T03:43:52.289" v="18830" actId="478"/>
          <ac:grpSpMkLst>
            <pc:docMk/>
            <pc:sldMk cId="4289235115" sldId="346"/>
            <ac:grpSpMk id="7" creationId="{4FFAD269-25EA-47C3-9531-CF409F168E55}"/>
          </ac:grpSpMkLst>
        </pc:grpChg>
        <pc:graphicFrameChg chg="del">
          <ac:chgData name="linyd@gcu.edu.cn" userId="b8e7e040dcb4f74d" providerId="LiveId" clId="{B385CD2D-E19C-411C-82E4-00AF2638A8D3}" dt="2022-02-17T03:43:52.289" v="18830" actId="478"/>
          <ac:graphicFrameMkLst>
            <pc:docMk/>
            <pc:sldMk cId="4289235115" sldId="346"/>
            <ac:graphicFrameMk id="8" creationId="{82965E5E-AC7F-4860-8D98-1D9501CC29F9}"/>
          </ac:graphicFrameMkLst>
        </pc:graphicFrameChg>
      </pc:sldChg>
      <pc:sldChg chg="addSp delSp modSp new mod">
        <pc:chgData name="linyd@gcu.edu.cn" userId="b8e7e040dcb4f74d" providerId="LiveId" clId="{B385CD2D-E19C-411C-82E4-00AF2638A8D3}" dt="2022-02-17T03:49:29.331" v="19079" actId="6549"/>
        <pc:sldMkLst>
          <pc:docMk/>
          <pc:sldMk cId="1542306150" sldId="347"/>
        </pc:sldMkLst>
        <pc:spChg chg="mod">
          <ac:chgData name="linyd@gcu.edu.cn" userId="b8e7e040dcb4f74d" providerId="LiveId" clId="{B385CD2D-E19C-411C-82E4-00AF2638A8D3}" dt="2022-02-17T03:47:22.496" v="19034" actId="20577"/>
          <ac:spMkLst>
            <pc:docMk/>
            <pc:sldMk cId="1542306150" sldId="347"/>
            <ac:spMk id="2" creationId="{A4AE6D59-7D9B-47B4-A7D0-BFCF44C6FFA4}"/>
          </ac:spMkLst>
        </pc:spChg>
        <pc:spChg chg="mod">
          <ac:chgData name="linyd@gcu.edu.cn" userId="b8e7e040dcb4f74d" providerId="LiveId" clId="{B385CD2D-E19C-411C-82E4-00AF2638A8D3}" dt="2022-02-17T03:47:33.729" v="19057" actId="20577"/>
          <ac:spMkLst>
            <pc:docMk/>
            <pc:sldMk cId="1542306150" sldId="347"/>
            <ac:spMk id="3" creationId="{AF3C60CD-6AB4-471E-8D03-DCA1BEB377A4}"/>
          </ac:spMkLst>
        </pc:spChg>
        <pc:spChg chg="add mod">
          <ac:chgData name="linyd@gcu.edu.cn" userId="b8e7e040dcb4f74d" providerId="LiveId" clId="{B385CD2D-E19C-411C-82E4-00AF2638A8D3}" dt="2022-02-17T03:48:27.684" v="19065" actId="1076"/>
          <ac:spMkLst>
            <pc:docMk/>
            <pc:sldMk cId="1542306150" sldId="347"/>
            <ac:spMk id="6" creationId="{FAC9BDD3-4045-4F59-A633-DF8E1A59E126}"/>
          </ac:spMkLst>
        </pc:spChg>
        <pc:spChg chg="add mod">
          <ac:chgData name="linyd@gcu.edu.cn" userId="b8e7e040dcb4f74d" providerId="LiveId" clId="{B385CD2D-E19C-411C-82E4-00AF2638A8D3}" dt="2022-02-17T03:48:48.484" v="19070" actId="1036"/>
          <ac:spMkLst>
            <pc:docMk/>
            <pc:sldMk cId="1542306150" sldId="347"/>
            <ac:spMk id="7" creationId="{BED20739-C3A6-4317-B66E-1F89F4A5E1FD}"/>
          </ac:spMkLst>
        </pc:spChg>
        <pc:spChg chg="add del mod">
          <ac:chgData name="linyd@gcu.edu.cn" userId="b8e7e040dcb4f74d" providerId="LiveId" clId="{B385CD2D-E19C-411C-82E4-00AF2638A8D3}" dt="2022-02-17T03:49:03.469" v="19072" actId="478"/>
          <ac:spMkLst>
            <pc:docMk/>
            <pc:sldMk cId="1542306150" sldId="347"/>
            <ac:spMk id="8" creationId="{8FFDEC86-0D3E-4858-8826-326A5585EBD9}"/>
          </ac:spMkLst>
        </pc:spChg>
        <pc:spChg chg="add mod">
          <ac:chgData name="linyd@gcu.edu.cn" userId="b8e7e040dcb4f74d" providerId="LiveId" clId="{B385CD2D-E19C-411C-82E4-00AF2638A8D3}" dt="2022-02-17T03:49:29.331" v="19079" actId="6549"/>
          <ac:spMkLst>
            <pc:docMk/>
            <pc:sldMk cId="1542306150" sldId="347"/>
            <ac:spMk id="10" creationId="{7F880BE2-B005-4A6D-B12C-F2C7B35B6357}"/>
          </ac:spMkLst>
        </pc:spChg>
        <pc:picChg chg="add mod">
          <ac:chgData name="linyd@gcu.edu.cn" userId="b8e7e040dcb4f74d" providerId="LiveId" clId="{B385CD2D-E19C-411C-82E4-00AF2638A8D3}" dt="2022-02-17T03:47:53.389" v="19059" actId="1076"/>
          <ac:picMkLst>
            <pc:docMk/>
            <pc:sldMk cId="1542306150" sldId="347"/>
            <ac:picMk id="5" creationId="{8738AD98-CE26-435F-8D1D-8A8D0BF5D111}"/>
          </ac:picMkLst>
        </pc:picChg>
      </pc:sldChg>
    </pc:docChg>
  </pc:docChgLst>
  <pc:docChgLst>
    <pc:chgData name="linyd@gcu.edu.cn" userId="b8e7e040dcb4f74d" providerId="LiveId" clId="{C0699B5E-856A-43D0-919D-FA78BC5D0687}"/>
    <pc:docChg chg="undo custSel addSld modSld">
      <pc:chgData name="linyd@gcu.edu.cn" userId="b8e7e040dcb4f74d" providerId="LiveId" clId="{C0699B5E-856A-43D0-919D-FA78BC5D0687}" dt="2022-02-14T03:27:32.495" v="6047" actId="20577"/>
      <pc:docMkLst>
        <pc:docMk/>
      </pc:docMkLst>
      <pc:sldChg chg="modSp mod">
        <pc:chgData name="linyd@gcu.edu.cn" userId="b8e7e040dcb4f74d" providerId="LiveId" clId="{C0699B5E-856A-43D0-919D-FA78BC5D0687}" dt="2022-02-14T03:27:32.495" v="6047" actId="20577"/>
        <pc:sldMkLst>
          <pc:docMk/>
          <pc:sldMk cId="2806257027" sldId="256"/>
        </pc:sldMkLst>
        <pc:spChg chg="mod">
          <ac:chgData name="linyd@gcu.edu.cn" userId="b8e7e040dcb4f74d" providerId="LiveId" clId="{C0699B5E-856A-43D0-919D-FA78BC5D0687}" dt="2022-02-14T03:27:32.495" v="6047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addSp delSp modSp mod modAnim">
        <pc:chgData name="linyd@gcu.edu.cn" userId="b8e7e040dcb4f74d" providerId="LiveId" clId="{C0699B5E-856A-43D0-919D-FA78BC5D0687}" dt="2022-02-13T02:57:13.484" v="254" actId="478"/>
        <pc:sldMkLst>
          <pc:docMk/>
          <pc:sldMk cId="2628330532" sldId="294"/>
        </pc:sldMkLst>
        <pc:spChg chg="mod">
          <ac:chgData name="linyd@gcu.edu.cn" userId="b8e7e040dcb4f74d" providerId="LiveId" clId="{C0699B5E-856A-43D0-919D-FA78BC5D0687}" dt="2022-02-13T02:53:35.260" v="193" actId="122"/>
          <ac:spMkLst>
            <pc:docMk/>
            <pc:sldMk cId="2628330532" sldId="294"/>
            <ac:spMk id="3" creationId="{6038C1F2-5F02-43E8-BB76-EF80BCDDF6BE}"/>
          </ac:spMkLst>
        </pc:spChg>
        <pc:spChg chg="add mod">
          <ac:chgData name="linyd@gcu.edu.cn" userId="b8e7e040dcb4f74d" providerId="LiveId" clId="{C0699B5E-856A-43D0-919D-FA78BC5D0687}" dt="2022-02-13T02:55:05.498" v="238" actId="1076"/>
          <ac:spMkLst>
            <pc:docMk/>
            <pc:sldMk cId="2628330532" sldId="294"/>
            <ac:spMk id="7" creationId="{34A8F8B5-FC8D-47BC-AA41-B9CB6FD27804}"/>
          </ac:spMkLst>
        </pc:spChg>
        <pc:picChg chg="add del mod">
          <ac:chgData name="linyd@gcu.edu.cn" userId="b8e7e040dcb4f74d" providerId="LiveId" clId="{C0699B5E-856A-43D0-919D-FA78BC5D0687}" dt="2022-02-13T02:57:13.484" v="254" actId="478"/>
          <ac:picMkLst>
            <pc:docMk/>
            <pc:sldMk cId="2628330532" sldId="294"/>
            <ac:picMk id="4" creationId="{69FE66EB-CC87-4297-8E94-24381C7C6D69}"/>
          </ac:picMkLst>
        </pc:picChg>
        <pc:picChg chg="add mod">
          <ac:chgData name="linyd@gcu.edu.cn" userId="b8e7e040dcb4f74d" providerId="LiveId" clId="{C0699B5E-856A-43D0-919D-FA78BC5D0687}" dt="2022-02-13T02:54:35.940" v="206" actId="1035"/>
          <ac:picMkLst>
            <pc:docMk/>
            <pc:sldMk cId="2628330532" sldId="294"/>
            <ac:picMk id="6" creationId="{EC98715D-C0C8-450B-AA73-D702E89920E9}"/>
          </ac:picMkLst>
        </pc:picChg>
        <pc:picChg chg="add mod">
          <ac:chgData name="linyd@gcu.edu.cn" userId="b8e7e040dcb4f74d" providerId="LiveId" clId="{C0699B5E-856A-43D0-919D-FA78BC5D0687}" dt="2022-02-13T02:56:45.547" v="252" actId="1076"/>
          <ac:picMkLst>
            <pc:docMk/>
            <pc:sldMk cId="2628330532" sldId="294"/>
            <ac:picMk id="9" creationId="{087DB932-723D-4C47-8789-6D61BBC90E65}"/>
          </ac:picMkLst>
        </pc:picChg>
        <pc:picChg chg="add mod">
          <ac:chgData name="linyd@gcu.edu.cn" userId="b8e7e040dcb4f74d" providerId="LiveId" clId="{C0699B5E-856A-43D0-919D-FA78BC5D0687}" dt="2022-02-13T02:56:45.547" v="252" actId="1076"/>
          <ac:picMkLst>
            <pc:docMk/>
            <pc:sldMk cId="2628330532" sldId="294"/>
            <ac:picMk id="11" creationId="{3DE6DB4F-92A0-4799-8431-1CF2EFBCB8CA}"/>
          </ac:picMkLst>
        </pc:picChg>
        <pc:picChg chg="add mod">
          <ac:chgData name="linyd@gcu.edu.cn" userId="b8e7e040dcb4f74d" providerId="LiveId" clId="{C0699B5E-856A-43D0-919D-FA78BC5D0687}" dt="2022-02-13T02:56:45.547" v="252" actId="1076"/>
          <ac:picMkLst>
            <pc:docMk/>
            <pc:sldMk cId="2628330532" sldId="294"/>
            <ac:picMk id="13" creationId="{0FF68D6D-1D0E-4915-A1B8-4603035FED8D}"/>
          </ac:picMkLst>
        </pc:picChg>
      </pc:sldChg>
      <pc:sldChg chg="addSp modSp new mod">
        <pc:chgData name="linyd@gcu.edu.cn" userId="b8e7e040dcb4f74d" providerId="LiveId" clId="{C0699B5E-856A-43D0-919D-FA78BC5D0687}" dt="2022-02-13T03:08:14.585" v="537" actId="5793"/>
        <pc:sldMkLst>
          <pc:docMk/>
          <pc:sldMk cId="3141072908" sldId="295"/>
        </pc:sldMkLst>
        <pc:spChg chg="mod">
          <ac:chgData name="linyd@gcu.edu.cn" userId="b8e7e040dcb4f74d" providerId="LiveId" clId="{C0699B5E-856A-43D0-919D-FA78BC5D0687}" dt="2022-02-13T02:57:18.457" v="255"/>
          <ac:spMkLst>
            <pc:docMk/>
            <pc:sldMk cId="3141072908" sldId="295"/>
            <ac:spMk id="2" creationId="{61430A00-91AC-4945-9215-40B0614F6509}"/>
          </ac:spMkLst>
        </pc:spChg>
        <pc:spChg chg="mod">
          <ac:chgData name="linyd@gcu.edu.cn" userId="b8e7e040dcb4f74d" providerId="LiveId" clId="{C0699B5E-856A-43D0-919D-FA78BC5D0687}" dt="2022-02-13T03:08:14.585" v="537" actId="5793"/>
          <ac:spMkLst>
            <pc:docMk/>
            <pc:sldMk cId="3141072908" sldId="295"/>
            <ac:spMk id="3" creationId="{AC4036BA-E4F4-4922-A212-81A3949E5B2E}"/>
          </ac:spMkLst>
        </pc:spChg>
        <pc:spChg chg="add mod">
          <ac:chgData name="linyd@gcu.edu.cn" userId="b8e7e040dcb4f74d" providerId="LiveId" clId="{C0699B5E-856A-43D0-919D-FA78BC5D0687}" dt="2022-02-13T03:05:17.195" v="412" actId="1076"/>
          <ac:spMkLst>
            <pc:docMk/>
            <pc:sldMk cId="3141072908" sldId="295"/>
            <ac:spMk id="6" creationId="{F53DCE60-E18E-48D6-A4B7-F9F5FAC802D7}"/>
          </ac:spMkLst>
        </pc:spChg>
        <pc:spChg chg="add mod">
          <ac:chgData name="linyd@gcu.edu.cn" userId="b8e7e040dcb4f74d" providerId="LiveId" clId="{C0699B5E-856A-43D0-919D-FA78BC5D0687}" dt="2022-02-13T03:06:18.987" v="482" actId="14100"/>
          <ac:spMkLst>
            <pc:docMk/>
            <pc:sldMk cId="3141072908" sldId="295"/>
            <ac:spMk id="9" creationId="{EE3D5944-001D-42CE-BC05-931584CDE4F3}"/>
          </ac:spMkLst>
        </pc:spChg>
        <pc:spChg chg="add mod">
          <ac:chgData name="linyd@gcu.edu.cn" userId="b8e7e040dcb4f74d" providerId="LiveId" clId="{C0699B5E-856A-43D0-919D-FA78BC5D0687}" dt="2022-02-13T03:07:25.702" v="519" actId="20577"/>
          <ac:spMkLst>
            <pc:docMk/>
            <pc:sldMk cId="3141072908" sldId="295"/>
            <ac:spMk id="12" creationId="{354B8877-6312-4521-A959-73A35A95081B}"/>
          </ac:spMkLst>
        </pc:spChg>
        <pc:picChg chg="add mod">
          <ac:chgData name="linyd@gcu.edu.cn" userId="b8e7e040dcb4f74d" providerId="LiveId" clId="{C0699B5E-856A-43D0-919D-FA78BC5D0687}" dt="2022-02-13T03:05:00.826" v="386" actId="1076"/>
          <ac:picMkLst>
            <pc:docMk/>
            <pc:sldMk cId="3141072908" sldId="295"/>
            <ac:picMk id="5" creationId="{35901219-D908-427E-8475-088C118B5082}"/>
          </ac:picMkLst>
        </pc:picChg>
        <pc:picChg chg="add mod">
          <ac:chgData name="linyd@gcu.edu.cn" userId="b8e7e040dcb4f74d" providerId="LiveId" clId="{C0699B5E-856A-43D0-919D-FA78BC5D0687}" dt="2022-02-13T03:05:44.666" v="415" actId="14100"/>
          <ac:picMkLst>
            <pc:docMk/>
            <pc:sldMk cId="3141072908" sldId="295"/>
            <ac:picMk id="8" creationId="{7FE78FB5-579A-44F0-ACB0-B1A51FF834F6}"/>
          </ac:picMkLst>
        </pc:picChg>
        <pc:picChg chg="add mod">
          <ac:chgData name="linyd@gcu.edu.cn" userId="b8e7e040dcb4f74d" providerId="LiveId" clId="{C0699B5E-856A-43D0-919D-FA78BC5D0687}" dt="2022-02-13T03:06:52.738" v="486" actId="1076"/>
          <ac:picMkLst>
            <pc:docMk/>
            <pc:sldMk cId="3141072908" sldId="295"/>
            <ac:picMk id="11" creationId="{773B850B-3942-47F2-B302-300B6DBCDD31}"/>
          </ac:picMkLst>
        </pc:picChg>
      </pc:sldChg>
      <pc:sldChg chg="addSp delSp modSp new mod">
        <pc:chgData name="linyd@gcu.edu.cn" userId="b8e7e040dcb4f74d" providerId="LiveId" clId="{C0699B5E-856A-43D0-919D-FA78BC5D0687}" dt="2022-02-13T03:19:49.658" v="1043"/>
        <pc:sldMkLst>
          <pc:docMk/>
          <pc:sldMk cId="386832351" sldId="296"/>
        </pc:sldMkLst>
        <pc:spChg chg="mod">
          <ac:chgData name="linyd@gcu.edu.cn" userId="b8e7e040dcb4f74d" providerId="LiveId" clId="{C0699B5E-856A-43D0-919D-FA78BC5D0687}" dt="2022-02-13T03:08:06.005" v="524"/>
          <ac:spMkLst>
            <pc:docMk/>
            <pc:sldMk cId="386832351" sldId="296"/>
            <ac:spMk id="2" creationId="{CFA315D0-7D3D-428E-A61A-F028662803B9}"/>
          </ac:spMkLst>
        </pc:spChg>
        <pc:spChg chg="mod">
          <ac:chgData name="linyd@gcu.edu.cn" userId="b8e7e040dcb4f74d" providerId="LiveId" clId="{C0699B5E-856A-43D0-919D-FA78BC5D0687}" dt="2022-02-13T03:19:49.658" v="1043"/>
          <ac:spMkLst>
            <pc:docMk/>
            <pc:sldMk cId="386832351" sldId="296"/>
            <ac:spMk id="3" creationId="{8349B9C5-0CA9-4E0A-AC8F-500045D2E85F}"/>
          </ac:spMkLst>
        </pc:spChg>
        <pc:spChg chg="add">
          <ac:chgData name="linyd@gcu.edu.cn" userId="b8e7e040dcb4f74d" providerId="LiveId" clId="{C0699B5E-856A-43D0-919D-FA78BC5D0687}" dt="2022-02-13T03:10:59.925" v="762" actId="11529"/>
          <ac:spMkLst>
            <pc:docMk/>
            <pc:sldMk cId="386832351" sldId="296"/>
            <ac:spMk id="4" creationId="{6D61D297-EE23-4E49-96EC-5F077CD10C59}"/>
          </ac:spMkLst>
        </pc:spChg>
        <pc:spChg chg="add mod">
          <ac:chgData name="linyd@gcu.edu.cn" userId="b8e7e040dcb4f74d" providerId="LiveId" clId="{C0699B5E-856A-43D0-919D-FA78BC5D0687}" dt="2022-02-13T03:11:05.513" v="764" actId="207"/>
          <ac:spMkLst>
            <pc:docMk/>
            <pc:sldMk cId="386832351" sldId="296"/>
            <ac:spMk id="5" creationId="{1730F401-558C-4E00-B158-DBD02A7C1184}"/>
          </ac:spMkLst>
        </pc:spChg>
        <pc:spChg chg="add mod">
          <ac:chgData name="linyd@gcu.edu.cn" userId="b8e7e040dcb4f74d" providerId="LiveId" clId="{C0699B5E-856A-43D0-919D-FA78BC5D0687}" dt="2022-02-13T03:11:23.969" v="767" actId="207"/>
          <ac:spMkLst>
            <pc:docMk/>
            <pc:sldMk cId="386832351" sldId="296"/>
            <ac:spMk id="6" creationId="{0C085A10-3734-4BAC-8F91-26B655C80984}"/>
          </ac:spMkLst>
        </pc:spChg>
        <pc:spChg chg="add mod">
          <ac:chgData name="linyd@gcu.edu.cn" userId="b8e7e040dcb4f74d" providerId="LiveId" clId="{C0699B5E-856A-43D0-919D-FA78BC5D0687}" dt="2022-02-13T03:11:35.667" v="771" actId="1076"/>
          <ac:spMkLst>
            <pc:docMk/>
            <pc:sldMk cId="386832351" sldId="296"/>
            <ac:spMk id="7" creationId="{1CC5F077-8013-4321-92A3-7EA229A054F0}"/>
          </ac:spMkLst>
        </pc:spChg>
        <pc:spChg chg="add mod">
          <ac:chgData name="linyd@gcu.edu.cn" userId="b8e7e040dcb4f74d" providerId="LiveId" clId="{C0699B5E-856A-43D0-919D-FA78BC5D0687}" dt="2022-02-13T03:12:44.354" v="775" actId="1076"/>
          <ac:spMkLst>
            <pc:docMk/>
            <pc:sldMk cId="386832351" sldId="296"/>
            <ac:spMk id="8" creationId="{7B0C3AED-3B65-4BFE-A016-BD5A4B66EFCF}"/>
          </ac:spMkLst>
        </pc:spChg>
        <pc:spChg chg="add mod">
          <ac:chgData name="linyd@gcu.edu.cn" userId="b8e7e040dcb4f74d" providerId="LiveId" clId="{C0699B5E-856A-43D0-919D-FA78BC5D0687}" dt="2022-02-13T03:13:02.722" v="788" actId="1076"/>
          <ac:spMkLst>
            <pc:docMk/>
            <pc:sldMk cId="386832351" sldId="296"/>
            <ac:spMk id="9" creationId="{2D511EB4-481F-45F1-AFF3-2F034617E0DD}"/>
          </ac:spMkLst>
        </pc:spChg>
        <pc:spChg chg="add del">
          <ac:chgData name="linyd@gcu.edu.cn" userId="b8e7e040dcb4f74d" providerId="LiveId" clId="{C0699B5E-856A-43D0-919D-FA78BC5D0687}" dt="2022-02-13T03:13:13.498" v="790" actId="478"/>
          <ac:spMkLst>
            <pc:docMk/>
            <pc:sldMk cId="386832351" sldId="296"/>
            <ac:spMk id="10" creationId="{7691B59F-CAE0-4A89-A798-1072D0C41C21}"/>
          </ac:spMkLst>
        </pc:spChg>
        <pc:spChg chg="add mod">
          <ac:chgData name="linyd@gcu.edu.cn" userId="b8e7e040dcb4f74d" providerId="LiveId" clId="{C0699B5E-856A-43D0-919D-FA78BC5D0687}" dt="2022-02-13T03:13:28.143" v="793"/>
          <ac:spMkLst>
            <pc:docMk/>
            <pc:sldMk cId="386832351" sldId="296"/>
            <ac:spMk id="11" creationId="{DECB2CCC-D9B7-4B6B-9DC0-514B91A9273D}"/>
          </ac:spMkLst>
        </pc:spChg>
        <pc:spChg chg="add mod">
          <ac:chgData name="linyd@gcu.edu.cn" userId="b8e7e040dcb4f74d" providerId="LiveId" clId="{C0699B5E-856A-43D0-919D-FA78BC5D0687}" dt="2022-02-13T03:13:41.562" v="837" actId="1037"/>
          <ac:spMkLst>
            <pc:docMk/>
            <pc:sldMk cId="386832351" sldId="296"/>
            <ac:spMk id="12" creationId="{EBE47FC9-6552-4829-ACE1-1EDCF85062CB}"/>
          </ac:spMkLst>
        </pc:spChg>
        <pc:spChg chg="add mod">
          <ac:chgData name="linyd@gcu.edu.cn" userId="b8e7e040dcb4f74d" providerId="LiveId" clId="{C0699B5E-856A-43D0-919D-FA78BC5D0687}" dt="2022-02-13T03:13:54.523" v="847" actId="20577"/>
          <ac:spMkLst>
            <pc:docMk/>
            <pc:sldMk cId="386832351" sldId="296"/>
            <ac:spMk id="13" creationId="{470948C3-2B0E-4036-83DE-D44AE22EF877}"/>
          </ac:spMkLst>
        </pc:spChg>
        <pc:spChg chg="add mod">
          <ac:chgData name="linyd@gcu.edu.cn" userId="b8e7e040dcb4f74d" providerId="LiveId" clId="{C0699B5E-856A-43D0-919D-FA78BC5D0687}" dt="2022-02-13T03:14:13.410" v="862" actId="1076"/>
          <ac:spMkLst>
            <pc:docMk/>
            <pc:sldMk cId="386832351" sldId="296"/>
            <ac:spMk id="14" creationId="{8E585624-5B8A-4C05-8B7D-BC59440E3392}"/>
          </ac:spMkLst>
        </pc:spChg>
      </pc:sldChg>
      <pc:sldChg chg="addSp delSp modSp add mod">
        <pc:chgData name="linyd@gcu.edu.cn" userId="b8e7e040dcb4f74d" providerId="LiveId" clId="{C0699B5E-856A-43D0-919D-FA78BC5D0687}" dt="2022-02-13T03:19:52.744" v="1044"/>
        <pc:sldMkLst>
          <pc:docMk/>
          <pc:sldMk cId="2136081880" sldId="297"/>
        </pc:sldMkLst>
        <pc:spChg chg="mod">
          <ac:chgData name="linyd@gcu.edu.cn" userId="b8e7e040dcb4f74d" providerId="LiveId" clId="{C0699B5E-856A-43D0-919D-FA78BC5D0687}" dt="2022-02-13T03:19:52.744" v="1044"/>
          <ac:spMkLst>
            <pc:docMk/>
            <pc:sldMk cId="2136081880" sldId="297"/>
            <ac:spMk id="3" creationId="{8349B9C5-0CA9-4E0A-AC8F-500045D2E85F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4" creationId="{6D61D297-EE23-4E49-96EC-5F077CD10C59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5" creationId="{1730F401-558C-4E00-B158-DBD02A7C1184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6" creationId="{0C085A10-3734-4BAC-8F91-26B655C80984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7" creationId="{1CC5F077-8013-4321-92A3-7EA229A054F0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8" creationId="{7B0C3AED-3B65-4BFE-A016-BD5A4B66EFCF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9" creationId="{2D511EB4-481F-45F1-AFF3-2F034617E0DD}"/>
          </ac:spMkLst>
        </pc:spChg>
        <pc:spChg chg="add mod">
          <ac:chgData name="linyd@gcu.edu.cn" userId="b8e7e040dcb4f74d" providerId="LiveId" clId="{C0699B5E-856A-43D0-919D-FA78BC5D0687}" dt="2022-02-13T03:15:18.078" v="873"/>
          <ac:spMkLst>
            <pc:docMk/>
            <pc:sldMk cId="2136081880" sldId="297"/>
            <ac:spMk id="10" creationId="{36392ECB-DCA1-4C0F-9031-2005E23D81E0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11" creationId="{DECB2CCC-D9B7-4B6B-9DC0-514B91A9273D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12" creationId="{EBE47FC9-6552-4829-ACE1-1EDCF85062CB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13" creationId="{470948C3-2B0E-4036-83DE-D44AE22EF877}"/>
          </ac:spMkLst>
        </pc:spChg>
        <pc:spChg chg="mod">
          <ac:chgData name="linyd@gcu.edu.cn" userId="b8e7e040dcb4f74d" providerId="LiveId" clId="{C0699B5E-856A-43D0-919D-FA78BC5D0687}" dt="2022-02-13T03:15:24.778" v="874" actId="1076"/>
          <ac:spMkLst>
            <pc:docMk/>
            <pc:sldMk cId="2136081880" sldId="297"/>
            <ac:spMk id="14" creationId="{8E585624-5B8A-4C05-8B7D-BC59440E3392}"/>
          </ac:spMkLst>
        </pc:spChg>
        <pc:spChg chg="add mod">
          <ac:chgData name="linyd@gcu.edu.cn" userId="b8e7e040dcb4f74d" providerId="LiveId" clId="{C0699B5E-856A-43D0-919D-FA78BC5D0687}" dt="2022-02-13T03:14:56.018" v="868" actId="571"/>
          <ac:spMkLst>
            <pc:docMk/>
            <pc:sldMk cId="2136081880" sldId="297"/>
            <ac:spMk id="15" creationId="{32809149-7E4A-4078-A322-9BAA90A4B44E}"/>
          </ac:spMkLst>
        </pc:spChg>
        <pc:spChg chg="add mod">
          <ac:chgData name="linyd@gcu.edu.cn" userId="b8e7e040dcb4f74d" providerId="LiveId" clId="{C0699B5E-856A-43D0-919D-FA78BC5D0687}" dt="2022-02-13T03:14:56.018" v="868" actId="571"/>
          <ac:spMkLst>
            <pc:docMk/>
            <pc:sldMk cId="2136081880" sldId="297"/>
            <ac:spMk id="16" creationId="{6CA25E1A-9E3B-456C-A8B3-6BB52F2F61BC}"/>
          </ac:spMkLst>
        </pc:spChg>
        <pc:spChg chg="add mod">
          <ac:chgData name="linyd@gcu.edu.cn" userId="b8e7e040dcb4f74d" providerId="LiveId" clId="{C0699B5E-856A-43D0-919D-FA78BC5D0687}" dt="2022-02-13T03:14:59.155" v="870" actId="20577"/>
          <ac:spMkLst>
            <pc:docMk/>
            <pc:sldMk cId="2136081880" sldId="297"/>
            <ac:spMk id="17" creationId="{2DEC9DFF-648D-4DD6-BACE-6589C9798484}"/>
          </ac:spMkLst>
        </pc:spChg>
        <pc:spChg chg="add mod">
          <ac:chgData name="linyd@gcu.edu.cn" userId="b8e7e040dcb4f74d" providerId="LiveId" clId="{C0699B5E-856A-43D0-919D-FA78BC5D0687}" dt="2022-02-13T03:15:55.538" v="935" actId="1076"/>
          <ac:spMkLst>
            <pc:docMk/>
            <pc:sldMk cId="2136081880" sldId="297"/>
            <ac:spMk id="18" creationId="{B294CADC-2C13-413F-9E36-A9F221ADB053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19" creationId="{A2311BF3-80A2-43E6-A06D-543F24BBAB03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0" creationId="{5CD8B0C1-0D48-4EC8-A407-6DAB9F0CCEF5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1" creationId="{DC289E8C-33C6-4EEF-9550-1A6CE753046C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2" creationId="{9FB9F6CD-47FD-4A37-84A0-DDAD2C920BF7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3" creationId="{D9588FFB-309F-4D06-B9FE-C2929E00493E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4" creationId="{221DCC16-30A7-482C-8E40-CD8598416D8F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5" creationId="{8921F22B-BB88-4CF1-876F-74A8255F6D66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6" creationId="{D007296E-A49C-42A9-B3DA-2E3E095C9B0F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7" creationId="{0CCA821F-C4AD-4A59-9213-7A14C925B8BB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8" creationId="{2B095D04-54B3-4E69-919F-20694C67CCBE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9" creationId="{76BD3950-5EF3-4DEF-A126-5B6635823E48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30" creationId="{5A2D22E5-2AD2-4D7A-8D12-D7C9BD995D11}"/>
          </ac:spMkLst>
        </pc:spChg>
        <pc:spChg chg="add del mod">
          <ac:chgData name="linyd@gcu.edu.cn" userId="b8e7e040dcb4f74d" providerId="LiveId" clId="{C0699B5E-856A-43D0-919D-FA78BC5D0687}" dt="2022-02-13T03:16:57.727" v="959" actId="478"/>
          <ac:spMkLst>
            <pc:docMk/>
            <pc:sldMk cId="2136081880" sldId="297"/>
            <ac:spMk id="31" creationId="{B52A3B34-FD27-4EC5-8A33-4072837E3F6A}"/>
          </ac:spMkLst>
        </pc:spChg>
        <pc:spChg chg="add mod">
          <ac:chgData name="linyd@gcu.edu.cn" userId="b8e7e040dcb4f74d" providerId="LiveId" clId="{C0699B5E-856A-43D0-919D-FA78BC5D0687}" dt="2022-02-13T03:16:21.887" v="952" actId="313"/>
          <ac:spMkLst>
            <pc:docMk/>
            <pc:sldMk cId="2136081880" sldId="297"/>
            <ac:spMk id="32" creationId="{43106982-9B22-4876-B99D-FA3337A35EE5}"/>
          </ac:spMkLst>
        </pc:spChg>
        <pc:spChg chg="add mod">
          <ac:chgData name="linyd@gcu.edu.cn" userId="b8e7e040dcb4f74d" providerId="LiveId" clId="{C0699B5E-856A-43D0-919D-FA78BC5D0687}" dt="2022-02-13T03:16:35.391" v="956" actId="20577"/>
          <ac:spMkLst>
            <pc:docMk/>
            <pc:sldMk cId="2136081880" sldId="297"/>
            <ac:spMk id="33" creationId="{6341A915-0E76-401F-8BEC-A951B1E8AC7A}"/>
          </ac:spMkLst>
        </pc:spChg>
        <pc:spChg chg="add mod">
          <ac:chgData name="linyd@gcu.edu.cn" userId="b8e7e040dcb4f74d" providerId="LiveId" clId="{C0699B5E-856A-43D0-919D-FA78BC5D0687}" dt="2022-02-13T03:17:13.771" v="962" actId="208"/>
          <ac:spMkLst>
            <pc:docMk/>
            <pc:sldMk cId="2136081880" sldId="297"/>
            <ac:spMk id="34" creationId="{5321A8FB-98A2-4ACF-96BF-329667C3B455}"/>
          </ac:spMkLst>
        </pc:spChg>
        <pc:spChg chg="add mod">
          <ac:chgData name="linyd@gcu.edu.cn" userId="b8e7e040dcb4f74d" providerId="LiveId" clId="{C0699B5E-856A-43D0-919D-FA78BC5D0687}" dt="2022-02-13T03:18:53.747" v="1019" actId="20577"/>
          <ac:spMkLst>
            <pc:docMk/>
            <pc:sldMk cId="2136081880" sldId="297"/>
            <ac:spMk id="35" creationId="{E2F709BD-ED47-43C6-86B8-F313E9C2C543}"/>
          </ac:spMkLst>
        </pc:spChg>
      </pc:sldChg>
      <pc:sldChg chg="modSp add mod">
        <pc:chgData name="linyd@gcu.edu.cn" userId="b8e7e040dcb4f74d" providerId="LiveId" clId="{C0699B5E-856A-43D0-919D-FA78BC5D0687}" dt="2022-02-13T03:20:50.347" v="1115" actId="14100"/>
        <pc:sldMkLst>
          <pc:docMk/>
          <pc:sldMk cId="2182446695" sldId="298"/>
        </pc:sldMkLst>
        <pc:spChg chg="mod">
          <ac:chgData name="linyd@gcu.edu.cn" userId="b8e7e040dcb4f74d" providerId="LiveId" clId="{C0699B5E-856A-43D0-919D-FA78BC5D0687}" dt="2022-02-13T03:19:54.883" v="1045"/>
          <ac:spMkLst>
            <pc:docMk/>
            <pc:sldMk cId="2182446695" sldId="298"/>
            <ac:spMk id="3" creationId="{8349B9C5-0CA9-4E0A-AC8F-500045D2E85F}"/>
          </ac:spMkLst>
        </pc:spChg>
        <pc:spChg chg="mod">
          <ac:chgData name="linyd@gcu.edu.cn" userId="b8e7e040dcb4f74d" providerId="LiveId" clId="{C0699B5E-856A-43D0-919D-FA78BC5D0687}" dt="2022-02-13T03:20:09.606" v="1055" actId="20577"/>
          <ac:spMkLst>
            <pc:docMk/>
            <pc:sldMk cId="2182446695" sldId="298"/>
            <ac:spMk id="32" creationId="{43106982-9B22-4876-B99D-FA3337A35EE5}"/>
          </ac:spMkLst>
        </pc:spChg>
        <pc:spChg chg="mod">
          <ac:chgData name="linyd@gcu.edu.cn" userId="b8e7e040dcb4f74d" providerId="LiveId" clId="{C0699B5E-856A-43D0-919D-FA78BC5D0687}" dt="2022-02-13T03:20:05.279" v="1052" actId="20577"/>
          <ac:spMkLst>
            <pc:docMk/>
            <pc:sldMk cId="2182446695" sldId="298"/>
            <ac:spMk id="33" creationId="{6341A915-0E76-401F-8BEC-A951B1E8AC7A}"/>
          </ac:spMkLst>
        </pc:spChg>
        <pc:spChg chg="mod">
          <ac:chgData name="linyd@gcu.edu.cn" userId="b8e7e040dcb4f74d" providerId="LiveId" clId="{C0699B5E-856A-43D0-919D-FA78BC5D0687}" dt="2022-02-13T03:20:50.347" v="1115" actId="14100"/>
          <ac:spMkLst>
            <pc:docMk/>
            <pc:sldMk cId="2182446695" sldId="298"/>
            <ac:spMk id="35" creationId="{E2F709BD-ED47-43C6-86B8-F313E9C2C543}"/>
          </ac:spMkLst>
        </pc:spChg>
      </pc:sldChg>
      <pc:sldChg chg="addSp modSp new mod modAnim">
        <pc:chgData name="linyd@gcu.edu.cn" userId="b8e7e040dcb4f74d" providerId="LiveId" clId="{C0699B5E-856A-43D0-919D-FA78BC5D0687}" dt="2022-02-13T03:24:47.696" v="1412"/>
        <pc:sldMkLst>
          <pc:docMk/>
          <pc:sldMk cId="2615737454" sldId="299"/>
        </pc:sldMkLst>
        <pc:spChg chg="mod">
          <ac:chgData name="linyd@gcu.edu.cn" userId="b8e7e040dcb4f74d" providerId="LiveId" clId="{C0699B5E-856A-43D0-919D-FA78BC5D0687}" dt="2022-02-13T03:21:10.783" v="1117"/>
          <ac:spMkLst>
            <pc:docMk/>
            <pc:sldMk cId="2615737454" sldId="299"/>
            <ac:spMk id="2" creationId="{10DE4CF6-CB7D-4705-9E22-42C857902FBC}"/>
          </ac:spMkLst>
        </pc:spChg>
        <pc:spChg chg="mod">
          <ac:chgData name="linyd@gcu.edu.cn" userId="b8e7e040dcb4f74d" providerId="LiveId" clId="{C0699B5E-856A-43D0-919D-FA78BC5D0687}" dt="2022-02-13T03:23:10.396" v="1346" actId="20577"/>
          <ac:spMkLst>
            <pc:docMk/>
            <pc:sldMk cId="2615737454" sldId="299"/>
            <ac:spMk id="3" creationId="{A9A936E6-9F64-4D3B-A996-3E8C481CC568}"/>
          </ac:spMkLst>
        </pc:spChg>
        <pc:spChg chg="add mod">
          <ac:chgData name="linyd@gcu.edu.cn" userId="b8e7e040dcb4f74d" providerId="LiveId" clId="{C0699B5E-856A-43D0-919D-FA78BC5D0687}" dt="2022-02-13T03:23:49.700" v="1406" actId="207"/>
          <ac:spMkLst>
            <pc:docMk/>
            <pc:sldMk cId="2615737454" sldId="299"/>
            <ac:spMk id="4" creationId="{3116E076-A201-4004-BC79-C7566E6F56BA}"/>
          </ac:spMkLst>
        </pc:spChg>
        <pc:picChg chg="add mod">
          <ac:chgData name="linyd@gcu.edu.cn" userId="b8e7e040dcb4f74d" providerId="LiveId" clId="{C0699B5E-856A-43D0-919D-FA78BC5D0687}" dt="2022-02-13T03:24:44.794" v="1411" actId="1076"/>
          <ac:picMkLst>
            <pc:docMk/>
            <pc:sldMk cId="2615737454" sldId="299"/>
            <ac:picMk id="6" creationId="{31908AD4-4B8C-404A-9245-438F72B8F479}"/>
          </ac:picMkLst>
        </pc:picChg>
      </pc:sldChg>
      <pc:sldChg chg="addSp delSp modSp add mod delAnim">
        <pc:chgData name="linyd@gcu.edu.cn" userId="b8e7e040dcb4f74d" providerId="LiveId" clId="{C0699B5E-856A-43D0-919D-FA78BC5D0687}" dt="2022-02-13T03:26:47.922" v="1451" actId="478"/>
        <pc:sldMkLst>
          <pc:docMk/>
          <pc:sldMk cId="2455575308" sldId="300"/>
        </pc:sldMkLst>
        <pc:spChg chg="mod">
          <ac:chgData name="linyd@gcu.edu.cn" userId="b8e7e040dcb4f74d" providerId="LiveId" clId="{C0699B5E-856A-43D0-919D-FA78BC5D0687}" dt="2022-02-13T03:26:28.051" v="1434" actId="207"/>
          <ac:spMkLst>
            <pc:docMk/>
            <pc:sldMk cId="2455575308" sldId="300"/>
            <ac:spMk id="3" creationId="{A9A936E6-9F64-4D3B-A996-3E8C481CC568}"/>
          </ac:spMkLst>
        </pc:spChg>
        <pc:spChg chg="del">
          <ac:chgData name="linyd@gcu.edu.cn" userId="b8e7e040dcb4f74d" providerId="LiveId" clId="{C0699B5E-856A-43D0-919D-FA78BC5D0687}" dt="2022-02-13T03:25:17.153" v="1417" actId="478"/>
          <ac:spMkLst>
            <pc:docMk/>
            <pc:sldMk cId="2455575308" sldId="300"/>
            <ac:spMk id="4" creationId="{3116E076-A201-4004-BC79-C7566E6F56BA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7" creationId="{C9D88846-CBBF-47DB-9B32-235D039FD413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8" creationId="{B0ABF9DB-C2B2-4EDF-B99D-24C1CF55064A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9" creationId="{54213518-C618-403F-B910-5F05864D710D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10" creationId="{9E8F5D89-3DF0-4A77-9B8E-DCC0E1921B4B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11" creationId="{9AF34F8B-3FF1-4F6A-B890-06D75D3BADAC}"/>
          </ac:spMkLst>
        </pc:spChg>
        <pc:spChg chg="add mod topLvl">
          <ac:chgData name="linyd@gcu.edu.cn" userId="b8e7e040dcb4f74d" providerId="LiveId" clId="{C0699B5E-856A-43D0-919D-FA78BC5D0687}" dt="2022-02-13T03:26:40.705" v="1450" actId="20577"/>
          <ac:spMkLst>
            <pc:docMk/>
            <pc:sldMk cId="2455575308" sldId="300"/>
            <ac:spMk id="12" creationId="{4CC3D401-C092-4D4D-81FA-24000D493AF1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13" creationId="{22EF11A0-E846-4DED-A33E-45C25BCFECDC}"/>
          </ac:spMkLst>
        </pc:spChg>
        <pc:spChg chg="add mod topLvl">
          <ac:chgData name="linyd@gcu.edu.cn" userId="b8e7e040dcb4f74d" providerId="LiveId" clId="{C0699B5E-856A-43D0-919D-FA78BC5D0687}" dt="2022-02-13T03:26:05.834" v="1428" actId="1076"/>
          <ac:spMkLst>
            <pc:docMk/>
            <pc:sldMk cId="2455575308" sldId="300"/>
            <ac:spMk id="14" creationId="{B0B32B3C-9921-4AB2-AC04-830B5E6AD774}"/>
          </ac:spMkLst>
        </pc:spChg>
        <pc:spChg chg="add mod topLvl">
          <ac:chgData name="linyd@gcu.edu.cn" userId="b8e7e040dcb4f74d" providerId="LiveId" clId="{C0699B5E-856A-43D0-919D-FA78BC5D0687}" dt="2022-02-13T03:26:14.474" v="1430" actId="1076"/>
          <ac:spMkLst>
            <pc:docMk/>
            <pc:sldMk cId="2455575308" sldId="300"/>
            <ac:spMk id="15" creationId="{BB8C3713-9D7E-4D21-8460-247FF5E0DDE7}"/>
          </ac:spMkLst>
        </pc:spChg>
        <pc:spChg chg="add del mod topLvl">
          <ac:chgData name="linyd@gcu.edu.cn" userId="b8e7e040dcb4f74d" providerId="LiveId" clId="{C0699B5E-856A-43D0-919D-FA78BC5D0687}" dt="2022-02-13T03:26:47.922" v="1451" actId="478"/>
          <ac:spMkLst>
            <pc:docMk/>
            <pc:sldMk cId="2455575308" sldId="300"/>
            <ac:spMk id="16" creationId="{608D0ADC-5E5C-4B35-ABC2-67E017A93FDD}"/>
          </ac:spMkLst>
        </pc:spChg>
        <pc:grpChg chg="add del mod">
          <ac:chgData name="linyd@gcu.edu.cn" userId="b8e7e040dcb4f74d" providerId="LiveId" clId="{C0699B5E-856A-43D0-919D-FA78BC5D0687}" dt="2022-02-13T03:25:50.402" v="1423" actId="165"/>
          <ac:grpSpMkLst>
            <pc:docMk/>
            <pc:sldMk cId="2455575308" sldId="300"/>
            <ac:grpSpMk id="5" creationId="{0542E438-ED46-4ADF-86BB-62FA75D2806F}"/>
          </ac:grpSpMkLst>
        </pc:grpChg>
        <pc:picChg chg="del">
          <ac:chgData name="linyd@gcu.edu.cn" userId="b8e7e040dcb4f74d" providerId="LiveId" clId="{C0699B5E-856A-43D0-919D-FA78BC5D0687}" dt="2022-02-13T03:25:15.932" v="1416" actId="478"/>
          <ac:picMkLst>
            <pc:docMk/>
            <pc:sldMk cId="2455575308" sldId="300"/>
            <ac:picMk id="6" creationId="{31908AD4-4B8C-404A-9245-438F72B8F479}"/>
          </ac:picMkLst>
        </pc:picChg>
      </pc:sldChg>
      <pc:sldChg chg="addSp delSp modSp add mod">
        <pc:chgData name="linyd@gcu.edu.cn" userId="b8e7e040dcb4f74d" providerId="LiveId" clId="{C0699B5E-856A-43D0-919D-FA78BC5D0687}" dt="2022-02-13T03:27:50.987" v="1473" actId="208"/>
        <pc:sldMkLst>
          <pc:docMk/>
          <pc:sldMk cId="3774385877" sldId="301"/>
        </pc:sldMkLst>
        <pc:spChg chg="mod">
          <ac:chgData name="linyd@gcu.edu.cn" userId="b8e7e040dcb4f74d" providerId="LiveId" clId="{C0699B5E-856A-43D0-919D-FA78BC5D0687}" dt="2022-02-13T03:26:54.316" v="1452" actId="207"/>
          <ac:spMkLst>
            <pc:docMk/>
            <pc:sldMk cId="3774385877" sldId="301"/>
            <ac:spMk id="3" creationId="{A9A936E6-9F64-4D3B-A996-3E8C481CC568}"/>
          </ac:spMkLst>
        </pc:spChg>
        <pc:spChg chg="add mod">
          <ac:chgData name="linyd@gcu.edu.cn" userId="b8e7e040dcb4f74d" providerId="LiveId" clId="{C0699B5E-856A-43D0-919D-FA78BC5D0687}" dt="2022-02-13T03:27:50.987" v="1473" actId="208"/>
          <ac:spMkLst>
            <pc:docMk/>
            <pc:sldMk cId="3774385877" sldId="301"/>
            <ac:spMk id="4" creationId="{9426F6B4-6ED0-4332-B714-F40B416421AD}"/>
          </ac:spMkLst>
        </pc:spChg>
        <pc:spChg chg="mod">
          <ac:chgData name="linyd@gcu.edu.cn" userId="b8e7e040dcb4f74d" providerId="LiveId" clId="{C0699B5E-856A-43D0-919D-FA78BC5D0687}" dt="2022-02-13T03:27:27.878" v="1469" actId="20577"/>
          <ac:spMkLst>
            <pc:docMk/>
            <pc:sldMk cId="3774385877" sldId="301"/>
            <ac:spMk id="12" creationId="{4CC3D401-C092-4D4D-81FA-24000D493AF1}"/>
          </ac:spMkLst>
        </pc:spChg>
        <pc:spChg chg="del">
          <ac:chgData name="linyd@gcu.edu.cn" userId="b8e7e040dcb4f74d" providerId="LiveId" clId="{C0699B5E-856A-43D0-919D-FA78BC5D0687}" dt="2022-02-13T03:26:57.080" v="1453" actId="478"/>
          <ac:spMkLst>
            <pc:docMk/>
            <pc:sldMk cId="3774385877" sldId="301"/>
            <ac:spMk id="16" creationId="{608D0ADC-5E5C-4B35-ABC2-67E017A93FDD}"/>
          </ac:spMkLst>
        </pc:spChg>
        <pc:spChg chg="add mod">
          <ac:chgData name="linyd@gcu.edu.cn" userId="b8e7e040dcb4f74d" providerId="LiveId" clId="{C0699B5E-856A-43D0-919D-FA78BC5D0687}" dt="2022-02-13T03:27:11.666" v="1454" actId="571"/>
          <ac:spMkLst>
            <pc:docMk/>
            <pc:sldMk cId="3774385877" sldId="301"/>
            <ac:spMk id="17" creationId="{E8CA4D11-C045-49BE-BFB7-645B5E1FD410}"/>
          </ac:spMkLst>
        </pc:spChg>
        <pc:spChg chg="add mod">
          <ac:chgData name="linyd@gcu.edu.cn" userId="b8e7e040dcb4f74d" providerId="LiveId" clId="{C0699B5E-856A-43D0-919D-FA78BC5D0687}" dt="2022-02-13T03:27:11.666" v="1454" actId="571"/>
          <ac:spMkLst>
            <pc:docMk/>
            <pc:sldMk cId="3774385877" sldId="301"/>
            <ac:spMk id="18" creationId="{B545EFA5-2852-4615-82F6-967D2F1A93BB}"/>
          </ac:spMkLst>
        </pc:spChg>
        <pc:spChg chg="add mod">
          <ac:chgData name="linyd@gcu.edu.cn" userId="b8e7e040dcb4f74d" providerId="LiveId" clId="{C0699B5E-856A-43D0-919D-FA78BC5D0687}" dt="2022-02-13T03:27:14.487" v="1456" actId="20577"/>
          <ac:spMkLst>
            <pc:docMk/>
            <pc:sldMk cId="3774385877" sldId="301"/>
            <ac:spMk id="19" creationId="{560BE380-8231-41CF-90BE-D6642D69DBF6}"/>
          </ac:spMkLst>
        </pc:spChg>
      </pc:sldChg>
      <pc:sldChg chg="addSp delSp modSp add mod">
        <pc:chgData name="linyd@gcu.edu.cn" userId="b8e7e040dcb4f74d" providerId="LiveId" clId="{C0699B5E-856A-43D0-919D-FA78BC5D0687}" dt="2022-02-13T03:28:19.809" v="1479" actId="113"/>
        <pc:sldMkLst>
          <pc:docMk/>
          <pc:sldMk cId="2924364482" sldId="302"/>
        </pc:sldMkLst>
        <pc:spChg chg="mod">
          <ac:chgData name="linyd@gcu.edu.cn" userId="b8e7e040dcb4f74d" providerId="LiveId" clId="{C0699B5E-856A-43D0-919D-FA78BC5D0687}" dt="2022-02-13T03:28:01.899" v="1474" actId="207"/>
          <ac:spMkLst>
            <pc:docMk/>
            <pc:sldMk cId="2924364482" sldId="302"/>
            <ac:spMk id="3" creationId="{A9A936E6-9F64-4D3B-A996-3E8C481CC568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7" creationId="{C9D88846-CBBF-47DB-9B32-235D039FD413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8" creationId="{B0ABF9DB-C2B2-4EDF-B99D-24C1CF55064A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9" creationId="{54213518-C618-403F-B910-5F05864D710D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0" creationId="{9E8F5D89-3DF0-4A77-9B8E-DCC0E1921B4B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1" creationId="{9AF34F8B-3FF1-4F6A-B890-06D75D3BADAC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2" creationId="{4CC3D401-C092-4D4D-81FA-24000D493AF1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3" creationId="{22EF11A0-E846-4DED-A33E-45C25BCFECDC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4" creationId="{B0B32B3C-9921-4AB2-AC04-830B5E6AD774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5" creationId="{BB8C3713-9D7E-4D21-8460-247FF5E0DDE7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6" creationId="{608D0ADC-5E5C-4B35-ABC2-67E017A93FDD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17" creationId="{8F7C36E9-8492-4910-848D-DFE033B80AC7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18" creationId="{E1F11F70-AD87-427A-8135-96AB31410336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19" creationId="{0DBD72E8-81D7-4B2E-A95F-9348B3478C7C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0" creationId="{4DB2C83F-22E3-4BCF-833D-824E6B83C032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1" creationId="{F4EBEA6B-5C50-4397-9DD1-6433B7AB5FB7}"/>
          </ac:spMkLst>
        </pc:spChg>
        <pc:spChg chg="add mod">
          <ac:chgData name="linyd@gcu.edu.cn" userId="b8e7e040dcb4f74d" providerId="LiveId" clId="{C0699B5E-856A-43D0-919D-FA78BC5D0687}" dt="2022-02-13T03:28:19.809" v="1479" actId="113"/>
          <ac:spMkLst>
            <pc:docMk/>
            <pc:sldMk cId="2924364482" sldId="302"/>
            <ac:spMk id="22" creationId="{BC61153B-F75E-498C-BBA9-E146F5501B29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3" creationId="{984366EF-7906-4907-9D01-2F186FF5FBF3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4" creationId="{78EBE76B-5C48-426B-BF03-C9C7FD0E1B15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5" creationId="{06AB3411-9F19-4915-80B8-5A3E50552499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6" creationId="{C2348E6F-1744-47CF-BC35-E06BA2756B05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7" creationId="{6336FFA6-23A8-4A45-BFE3-D942E5737C0C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8" creationId="{44DB77B6-C71D-44A7-932E-379FDE3781D0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9" creationId="{53CC2EBC-34C6-4D2D-B30C-9A8787303472}"/>
          </ac:spMkLst>
        </pc:spChg>
      </pc:sldChg>
      <pc:sldChg chg="addSp delSp modSp add mod modAnim">
        <pc:chgData name="linyd@gcu.edu.cn" userId="b8e7e040dcb4f74d" providerId="LiveId" clId="{C0699B5E-856A-43D0-919D-FA78BC5D0687}" dt="2022-02-13T03:35:38.914" v="1897" actId="1076"/>
        <pc:sldMkLst>
          <pc:docMk/>
          <pc:sldMk cId="1795085947" sldId="303"/>
        </pc:sldMkLst>
        <pc:spChg chg="mod">
          <ac:chgData name="linyd@gcu.edu.cn" userId="b8e7e040dcb4f74d" providerId="LiveId" clId="{C0699B5E-856A-43D0-919D-FA78BC5D0687}" dt="2022-02-13T03:35:38.914" v="1897" actId="1076"/>
          <ac:spMkLst>
            <pc:docMk/>
            <pc:sldMk cId="1795085947" sldId="303"/>
            <ac:spMk id="3" creationId="{A9A936E6-9F64-4D3B-A996-3E8C481CC568}"/>
          </ac:spMkLst>
        </pc:spChg>
        <pc:spChg chg="add mod">
          <ac:chgData name="linyd@gcu.edu.cn" userId="b8e7e040dcb4f74d" providerId="LiveId" clId="{C0699B5E-856A-43D0-919D-FA78BC5D0687}" dt="2022-02-13T03:29:24.855" v="1489" actId="1582"/>
          <ac:spMkLst>
            <pc:docMk/>
            <pc:sldMk cId="1795085947" sldId="303"/>
            <ac:spMk id="4" creationId="{78C9CA82-F1E3-4842-95CD-55D781BA5EB9}"/>
          </ac:spMkLst>
        </pc:spChg>
        <pc:spChg chg="add mod">
          <ac:chgData name="linyd@gcu.edu.cn" userId="b8e7e040dcb4f74d" providerId="LiveId" clId="{C0699B5E-856A-43D0-919D-FA78BC5D0687}" dt="2022-02-13T03:31:18.202" v="1624" actId="1076"/>
          <ac:spMkLst>
            <pc:docMk/>
            <pc:sldMk cId="1795085947" sldId="303"/>
            <ac:spMk id="5" creationId="{5AC5AC70-B830-4AA7-88AD-753794AC83BF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7" creationId="{C9D88846-CBBF-47DB-9B32-235D039FD413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8" creationId="{B0ABF9DB-C2B2-4EDF-B99D-24C1CF55064A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9" creationId="{54213518-C618-403F-B910-5F05864D710D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0" creationId="{9E8F5D89-3DF0-4A77-9B8E-DCC0E1921B4B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1" creationId="{9AF34F8B-3FF1-4F6A-B890-06D75D3BADAC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2" creationId="{4CC3D401-C092-4D4D-81FA-24000D493AF1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3" creationId="{22EF11A0-E846-4DED-A33E-45C25BCFECDC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4" creationId="{B0B32B3C-9921-4AB2-AC04-830B5E6AD774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5" creationId="{BB8C3713-9D7E-4D21-8460-247FF5E0DDE7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6" creationId="{608D0ADC-5E5C-4B35-ABC2-67E017A93FDD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17" creationId="{66378D8D-0252-466F-85E6-BA9B1935E7F5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18" creationId="{0BF539F9-BB2A-4182-B281-6621DAD37BF5}"/>
          </ac:spMkLst>
        </pc:spChg>
        <pc:spChg chg="add mod">
          <ac:chgData name="linyd@gcu.edu.cn" userId="b8e7e040dcb4f74d" providerId="LiveId" clId="{C0699B5E-856A-43D0-919D-FA78BC5D0687}" dt="2022-02-13T03:29:02.065" v="1484" actId="208"/>
          <ac:spMkLst>
            <pc:docMk/>
            <pc:sldMk cId="1795085947" sldId="303"/>
            <ac:spMk id="19" creationId="{DB30334F-D666-4D21-89F9-F11A64E6FFE4}"/>
          </ac:spMkLst>
        </pc:spChg>
        <pc:spChg chg="add mod">
          <ac:chgData name="linyd@gcu.edu.cn" userId="b8e7e040dcb4f74d" providerId="LiveId" clId="{C0699B5E-856A-43D0-919D-FA78BC5D0687}" dt="2022-02-13T03:29:07.641" v="1485" actId="207"/>
          <ac:spMkLst>
            <pc:docMk/>
            <pc:sldMk cId="1795085947" sldId="303"/>
            <ac:spMk id="20" creationId="{47BDBD11-0FCE-46F5-8A77-AEB6A1921AF2}"/>
          </ac:spMkLst>
        </pc:spChg>
        <pc:spChg chg="add mod">
          <ac:chgData name="linyd@gcu.edu.cn" userId="b8e7e040dcb4f74d" providerId="LiveId" clId="{C0699B5E-856A-43D0-919D-FA78BC5D0687}" dt="2022-02-13T03:28:54.972" v="1483" actId="207"/>
          <ac:spMkLst>
            <pc:docMk/>
            <pc:sldMk cId="1795085947" sldId="303"/>
            <ac:spMk id="21" creationId="{C32AD3E8-CE70-4923-B535-C0CB31D3C12F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2" creationId="{9C736D0A-5558-4E71-B4B2-E61DFE6EFC13}"/>
          </ac:spMkLst>
        </pc:spChg>
        <pc:spChg chg="add mod">
          <ac:chgData name="linyd@gcu.edu.cn" userId="b8e7e040dcb4f74d" providerId="LiveId" clId="{C0699B5E-856A-43D0-919D-FA78BC5D0687}" dt="2022-02-13T03:29:02.065" v="1484" actId="208"/>
          <ac:spMkLst>
            <pc:docMk/>
            <pc:sldMk cId="1795085947" sldId="303"/>
            <ac:spMk id="23" creationId="{26EEAC2A-C990-46C0-83CB-5E02AD7EC960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4" creationId="{9F8F52B4-E486-4400-99DC-B7A7C26D7711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5" creationId="{94E497C1-4150-4030-84A9-A1A6E4A43A68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6" creationId="{88BBA5B8-4A46-4D62-98E6-BD3C358F8669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7" creationId="{3A9D2801-7381-4790-AE4C-E6BC878A20B1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8" creationId="{28C37009-FA2A-4C07-A1FE-8A0B25C3CB69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9" creationId="{3783DB4D-5B59-44A0-A288-394E3451610B}"/>
          </ac:spMkLst>
        </pc:spChg>
      </pc:sldChg>
      <pc:sldChg chg="addSp delSp modSp new mod">
        <pc:chgData name="linyd@gcu.edu.cn" userId="b8e7e040dcb4f74d" providerId="LiveId" clId="{C0699B5E-856A-43D0-919D-FA78BC5D0687}" dt="2022-02-13T03:37:14.643" v="1919" actId="571"/>
        <pc:sldMkLst>
          <pc:docMk/>
          <pc:sldMk cId="3834802584" sldId="304"/>
        </pc:sldMkLst>
        <pc:spChg chg="mod">
          <ac:chgData name="linyd@gcu.edu.cn" userId="b8e7e040dcb4f74d" providerId="LiveId" clId="{C0699B5E-856A-43D0-919D-FA78BC5D0687}" dt="2022-02-13T03:29:46.668" v="1504" actId="20577"/>
          <ac:spMkLst>
            <pc:docMk/>
            <pc:sldMk cId="3834802584" sldId="304"/>
            <ac:spMk id="2" creationId="{EF5F7D92-53E3-42DD-8117-D21FCC22EE62}"/>
          </ac:spMkLst>
        </pc:spChg>
        <pc:spChg chg="mod">
          <ac:chgData name="linyd@gcu.edu.cn" userId="b8e7e040dcb4f74d" providerId="LiveId" clId="{C0699B5E-856A-43D0-919D-FA78BC5D0687}" dt="2022-02-13T03:35:29.306" v="1895" actId="20577"/>
          <ac:spMkLst>
            <pc:docMk/>
            <pc:sldMk cId="3834802584" sldId="304"/>
            <ac:spMk id="3" creationId="{EF457F9A-7A33-495C-8EB2-96E2A4F700AA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6" creationId="{EF82F0BE-301B-4B96-AD62-8D93F258E15B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7" creationId="{8D024BBA-15A4-4267-A7CB-8A3716564024}"/>
          </ac:spMkLst>
        </pc:spChg>
        <pc:spChg chg="add mod">
          <ac:chgData name="linyd@gcu.edu.cn" userId="b8e7e040dcb4f74d" providerId="LiveId" clId="{C0699B5E-856A-43D0-919D-FA78BC5D0687}" dt="2022-02-13T03:36:21.402" v="1904" actId="208"/>
          <ac:spMkLst>
            <pc:docMk/>
            <pc:sldMk cId="3834802584" sldId="304"/>
            <ac:spMk id="8" creationId="{D108319D-F988-40C2-AE84-4C6A9BC1FF0D}"/>
          </ac:spMkLst>
        </pc:spChg>
        <pc:spChg chg="add mod">
          <ac:chgData name="linyd@gcu.edu.cn" userId="b8e7e040dcb4f74d" providerId="LiveId" clId="{C0699B5E-856A-43D0-919D-FA78BC5D0687}" dt="2022-02-13T03:36:28.098" v="1905" actId="207"/>
          <ac:spMkLst>
            <pc:docMk/>
            <pc:sldMk cId="3834802584" sldId="304"/>
            <ac:spMk id="9" creationId="{1CEEA569-4390-495E-A704-1F7269DC2542}"/>
          </ac:spMkLst>
        </pc:spChg>
        <pc:spChg chg="add mod">
          <ac:chgData name="linyd@gcu.edu.cn" userId="b8e7e040dcb4f74d" providerId="LiveId" clId="{C0699B5E-856A-43D0-919D-FA78BC5D0687}" dt="2022-02-13T03:36:31.633" v="1906" actId="207"/>
          <ac:spMkLst>
            <pc:docMk/>
            <pc:sldMk cId="3834802584" sldId="304"/>
            <ac:spMk id="10" creationId="{4E21AD8D-6035-4283-9D28-863628907582}"/>
          </ac:spMkLst>
        </pc:spChg>
        <pc:spChg chg="add mod">
          <ac:chgData name="linyd@gcu.edu.cn" userId="b8e7e040dcb4f74d" providerId="LiveId" clId="{C0699B5E-856A-43D0-919D-FA78BC5D0687}" dt="2022-02-13T03:36:35.787" v="1908" actId="113"/>
          <ac:spMkLst>
            <pc:docMk/>
            <pc:sldMk cId="3834802584" sldId="304"/>
            <ac:spMk id="11" creationId="{8B45D09F-1DAF-4066-9EFB-01A3F1B14F56}"/>
          </ac:spMkLst>
        </pc:spChg>
        <pc:spChg chg="add mod">
          <ac:chgData name="linyd@gcu.edu.cn" userId="b8e7e040dcb4f74d" providerId="LiveId" clId="{C0699B5E-856A-43D0-919D-FA78BC5D0687}" dt="2022-02-13T03:36:21.402" v="1904" actId="208"/>
          <ac:spMkLst>
            <pc:docMk/>
            <pc:sldMk cId="3834802584" sldId="304"/>
            <ac:spMk id="12" creationId="{DD77D5AA-0312-4721-B01F-D6451852A528}"/>
          </ac:spMkLst>
        </pc:spChg>
        <pc:spChg chg="add mod">
          <ac:chgData name="linyd@gcu.edu.cn" userId="b8e7e040dcb4f74d" providerId="LiveId" clId="{C0699B5E-856A-43D0-919D-FA78BC5D0687}" dt="2022-02-13T03:36:06.618" v="1902" actId="1076"/>
          <ac:spMkLst>
            <pc:docMk/>
            <pc:sldMk cId="3834802584" sldId="304"/>
            <ac:spMk id="13" creationId="{B75BABB2-83DD-4E57-AD41-BD46123DCB97}"/>
          </ac:spMkLst>
        </pc:spChg>
        <pc:spChg chg="add mod">
          <ac:chgData name="linyd@gcu.edu.cn" userId="b8e7e040dcb4f74d" providerId="LiveId" clId="{C0699B5E-856A-43D0-919D-FA78BC5D0687}" dt="2022-02-13T03:36:06.618" v="1902" actId="1076"/>
          <ac:spMkLst>
            <pc:docMk/>
            <pc:sldMk cId="3834802584" sldId="304"/>
            <ac:spMk id="14" creationId="{6395020C-7E1A-4DA1-A85E-9079BC41AF43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5" creationId="{E9C14847-D6DB-4464-B984-3D8313E8B771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6" creationId="{B10D0CD7-04A8-4372-AC21-04199F1714C6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7" creationId="{2AB140E1-AC19-4248-BA42-6B18D33141D9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8" creationId="{9BA0E0A0-CBAF-4759-AD95-318F53157D83}"/>
          </ac:spMkLst>
        </pc:spChg>
        <pc:spChg chg="add del mod">
          <ac:chgData name="linyd@gcu.edu.cn" userId="b8e7e040dcb4f74d" providerId="LiveId" clId="{C0699B5E-856A-43D0-919D-FA78BC5D0687}" dt="2022-02-13T03:36:12.311" v="1903" actId="478"/>
          <ac:spMkLst>
            <pc:docMk/>
            <pc:sldMk cId="3834802584" sldId="304"/>
            <ac:spMk id="19" creationId="{F2846FF5-A412-48FE-9D22-DECA07004989}"/>
          </ac:spMkLst>
        </pc:spChg>
        <pc:spChg chg="add del">
          <ac:chgData name="linyd@gcu.edu.cn" userId="b8e7e040dcb4f74d" providerId="LiveId" clId="{C0699B5E-856A-43D0-919D-FA78BC5D0687}" dt="2022-02-13T03:36:47.717" v="1910" actId="478"/>
          <ac:spMkLst>
            <pc:docMk/>
            <pc:sldMk cId="3834802584" sldId="304"/>
            <ac:spMk id="20" creationId="{594F98B1-2AA6-4E07-8E05-6D86313F9AA8}"/>
          </ac:spMkLst>
        </pc:spChg>
        <pc:spChg chg="add mod">
          <ac:chgData name="linyd@gcu.edu.cn" userId="b8e7e040dcb4f74d" providerId="LiveId" clId="{C0699B5E-856A-43D0-919D-FA78BC5D0687}" dt="2022-02-13T03:37:07.218" v="1917" actId="1076"/>
          <ac:spMkLst>
            <pc:docMk/>
            <pc:sldMk cId="3834802584" sldId="304"/>
            <ac:spMk id="21" creationId="{AE38F7E8-F4DE-4FC0-BF18-10C58DF55C65}"/>
          </ac:spMkLst>
        </pc:spChg>
        <pc:spChg chg="add mod">
          <ac:chgData name="linyd@gcu.edu.cn" userId="b8e7e040dcb4f74d" providerId="LiveId" clId="{C0699B5E-856A-43D0-919D-FA78BC5D0687}" dt="2022-02-13T03:37:10.915" v="1918" actId="571"/>
          <ac:spMkLst>
            <pc:docMk/>
            <pc:sldMk cId="3834802584" sldId="304"/>
            <ac:spMk id="22" creationId="{208F4BAA-C3F3-47E1-B235-71516FCAACC3}"/>
          </ac:spMkLst>
        </pc:spChg>
        <pc:spChg chg="add mod">
          <ac:chgData name="linyd@gcu.edu.cn" userId="b8e7e040dcb4f74d" providerId="LiveId" clId="{C0699B5E-856A-43D0-919D-FA78BC5D0687}" dt="2022-02-13T03:37:14.643" v="1919" actId="571"/>
          <ac:spMkLst>
            <pc:docMk/>
            <pc:sldMk cId="3834802584" sldId="304"/>
            <ac:spMk id="23" creationId="{48718871-61F5-45EC-B3EE-4408DBBC53FA}"/>
          </ac:spMkLst>
        </pc:spChg>
        <pc:picChg chg="add mod">
          <ac:chgData name="linyd@gcu.edu.cn" userId="b8e7e040dcb4f74d" providerId="LiveId" clId="{C0699B5E-856A-43D0-919D-FA78BC5D0687}" dt="2022-02-13T03:36:00.563" v="1901" actId="1076"/>
          <ac:picMkLst>
            <pc:docMk/>
            <pc:sldMk cId="3834802584" sldId="304"/>
            <ac:picMk id="5" creationId="{5268B0BB-D15B-4DCD-8409-D2172C8C3354}"/>
          </ac:picMkLst>
        </pc:picChg>
      </pc:sldChg>
      <pc:sldChg chg="addSp delSp modSp new mod">
        <pc:chgData name="linyd@gcu.edu.cn" userId="b8e7e040dcb4f74d" providerId="LiveId" clId="{C0699B5E-856A-43D0-919D-FA78BC5D0687}" dt="2022-02-13T05:36:28.766" v="2256" actId="20577"/>
        <pc:sldMkLst>
          <pc:docMk/>
          <pc:sldMk cId="909420537" sldId="305"/>
        </pc:sldMkLst>
        <pc:spChg chg="mod">
          <ac:chgData name="linyd@gcu.edu.cn" userId="b8e7e040dcb4f74d" providerId="LiveId" clId="{C0699B5E-856A-43D0-919D-FA78BC5D0687}" dt="2022-02-13T03:38:17.070" v="1941" actId="20577"/>
          <ac:spMkLst>
            <pc:docMk/>
            <pc:sldMk cId="909420537" sldId="305"/>
            <ac:spMk id="2" creationId="{25824EC4-6C89-4BF5-A170-2FA20BD3AB33}"/>
          </ac:spMkLst>
        </pc:spChg>
        <pc:spChg chg="mod">
          <ac:chgData name="linyd@gcu.edu.cn" userId="b8e7e040dcb4f74d" providerId="LiveId" clId="{C0699B5E-856A-43D0-919D-FA78BC5D0687}" dt="2022-02-13T05:36:28.766" v="2256" actId="20577"/>
          <ac:spMkLst>
            <pc:docMk/>
            <pc:sldMk cId="909420537" sldId="305"/>
            <ac:spMk id="3" creationId="{7A933C63-BEFB-4B97-B681-707AD28BE20B}"/>
          </ac:spMkLst>
        </pc:spChg>
        <pc:graphicFrameChg chg="add del mod modGraphic">
          <ac:chgData name="linyd@gcu.edu.cn" userId="b8e7e040dcb4f74d" providerId="LiveId" clId="{C0699B5E-856A-43D0-919D-FA78BC5D0687}" dt="2022-02-13T05:33:30.588" v="2030" actId="478"/>
          <ac:graphicFrameMkLst>
            <pc:docMk/>
            <pc:sldMk cId="909420537" sldId="305"/>
            <ac:graphicFrameMk id="4" creationId="{8AEC48ED-DEA9-444E-902B-269B5CD7DBFA}"/>
          </ac:graphicFrameMkLst>
        </pc:graphicFrameChg>
      </pc:sldChg>
      <pc:sldChg chg="addSp modSp new mod modAnim">
        <pc:chgData name="linyd@gcu.edu.cn" userId="b8e7e040dcb4f74d" providerId="LiveId" clId="{C0699B5E-856A-43D0-919D-FA78BC5D0687}" dt="2022-02-13T05:42:49.878" v="2391" actId="20577"/>
        <pc:sldMkLst>
          <pc:docMk/>
          <pc:sldMk cId="4275752152" sldId="306"/>
        </pc:sldMkLst>
        <pc:spChg chg="mod">
          <ac:chgData name="linyd@gcu.edu.cn" userId="b8e7e040dcb4f74d" providerId="LiveId" clId="{C0699B5E-856A-43D0-919D-FA78BC5D0687}" dt="2022-02-13T05:36:38.617" v="2278" actId="20577"/>
          <ac:spMkLst>
            <pc:docMk/>
            <pc:sldMk cId="4275752152" sldId="306"/>
            <ac:spMk id="2" creationId="{CF2A88C8-1A8A-4546-8008-619E07877E90}"/>
          </ac:spMkLst>
        </pc:spChg>
        <pc:spChg chg="mod">
          <ac:chgData name="linyd@gcu.edu.cn" userId="b8e7e040dcb4f74d" providerId="LiveId" clId="{C0699B5E-856A-43D0-919D-FA78BC5D0687}" dt="2022-02-13T05:37:13.815" v="2297" actId="20577"/>
          <ac:spMkLst>
            <pc:docMk/>
            <pc:sldMk cId="4275752152" sldId="306"/>
            <ac:spMk id="3" creationId="{2E0F6216-F3D2-4712-97FC-C53E9863A02F}"/>
          </ac:spMkLst>
        </pc:spChg>
        <pc:spChg chg="add mod">
          <ac:chgData name="linyd@gcu.edu.cn" userId="b8e7e040dcb4f74d" providerId="LiveId" clId="{C0699B5E-856A-43D0-919D-FA78BC5D0687}" dt="2022-02-13T05:41:01.256" v="2311" actId="1582"/>
          <ac:spMkLst>
            <pc:docMk/>
            <pc:sldMk cId="4275752152" sldId="306"/>
            <ac:spMk id="5" creationId="{879D2E0C-B6A5-437B-BED8-7AA494A3E712}"/>
          </ac:spMkLst>
        </pc:spChg>
        <pc:spChg chg="add mod">
          <ac:chgData name="linyd@gcu.edu.cn" userId="b8e7e040dcb4f74d" providerId="LiveId" clId="{C0699B5E-856A-43D0-919D-FA78BC5D0687}" dt="2022-02-13T05:42:49.878" v="2391" actId="20577"/>
          <ac:spMkLst>
            <pc:docMk/>
            <pc:sldMk cId="4275752152" sldId="306"/>
            <ac:spMk id="6" creationId="{85467D20-8281-4589-AD1A-6575D8A99FBB}"/>
          </ac:spMkLst>
        </pc:spChg>
        <pc:picChg chg="add mod">
          <ac:chgData name="linyd@gcu.edu.cn" userId="b8e7e040dcb4f74d" providerId="LiveId" clId="{C0699B5E-856A-43D0-919D-FA78BC5D0687}" dt="2022-02-13T05:37:58.707" v="2306" actId="1076"/>
          <ac:picMkLst>
            <pc:docMk/>
            <pc:sldMk cId="4275752152" sldId="306"/>
            <ac:picMk id="4" creationId="{104BA453-4F25-47D2-ACE8-96C793B97383}"/>
          </ac:picMkLst>
        </pc:picChg>
      </pc:sldChg>
      <pc:sldChg chg="addSp modSp new mod">
        <pc:chgData name="linyd@gcu.edu.cn" userId="b8e7e040dcb4f74d" providerId="LiveId" clId="{C0699B5E-856A-43D0-919D-FA78BC5D0687}" dt="2022-02-13T05:45:14.152" v="2424" actId="1582"/>
        <pc:sldMkLst>
          <pc:docMk/>
          <pc:sldMk cId="1787090018" sldId="307"/>
        </pc:sldMkLst>
        <pc:spChg chg="mod">
          <ac:chgData name="linyd@gcu.edu.cn" userId="b8e7e040dcb4f74d" providerId="LiveId" clId="{C0699B5E-856A-43D0-919D-FA78BC5D0687}" dt="2022-02-13T05:43:04.773" v="2393"/>
          <ac:spMkLst>
            <pc:docMk/>
            <pc:sldMk cId="1787090018" sldId="307"/>
            <ac:spMk id="2" creationId="{931AA2C3-A50D-4B7C-A989-F376452DC0DB}"/>
          </ac:spMkLst>
        </pc:spChg>
        <pc:spChg chg="mod">
          <ac:chgData name="linyd@gcu.edu.cn" userId="b8e7e040dcb4f74d" providerId="LiveId" clId="{C0699B5E-856A-43D0-919D-FA78BC5D0687}" dt="2022-02-13T05:43:33.265" v="2414" actId="6549"/>
          <ac:spMkLst>
            <pc:docMk/>
            <pc:sldMk cId="1787090018" sldId="307"/>
            <ac:spMk id="3" creationId="{AC707BEF-F2F1-4F33-BBFF-26603B38C134}"/>
          </ac:spMkLst>
        </pc:spChg>
        <pc:spChg chg="add mod">
          <ac:chgData name="linyd@gcu.edu.cn" userId="b8e7e040dcb4f74d" providerId="LiveId" clId="{C0699B5E-856A-43D0-919D-FA78BC5D0687}" dt="2022-02-13T05:45:14.152" v="2424" actId="1582"/>
          <ac:spMkLst>
            <pc:docMk/>
            <pc:sldMk cId="1787090018" sldId="307"/>
            <ac:spMk id="5" creationId="{4059863C-049F-4C52-B665-DDBA59DB7BD5}"/>
          </ac:spMkLst>
        </pc:spChg>
        <pc:picChg chg="add mod">
          <ac:chgData name="linyd@gcu.edu.cn" userId="b8e7e040dcb4f74d" providerId="LiveId" clId="{C0699B5E-856A-43D0-919D-FA78BC5D0687}" dt="2022-02-13T05:44:01.619" v="2420" actId="1076"/>
          <ac:picMkLst>
            <pc:docMk/>
            <pc:sldMk cId="1787090018" sldId="307"/>
            <ac:picMk id="4" creationId="{8A6FAC2B-63FA-472C-B81B-2CC668E0EC47}"/>
          </ac:picMkLst>
        </pc:picChg>
      </pc:sldChg>
      <pc:sldChg chg="addSp delSp modSp new mod modAnim">
        <pc:chgData name="linyd@gcu.edu.cn" userId="b8e7e040dcb4f74d" providerId="LiveId" clId="{C0699B5E-856A-43D0-919D-FA78BC5D0687}" dt="2022-02-13T07:13:50.737" v="3458" actId="478"/>
        <pc:sldMkLst>
          <pc:docMk/>
          <pc:sldMk cId="805069427" sldId="308"/>
        </pc:sldMkLst>
        <pc:spChg chg="mod">
          <ac:chgData name="linyd@gcu.edu.cn" userId="b8e7e040dcb4f74d" providerId="LiveId" clId="{C0699B5E-856A-43D0-919D-FA78BC5D0687}" dt="2022-02-13T05:45:46.914" v="2426"/>
          <ac:spMkLst>
            <pc:docMk/>
            <pc:sldMk cId="805069427" sldId="308"/>
            <ac:spMk id="2" creationId="{885E15E5-824A-4910-91C0-CC84DB19355E}"/>
          </ac:spMkLst>
        </pc:spChg>
        <pc:spChg chg="mod">
          <ac:chgData name="linyd@gcu.edu.cn" userId="b8e7e040dcb4f74d" providerId="LiveId" clId="{C0699B5E-856A-43D0-919D-FA78BC5D0687}" dt="2022-02-13T07:00:32.276" v="3191" actId="207"/>
          <ac:spMkLst>
            <pc:docMk/>
            <pc:sldMk cId="805069427" sldId="308"/>
            <ac:spMk id="3" creationId="{9C0703E2-59B2-477F-9BE9-47DC9E717DC1}"/>
          </ac:spMkLst>
        </pc:spChg>
        <pc:spChg chg="add del mod">
          <ac:chgData name="linyd@gcu.edu.cn" userId="b8e7e040dcb4f74d" providerId="LiveId" clId="{C0699B5E-856A-43D0-919D-FA78BC5D0687}" dt="2022-02-13T07:13:50.737" v="3458" actId="478"/>
          <ac:spMkLst>
            <pc:docMk/>
            <pc:sldMk cId="805069427" sldId="308"/>
            <ac:spMk id="5" creationId="{CE9262DF-796D-457F-9799-92E63587A4E3}"/>
          </ac:spMkLst>
        </pc:spChg>
        <pc:picChg chg="add mod">
          <ac:chgData name="linyd@gcu.edu.cn" userId="b8e7e040dcb4f74d" providerId="LiveId" clId="{C0699B5E-856A-43D0-919D-FA78BC5D0687}" dt="2022-02-13T05:54:59.507" v="2488" actId="1076"/>
          <ac:picMkLst>
            <pc:docMk/>
            <pc:sldMk cId="805069427" sldId="308"/>
            <ac:picMk id="4" creationId="{397B8239-EBC0-4FA7-BFAC-41B3EE2736D4}"/>
          </ac:picMkLst>
        </pc:picChg>
      </pc:sldChg>
      <pc:sldChg chg="addSp delSp modSp new mod delAnim modAnim">
        <pc:chgData name="linyd@gcu.edu.cn" userId="b8e7e040dcb4f74d" providerId="LiveId" clId="{C0699B5E-856A-43D0-919D-FA78BC5D0687}" dt="2022-02-13T07:50:33.022" v="4482" actId="20577"/>
        <pc:sldMkLst>
          <pc:docMk/>
          <pc:sldMk cId="1035056879" sldId="309"/>
        </pc:sldMkLst>
        <pc:spChg chg="mod">
          <ac:chgData name="linyd@gcu.edu.cn" userId="b8e7e040dcb4f74d" providerId="LiveId" clId="{C0699B5E-856A-43D0-919D-FA78BC5D0687}" dt="2022-02-13T06:16:52.125" v="2510" actId="20577"/>
          <ac:spMkLst>
            <pc:docMk/>
            <pc:sldMk cId="1035056879" sldId="309"/>
            <ac:spMk id="2" creationId="{592CF7A5-BFF7-4A0C-8F0D-10E6BE50915B}"/>
          </ac:spMkLst>
        </pc:spChg>
        <pc:spChg chg="mod">
          <ac:chgData name="linyd@gcu.edu.cn" userId="b8e7e040dcb4f74d" providerId="LiveId" clId="{C0699B5E-856A-43D0-919D-FA78BC5D0687}" dt="2022-02-13T07:50:33.022" v="4482" actId="20577"/>
          <ac:spMkLst>
            <pc:docMk/>
            <pc:sldMk cId="1035056879" sldId="309"/>
            <ac:spMk id="3" creationId="{8C502199-D0D6-496E-B020-1C223FEE11E6}"/>
          </ac:spMkLst>
        </pc:spChg>
        <pc:spChg chg="add mod">
          <ac:chgData name="linyd@gcu.edu.cn" userId="b8e7e040dcb4f74d" providerId="LiveId" clId="{C0699B5E-856A-43D0-919D-FA78BC5D0687}" dt="2022-02-13T07:17:44.283" v="3634" actId="1076"/>
          <ac:spMkLst>
            <pc:docMk/>
            <pc:sldMk cId="1035056879" sldId="309"/>
            <ac:spMk id="13" creationId="{663F9126-38B2-406B-8FA5-72A8CB1F63CC}"/>
          </ac:spMkLst>
        </pc:spChg>
        <pc:spChg chg="add mod">
          <ac:chgData name="linyd@gcu.edu.cn" userId="b8e7e040dcb4f74d" providerId="LiveId" clId="{C0699B5E-856A-43D0-919D-FA78BC5D0687}" dt="2022-02-13T07:17:44.283" v="3634" actId="1076"/>
          <ac:spMkLst>
            <pc:docMk/>
            <pc:sldMk cId="1035056879" sldId="309"/>
            <ac:spMk id="14" creationId="{68B911D9-F4AA-4BB9-8A9E-2CFF3F01BFB4}"/>
          </ac:spMkLst>
        </pc:spChg>
        <pc:spChg chg="add mod">
          <ac:chgData name="linyd@gcu.edu.cn" userId="b8e7e040dcb4f74d" providerId="LiveId" clId="{C0699B5E-856A-43D0-919D-FA78BC5D0687}" dt="2022-02-13T06:29:01.067" v="3096" actId="14100"/>
          <ac:spMkLst>
            <pc:docMk/>
            <pc:sldMk cId="1035056879" sldId="309"/>
            <ac:spMk id="19" creationId="{398F2EA0-BA89-4732-8FCA-5FA9CBC57BB9}"/>
          </ac:spMkLst>
        </pc:spChg>
        <pc:spChg chg="add del mod">
          <ac:chgData name="linyd@gcu.edu.cn" userId="b8e7e040dcb4f74d" providerId="LiveId" clId="{C0699B5E-856A-43D0-919D-FA78BC5D0687}" dt="2022-02-13T07:17:37.568" v="3633" actId="478"/>
          <ac:spMkLst>
            <pc:docMk/>
            <pc:sldMk cId="1035056879" sldId="309"/>
            <ac:spMk id="20" creationId="{8AF2172C-2B5F-4255-971C-93ACD3A4DF92}"/>
          </ac:spMkLst>
        </pc:spChg>
        <pc:picChg chg="add mod">
          <ac:chgData name="linyd@gcu.edu.cn" userId="b8e7e040dcb4f74d" providerId="LiveId" clId="{C0699B5E-856A-43D0-919D-FA78BC5D0687}" dt="2022-02-13T07:17:44.283" v="3634" actId="1076"/>
          <ac:picMkLst>
            <pc:docMk/>
            <pc:sldMk cId="1035056879" sldId="309"/>
            <ac:picMk id="12" creationId="{8C22C252-7F83-48EC-844C-31C8526DE287}"/>
          </ac:picMkLst>
        </pc:picChg>
        <pc:picChg chg="add del mod">
          <ac:chgData name="linyd@gcu.edu.cn" userId="b8e7e040dcb4f74d" providerId="LiveId" clId="{C0699B5E-856A-43D0-919D-FA78BC5D0687}" dt="2022-02-13T07:17:37.568" v="3633" actId="478"/>
          <ac:picMkLst>
            <pc:docMk/>
            <pc:sldMk cId="1035056879" sldId="309"/>
            <ac:picMk id="18" creationId="{6271E278-5BF3-47BF-8D76-901F99B2C315}"/>
          </ac:picMkLst>
        </pc:picChg>
        <pc:cxnChg chg="add del mod">
          <ac:chgData name="linyd@gcu.edu.cn" userId="b8e7e040dcb4f74d" providerId="LiveId" clId="{C0699B5E-856A-43D0-919D-FA78BC5D0687}" dt="2022-02-13T07:15:29.800" v="3461" actId="478"/>
          <ac:cxnSpMkLst>
            <pc:docMk/>
            <pc:sldMk cId="1035056879" sldId="309"/>
            <ac:cxnSpMk id="5" creationId="{CA2AF82E-18AD-4A74-ACD8-765F754345EE}"/>
          </ac:cxnSpMkLst>
        </pc:cxnChg>
        <pc:cxnChg chg="add del mod">
          <ac:chgData name="linyd@gcu.edu.cn" userId="b8e7e040dcb4f74d" providerId="LiveId" clId="{C0699B5E-856A-43D0-919D-FA78BC5D0687}" dt="2022-02-13T07:15:27.157" v="3459" actId="478"/>
          <ac:cxnSpMkLst>
            <pc:docMk/>
            <pc:sldMk cId="1035056879" sldId="309"/>
            <ac:cxnSpMk id="7" creationId="{176E92E6-C358-43AD-8547-A156738056ED}"/>
          </ac:cxnSpMkLst>
        </pc:cxnChg>
        <pc:cxnChg chg="add del mod">
          <ac:chgData name="linyd@gcu.edu.cn" userId="b8e7e040dcb4f74d" providerId="LiveId" clId="{C0699B5E-856A-43D0-919D-FA78BC5D0687}" dt="2022-02-13T07:15:28.230" v="3460" actId="478"/>
          <ac:cxnSpMkLst>
            <pc:docMk/>
            <pc:sldMk cId="1035056879" sldId="309"/>
            <ac:cxnSpMk id="8" creationId="{ABE1EC09-0B47-46D4-A22C-607F92690797}"/>
          </ac:cxnSpMkLst>
        </pc:cxnChg>
        <pc:cxnChg chg="add mod">
          <ac:chgData name="linyd@gcu.edu.cn" userId="b8e7e040dcb4f74d" providerId="LiveId" clId="{C0699B5E-856A-43D0-919D-FA78BC5D0687}" dt="2022-02-13T07:17:44.283" v="3634" actId="1076"/>
          <ac:cxnSpMkLst>
            <pc:docMk/>
            <pc:sldMk cId="1035056879" sldId="309"/>
            <ac:cxnSpMk id="16" creationId="{CB8B45BC-CCB1-46BF-B3C6-74956FA54DE4}"/>
          </ac:cxnSpMkLst>
        </pc:cxnChg>
        <pc:cxnChg chg="add del mod">
          <ac:chgData name="linyd@gcu.edu.cn" userId="b8e7e040dcb4f74d" providerId="LiveId" clId="{C0699B5E-856A-43D0-919D-FA78BC5D0687}" dt="2022-02-13T07:17:37.568" v="3633" actId="478"/>
          <ac:cxnSpMkLst>
            <pc:docMk/>
            <pc:sldMk cId="1035056879" sldId="309"/>
            <ac:cxnSpMk id="21" creationId="{4077FAD4-0738-4922-BD0D-B713B088EFB4}"/>
          </ac:cxnSpMkLst>
        </pc:cxnChg>
      </pc:sldChg>
      <pc:sldChg chg="addSp delSp modSp new mod modAnim">
        <pc:chgData name="linyd@gcu.edu.cn" userId="b8e7e040dcb4f74d" providerId="LiveId" clId="{C0699B5E-856A-43D0-919D-FA78BC5D0687}" dt="2022-02-13T07:31:38.114" v="4079"/>
        <pc:sldMkLst>
          <pc:docMk/>
          <pc:sldMk cId="4114630574" sldId="310"/>
        </pc:sldMkLst>
        <pc:spChg chg="mod">
          <ac:chgData name="linyd@gcu.edu.cn" userId="b8e7e040dcb4f74d" providerId="LiveId" clId="{C0699B5E-856A-43D0-919D-FA78BC5D0687}" dt="2022-02-13T06:31:53.020" v="3188"/>
          <ac:spMkLst>
            <pc:docMk/>
            <pc:sldMk cId="4114630574" sldId="310"/>
            <ac:spMk id="2" creationId="{0E6D8E94-9465-4515-BE54-1F048646E5F6}"/>
          </ac:spMkLst>
        </pc:spChg>
        <pc:spChg chg="mod">
          <ac:chgData name="linyd@gcu.edu.cn" userId="b8e7e040dcb4f74d" providerId="LiveId" clId="{C0699B5E-856A-43D0-919D-FA78BC5D0687}" dt="2022-02-13T07:25:55.439" v="3998" actId="1076"/>
          <ac:spMkLst>
            <pc:docMk/>
            <pc:sldMk cId="4114630574" sldId="310"/>
            <ac:spMk id="3" creationId="{7E50CD21-C2E3-43AA-A7AA-2E97AB40E7A6}"/>
          </ac:spMkLst>
        </pc:spChg>
        <pc:spChg chg="add mod">
          <ac:chgData name="linyd@gcu.edu.cn" userId="b8e7e040dcb4f74d" providerId="LiveId" clId="{C0699B5E-856A-43D0-919D-FA78BC5D0687}" dt="2022-02-13T07:22:45.787" v="3889" actId="1076"/>
          <ac:spMkLst>
            <pc:docMk/>
            <pc:sldMk cId="4114630574" sldId="310"/>
            <ac:spMk id="5" creationId="{AE088EFE-340F-4C5B-9DF1-86F29A7E568A}"/>
          </ac:spMkLst>
        </pc:spChg>
        <pc:spChg chg="add mod">
          <ac:chgData name="linyd@gcu.edu.cn" userId="b8e7e040dcb4f74d" providerId="LiveId" clId="{C0699B5E-856A-43D0-919D-FA78BC5D0687}" dt="2022-02-13T07:23:02.053" v="3898" actId="207"/>
          <ac:spMkLst>
            <pc:docMk/>
            <pc:sldMk cId="4114630574" sldId="310"/>
            <ac:spMk id="6" creationId="{F54DA1F8-809C-4C66-86AD-E1882BC2DA23}"/>
          </ac:spMkLst>
        </pc:spChg>
        <pc:spChg chg="add mod">
          <ac:chgData name="linyd@gcu.edu.cn" userId="b8e7e040dcb4f74d" providerId="LiveId" clId="{C0699B5E-856A-43D0-919D-FA78BC5D0687}" dt="2022-02-13T07:23:20.649" v="3903"/>
          <ac:spMkLst>
            <pc:docMk/>
            <pc:sldMk cId="4114630574" sldId="310"/>
            <ac:spMk id="9" creationId="{DB4F2F8E-5765-4CDC-8C1B-1A77ECB6F001}"/>
          </ac:spMkLst>
        </pc:spChg>
        <pc:spChg chg="add mod">
          <ac:chgData name="linyd@gcu.edu.cn" userId="b8e7e040dcb4f74d" providerId="LiveId" clId="{C0699B5E-856A-43D0-919D-FA78BC5D0687}" dt="2022-02-13T07:23:36.227" v="3908" actId="1582"/>
          <ac:spMkLst>
            <pc:docMk/>
            <pc:sldMk cId="4114630574" sldId="310"/>
            <ac:spMk id="10" creationId="{1C47160C-741A-4D60-942D-6CCA9F3B54E5}"/>
          </ac:spMkLst>
        </pc:spChg>
        <pc:spChg chg="add mod">
          <ac:chgData name="linyd@gcu.edu.cn" userId="b8e7e040dcb4f74d" providerId="LiveId" clId="{C0699B5E-856A-43D0-919D-FA78BC5D0687}" dt="2022-02-13T07:24:22.474" v="3926" actId="313"/>
          <ac:spMkLst>
            <pc:docMk/>
            <pc:sldMk cId="4114630574" sldId="310"/>
            <ac:spMk id="11" creationId="{E8FF7E33-13D8-401C-8024-054AE6EEE081}"/>
          </ac:spMkLst>
        </pc:spChg>
        <pc:spChg chg="add mod">
          <ac:chgData name="linyd@gcu.edu.cn" userId="b8e7e040dcb4f74d" providerId="LiveId" clId="{C0699B5E-856A-43D0-919D-FA78BC5D0687}" dt="2022-02-13T07:25:01.643" v="3974" actId="14100"/>
          <ac:spMkLst>
            <pc:docMk/>
            <pc:sldMk cId="4114630574" sldId="310"/>
            <ac:spMk id="12" creationId="{88373073-0915-4686-9D32-0C130B93D2A9}"/>
          </ac:spMkLst>
        </pc:spChg>
        <pc:spChg chg="add mod">
          <ac:chgData name="linyd@gcu.edu.cn" userId="b8e7e040dcb4f74d" providerId="LiveId" clId="{C0699B5E-856A-43D0-919D-FA78BC5D0687}" dt="2022-02-13T07:27:13.531" v="4008" actId="1035"/>
          <ac:spMkLst>
            <pc:docMk/>
            <pc:sldMk cId="4114630574" sldId="310"/>
            <ac:spMk id="13" creationId="{CDDD38EE-3186-4819-8085-338A44C03F14}"/>
          </ac:spMkLst>
        </pc:spChg>
        <pc:spChg chg="add mod">
          <ac:chgData name="linyd@gcu.edu.cn" userId="b8e7e040dcb4f74d" providerId="LiveId" clId="{C0699B5E-856A-43D0-919D-FA78BC5D0687}" dt="2022-02-13T07:29:37.203" v="4023" actId="20577"/>
          <ac:spMkLst>
            <pc:docMk/>
            <pc:sldMk cId="4114630574" sldId="310"/>
            <ac:spMk id="14" creationId="{58E23DEF-26ED-4C40-BA47-FBBC0DD857C1}"/>
          </ac:spMkLst>
        </pc:spChg>
        <pc:spChg chg="add mod">
          <ac:chgData name="linyd@gcu.edu.cn" userId="b8e7e040dcb4f74d" providerId="LiveId" clId="{C0699B5E-856A-43D0-919D-FA78BC5D0687}" dt="2022-02-13T07:25:49.124" v="3995" actId="571"/>
          <ac:spMkLst>
            <pc:docMk/>
            <pc:sldMk cId="4114630574" sldId="310"/>
            <ac:spMk id="15" creationId="{96622CC6-E9C7-4475-BF08-08BBA8BA6B45}"/>
          </ac:spMkLst>
        </pc:spChg>
        <pc:spChg chg="add mod">
          <ac:chgData name="linyd@gcu.edu.cn" userId="b8e7e040dcb4f74d" providerId="LiveId" clId="{C0699B5E-856A-43D0-919D-FA78BC5D0687}" dt="2022-02-13T07:25:54.971" v="3997" actId="14100"/>
          <ac:spMkLst>
            <pc:docMk/>
            <pc:sldMk cId="4114630574" sldId="310"/>
            <ac:spMk id="16" creationId="{CA7DD0C3-B40D-420E-AA5C-55613D01CD8A}"/>
          </ac:spMkLst>
        </pc:spChg>
        <pc:spChg chg="add mod ord">
          <ac:chgData name="linyd@gcu.edu.cn" userId="b8e7e040dcb4f74d" providerId="LiveId" clId="{C0699B5E-856A-43D0-919D-FA78BC5D0687}" dt="2022-02-13T07:29:31.599" v="4021" actId="167"/>
          <ac:spMkLst>
            <pc:docMk/>
            <pc:sldMk cId="4114630574" sldId="310"/>
            <ac:spMk id="17" creationId="{27794F83-0192-4F6D-805D-9ABF8174830B}"/>
          </ac:spMkLst>
        </pc:spChg>
        <pc:spChg chg="add mod">
          <ac:chgData name="linyd@gcu.edu.cn" userId="b8e7e040dcb4f74d" providerId="LiveId" clId="{C0699B5E-856A-43D0-919D-FA78BC5D0687}" dt="2022-02-13T07:29:55.112" v="4025" actId="20577"/>
          <ac:spMkLst>
            <pc:docMk/>
            <pc:sldMk cId="4114630574" sldId="310"/>
            <ac:spMk id="18" creationId="{45B51364-DC00-4B59-AEFE-54198CD88093}"/>
          </ac:spMkLst>
        </pc:spChg>
        <pc:spChg chg="add mod">
          <ac:chgData name="linyd@gcu.edu.cn" userId="b8e7e040dcb4f74d" providerId="LiveId" clId="{C0699B5E-856A-43D0-919D-FA78BC5D0687}" dt="2022-02-13T07:30:13.148" v="4026" actId="571"/>
          <ac:spMkLst>
            <pc:docMk/>
            <pc:sldMk cId="4114630574" sldId="310"/>
            <ac:spMk id="19" creationId="{4617A2AE-7E86-4C8D-8828-13DED83559D4}"/>
          </ac:spMkLst>
        </pc:spChg>
        <pc:spChg chg="add mod">
          <ac:chgData name="linyd@gcu.edu.cn" userId="b8e7e040dcb4f74d" providerId="LiveId" clId="{C0699B5E-856A-43D0-919D-FA78BC5D0687}" dt="2022-02-13T07:30:30.786" v="4029"/>
          <ac:spMkLst>
            <pc:docMk/>
            <pc:sldMk cId="4114630574" sldId="310"/>
            <ac:spMk id="20" creationId="{316A4D5A-352A-451F-AA0A-408F9F9A1E8F}"/>
          </ac:spMkLst>
        </pc:spChg>
        <pc:spChg chg="add mod">
          <ac:chgData name="linyd@gcu.edu.cn" userId="b8e7e040dcb4f74d" providerId="LiveId" clId="{C0699B5E-856A-43D0-919D-FA78BC5D0687}" dt="2022-02-13T07:30:38.372" v="4030" actId="571"/>
          <ac:spMkLst>
            <pc:docMk/>
            <pc:sldMk cId="4114630574" sldId="310"/>
            <ac:spMk id="21" creationId="{2A875CBD-50CA-492E-969F-E67B5D7ED2EF}"/>
          </ac:spMkLst>
        </pc:spChg>
        <pc:spChg chg="add mod">
          <ac:chgData name="linyd@gcu.edu.cn" userId="b8e7e040dcb4f74d" providerId="LiveId" clId="{C0699B5E-856A-43D0-919D-FA78BC5D0687}" dt="2022-02-13T07:31:31.084" v="4078" actId="20577"/>
          <ac:spMkLst>
            <pc:docMk/>
            <pc:sldMk cId="4114630574" sldId="310"/>
            <ac:spMk id="22" creationId="{F83FF187-5755-4914-A836-B34ED738A796}"/>
          </ac:spMkLst>
        </pc:spChg>
        <pc:cxnChg chg="add del">
          <ac:chgData name="linyd@gcu.edu.cn" userId="b8e7e040dcb4f74d" providerId="LiveId" clId="{C0699B5E-856A-43D0-919D-FA78BC5D0687}" dt="2022-02-13T07:23:09.371" v="3900" actId="478"/>
          <ac:cxnSpMkLst>
            <pc:docMk/>
            <pc:sldMk cId="4114630574" sldId="310"/>
            <ac:cxnSpMk id="8" creationId="{3E2DBE6E-C7AB-4190-8514-D25F862567E7}"/>
          </ac:cxnSpMkLst>
        </pc:cxnChg>
      </pc:sldChg>
      <pc:sldChg chg="addSp delSp modSp add mod delAnim modAnim">
        <pc:chgData name="linyd@gcu.edu.cn" userId="b8e7e040dcb4f74d" providerId="LiveId" clId="{C0699B5E-856A-43D0-919D-FA78BC5D0687}" dt="2022-02-13T07:46:10.628" v="4473" actId="20577"/>
        <pc:sldMkLst>
          <pc:docMk/>
          <pc:sldMk cId="3401828724" sldId="311"/>
        </pc:sldMkLst>
        <pc:spChg chg="mod">
          <ac:chgData name="linyd@gcu.edu.cn" userId="b8e7e040dcb4f74d" providerId="LiveId" clId="{C0699B5E-856A-43D0-919D-FA78BC5D0687}" dt="2022-02-13T07:44:31.817" v="4463" actId="20577"/>
          <ac:spMkLst>
            <pc:docMk/>
            <pc:sldMk cId="3401828724" sldId="311"/>
            <ac:spMk id="2" creationId="{0E6D8E94-9465-4515-BE54-1F048646E5F6}"/>
          </ac:spMkLst>
        </pc:spChg>
        <pc:spChg chg="mod">
          <ac:chgData name="linyd@gcu.edu.cn" userId="b8e7e040dcb4f74d" providerId="LiveId" clId="{C0699B5E-856A-43D0-919D-FA78BC5D0687}" dt="2022-02-13T07:42:34.802" v="4429" actId="20577"/>
          <ac:spMkLst>
            <pc:docMk/>
            <pc:sldMk cId="3401828724" sldId="311"/>
            <ac:spMk id="3" creationId="{7E50CD21-C2E3-43AA-A7AA-2E97AB40E7A6}"/>
          </ac:spMkLst>
        </pc:spChg>
        <pc:spChg chg="add mod">
          <ac:chgData name="linyd@gcu.edu.cn" userId="b8e7e040dcb4f74d" providerId="LiveId" clId="{C0699B5E-856A-43D0-919D-FA78BC5D0687}" dt="2022-02-13T07:46:10.628" v="4473" actId="20577"/>
          <ac:spMkLst>
            <pc:docMk/>
            <pc:sldMk cId="3401828724" sldId="311"/>
            <ac:spMk id="4" creationId="{6E2F3FB0-4B7B-42BF-8560-5C3D918AD383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5" creationId="{AE088EFE-340F-4C5B-9DF1-86F29A7E568A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6" creationId="{F54DA1F8-809C-4C66-86AD-E1882BC2DA23}"/>
          </ac:spMkLst>
        </pc:spChg>
        <pc:spChg chg="del">
          <ac:chgData name="linyd@gcu.edu.cn" userId="b8e7e040dcb4f74d" providerId="LiveId" clId="{C0699B5E-856A-43D0-919D-FA78BC5D0687}" dt="2022-02-13T07:33:49.715" v="4103" actId="478"/>
          <ac:spMkLst>
            <pc:docMk/>
            <pc:sldMk cId="3401828724" sldId="311"/>
            <ac:spMk id="9" creationId="{DB4F2F8E-5765-4CDC-8C1B-1A77ECB6F001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0" creationId="{1C47160C-741A-4D60-942D-6CCA9F3B54E5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1" creationId="{E8FF7E33-13D8-401C-8024-054AE6EEE081}"/>
          </ac:spMkLst>
        </pc:spChg>
        <pc:spChg chg="add 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2" creationId="{88373073-0915-4686-9D32-0C130B93D2A9}"/>
          </ac:spMkLst>
        </pc:spChg>
        <pc:spChg chg="del">
          <ac:chgData name="linyd@gcu.edu.cn" userId="b8e7e040dcb4f74d" providerId="LiveId" clId="{C0699B5E-856A-43D0-919D-FA78BC5D0687}" dt="2022-02-13T07:33:13.369" v="4093" actId="478"/>
          <ac:spMkLst>
            <pc:docMk/>
            <pc:sldMk cId="3401828724" sldId="311"/>
            <ac:spMk id="13" creationId="{CDDD38EE-3186-4819-8085-338A44C03F14}"/>
          </ac:spMkLst>
        </pc:spChg>
        <pc:spChg chg="del or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4" creationId="{58E23DEF-26ED-4C40-BA47-FBBC0DD857C1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5" creationId="{96622CC6-E9C7-4475-BF08-08BBA8BA6B45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6" creationId="{CA7DD0C3-B40D-420E-AA5C-55613D01CD8A}"/>
          </ac:spMkLst>
        </pc:spChg>
        <pc:spChg chg="del">
          <ac:chgData name="linyd@gcu.edu.cn" userId="b8e7e040dcb4f74d" providerId="LiveId" clId="{C0699B5E-856A-43D0-919D-FA78BC5D0687}" dt="2022-02-13T07:35:33.620" v="4125" actId="478"/>
          <ac:spMkLst>
            <pc:docMk/>
            <pc:sldMk cId="3401828724" sldId="311"/>
            <ac:spMk id="17" creationId="{27794F83-0192-4F6D-805D-9ABF8174830B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8" creationId="{45B51364-DC00-4B59-AEFE-54198CD88093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9" creationId="{4617A2AE-7E86-4C8D-8828-13DED83559D4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0" creationId="{316A4D5A-352A-451F-AA0A-408F9F9A1E8F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1" creationId="{2A875CBD-50CA-492E-969F-E67B5D7ED2EF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2" creationId="{F83FF187-5755-4914-A836-B34ED738A796}"/>
          </ac:spMkLst>
        </pc:spChg>
        <pc:spChg chg="add 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3" creationId="{62FCFDA4-8FE1-43D4-92C2-3FDD0E8FD078}"/>
          </ac:spMkLst>
        </pc:spChg>
        <pc:spChg chg="add 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4" creationId="{818FA2AD-45A4-4A72-9DFD-8457D3A02A71}"/>
          </ac:spMkLst>
        </pc:spChg>
      </pc:sldChg>
      <pc:sldChg chg="delSp modSp add mod delAnim modAnim">
        <pc:chgData name="linyd@gcu.edu.cn" userId="b8e7e040dcb4f74d" providerId="LiveId" clId="{C0699B5E-856A-43D0-919D-FA78BC5D0687}" dt="2022-02-13T07:39:46.708" v="4234"/>
        <pc:sldMkLst>
          <pc:docMk/>
          <pc:sldMk cId="1052386759" sldId="312"/>
        </pc:sldMkLst>
        <pc:spChg chg="mod">
          <ac:chgData name="linyd@gcu.edu.cn" userId="b8e7e040dcb4f74d" providerId="LiveId" clId="{C0699B5E-856A-43D0-919D-FA78BC5D0687}" dt="2022-02-13T07:39:46.708" v="4234"/>
          <ac:spMkLst>
            <pc:docMk/>
            <pc:sldMk cId="1052386759" sldId="312"/>
            <ac:spMk id="3" creationId="{7E50CD21-C2E3-43AA-A7AA-2E97AB40E7A6}"/>
          </ac:spMkLst>
        </pc:spChg>
        <pc:spChg chg="mod">
          <ac:chgData name="linyd@gcu.edu.cn" userId="b8e7e040dcb4f74d" providerId="LiveId" clId="{C0699B5E-856A-43D0-919D-FA78BC5D0687}" dt="2022-02-13T07:37:12.844" v="4162" actId="20577"/>
          <ac:spMkLst>
            <pc:docMk/>
            <pc:sldMk cId="1052386759" sldId="312"/>
            <ac:spMk id="5" creationId="{AE088EFE-340F-4C5B-9DF1-86F29A7E568A}"/>
          </ac:spMkLst>
        </pc:spChg>
        <pc:spChg chg="mod">
          <ac:chgData name="linyd@gcu.edu.cn" userId="b8e7e040dcb4f74d" providerId="LiveId" clId="{C0699B5E-856A-43D0-919D-FA78BC5D0687}" dt="2022-02-13T07:37:16.891" v="4166" actId="20577"/>
          <ac:spMkLst>
            <pc:docMk/>
            <pc:sldMk cId="1052386759" sldId="312"/>
            <ac:spMk id="6" creationId="{F54DA1F8-809C-4C66-86AD-E1882BC2DA23}"/>
          </ac:spMkLst>
        </pc:spChg>
        <pc:spChg chg="mod">
          <ac:chgData name="linyd@gcu.edu.cn" userId="b8e7e040dcb4f74d" providerId="LiveId" clId="{C0699B5E-856A-43D0-919D-FA78BC5D0687}" dt="2022-02-13T07:36:52.634" v="4159" actId="1037"/>
          <ac:spMkLst>
            <pc:docMk/>
            <pc:sldMk cId="1052386759" sldId="312"/>
            <ac:spMk id="10" creationId="{1C47160C-741A-4D60-942D-6CCA9F3B54E5}"/>
          </ac:spMkLst>
        </pc:spChg>
        <pc:spChg chg="mod">
          <ac:chgData name="linyd@gcu.edu.cn" userId="b8e7e040dcb4f74d" providerId="LiveId" clId="{C0699B5E-856A-43D0-919D-FA78BC5D0687}" dt="2022-02-13T07:37:35.088" v="4169" actId="20577"/>
          <ac:spMkLst>
            <pc:docMk/>
            <pc:sldMk cId="1052386759" sldId="312"/>
            <ac:spMk id="11" creationId="{E8FF7E33-13D8-401C-8024-054AE6EEE081}"/>
          </ac:spMkLst>
        </pc:spChg>
        <pc:spChg chg="mod">
          <ac:chgData name="linyd@gcu.edu.cn" userId="b8e7e040dcb4f74d" providerId="LiveId" clId="{C0699B5E-856A-43D0-919D-FA78BC5D0687}" dt="2022-02-13T07:38:14.783" v="4220" actId="20577"/>
          <ac:spMkLst>
            <pc:docMk/>
            <pc:sldMk cId="1052386759" sldId="312"/>
            <ac:spMk id="12" creationId="{88373073-0915-4686-9D32-0C130B93D2A9}"/>
          </ac:spMkLst>
        </pc:spChg>
        <pc:spChg chg="del">
          <ac:chgData name="linyd@gcu.edu.cn" userId="b8e7e040dcb4f74d" providerId="LiveId" clId="{C0699B5E-856A-43D0-919D-FA78BC5D0687}" dt="2022-02-13T07:38:02.872" v="4193" actId="478"/>
          <ac:spMkLst>
            <pc:docMk/>
            <pc:sldMk cId="1052386759" sldId="312"/>
            <ac:spMk id="13" creationId="{CDDD38EE-3186-4819-8085-338A44C03F14}"/>
          </ac:spMkLst>
        </pc:spChg>
        <pc:spChg chg="ord">
          <ac:chgData name="linyd@gcu.edu.cn" userId="b8e7e040dcb4f74d" providerId="LiveId" clId="{C0699B5E-856A-43D0-919D-FA78BC5D0687}" dt="2022-02-13T07:37:57.696" v="4191" actId="167"/>
          <ac:spMkLst>
            <pc:docMk/>
            <pc:sldMk cId="1052386759" sldId="312"/>
            <ac:spMk id="14" creationId="{58E23DEF-26ED-4C40-BA47-FBBC0DD857C1}"/>
          </ac:spMkLst>
        </pc:spChg>
        <pc:spChg chg="mod">
          <ac:chgData name="linyd@gcu.edu.cn" userId="b8e7e040dcb4f74d" providerId="LiveId" clId="{C0699B5E-856A-43D0-919D-FA78BC5D0687}" dt="2022-02-13T07:37:41.246" v="4188" actId="1038"/>
          <ac:spMkLst>
            <pc:docMk/>
            <pc:sldMk cId="1052386759" sldId="312"/>
            <ac:spMk id="16" creationId="{CA7DD0C3-B40D-420E-AA5C-55613D01CD8A}"/>
          </ac:spMkLst>
        </pc:spChg>
        <pc:spChg chg="del">
          <ac:chgData name="linyd@gcu.edu.cn" userId="b8e7e040dcb4f74d" providerId="LiveId" clId="{C0699B5E-856A-43D0-919D-FA78BC5D0687}" dt="2022-02-13T07:38:00.117" v="4192" actId="478"/>
          <ac:spMkLst>
            <pc:docMk/>
            <pc:sldMk cId="1052386759" sldId="312"/>
            <ac:spMk id="17" creationId="{27794F83-0192-4F6D-805D-9ABF8174830B}"/>
          </ac:spMkLst>
        </pc:spChg>
        <pc:spChg chg="mod">
          <ac:chgData name="linyd@gcu.edu.cn" userId="b8e7e040dcb4f74d" providerId="LiveId" clId="{C0699B5E-856A-43D0-919D-FA78BC5D0687}" dt="2022-02-13T07:39:04.641" v="4228" actId="20577"/>
          <ac:spMkLst>
            <pc:docMk/>
            <pc:sldMk cId="1052386759" sldId="312"/>
            <ac:spMk id="18" creationId="{45B51364-DC00-4B59-AEFE-54198CD88093}"/>
          </ac:spMkLst>
        </pc:spChg>
        <pc:spChg chg="mod">
          <ac:chgData name="linyd@gcu.edu.cn" userId="b8e7e040dcb4f74d" providerId="LiveId" clId="{C0699B5E-856A-43D0-919D-FA78BC5D0687}" dt="2022-02-13T07:39:17.947" v="4233" actId="1076"/>
          <ac:spMkLst>
            <pc:docMk/>
            <pc:sldMk cId="1052386759" sldId="312"/>
            <ac:spMk id="19" creationId="{4617A2AE-7E86-4C8D-8828-13DED83559D4}"/>
          </ac:spMkLst>
        </pc:spChg>
      </pc:sldChg>
      <pc:sldChg chg="addSp delSp modSp new mod">
        <pc:chgData name="linyd@gcu.edu.cn" userId="b8e7e040dcb4f74d" providerId="LiveId" clId="{C0699B5E-856A-43D0-919D-FA78BC5D0687}" dt="2022-02-13T07:56:10.093" v="4776" actId="207"/>
        <pc:sldMkLst>
          <pc:docMk/>
          <pc:sldMk cId="4073323965" sldId="313"/>
        </pc:sldMkLst>
        <pc:spChg chg="mod">
          <ac:chgData name="linyd@gcu.edu.cn" userId="b8e7e040dcb4f74d" providerId="LiveId" clId="{C0699B5E-856A-43D0-919D-FA78BC5D0687}" dt="2022-02-13T07:51:15.927" v="4503" actId="20577"/>
          <ac:spMkLst>
            <pc:docMk/>
            <pc:sldMk cId="4073323965" sldId="313"/>
            <ac:spMk id="2" creationId="{CA151306-D02C-43AD-8EEF-4D270F09C891}"/>
          </ac:spMkLst>
        </pc:spChg>
        <pc:spChg chg="mod">
          <ac:chgData name="linyd@gcu.edu.cn" userId="b8e7e040dcb4f74d" providerId="LiveId" clId="{C0699B5E-856A-43D0-919D-FA78BC5D0687}" dt="2022-02-13T07:56:10.093" v="4776" actId="207"/>
          <ac:spMkLst>
            <pc:docMk/>
            <pc:sldMk cId="4073323965" sldId="313"/>
            <ac:spMk id="3" creationId="{BE5F1E4B-DBB2-4CBC-852E-523500F33BAC}"/>
          </ac:spMkLst>
        </pc:spChg>
        <pc:picChg chg="add del mod">
          <ac:chgData name="linyd@gcu.edu.cn" userId="b8e7e040dcb4f74d" providerId="LiveId" clId="{C0699B5E-856A-43D0-919D-FA78BC5D0687}" dt="2022-02-13T07:54:28.530" v="4595" actId="21"/>
          <ac:picMkLst>
            <pc:docMk/>
            <pc:sldMk cId="4073323965" sldId="313"/>
            <ac:picMk id="5" creationId="{CF4B6B8B-26C7-4C11-BA4B-7DC66E86E0BA}"/>
          </ac:picMkLst>
        </pc:picChg>
      </pc:sldChg>
      <pc:sldChg chg="addSp modSp add mod">
        <pc:chgData name="linyd@gcu.edu.cn" userId="b8e7e040dcb4f74d" providerId="LiveId" clId="{C0699B5E-856A-43D0-919D-FA78BC5D0687}" dt="2022-02-13T07:57:13.970" v="4785" actId="1582"/>
        <pc:sldMkLst>
          <pc:docMk/>
          <pc:sldMk cId="2633166508" sldId="314"/>
        </pc:sldMkLst>
        <pc:spChg chg="mod">
          <ac:chgData name="linyd@gcu.edu.cn" userId="b8e7e040dcb4f74d" providerId="LiveId" clId="{C0699B5E-856A-43D0-919D-FA78BC5D0687}" dt="2022-02-13T07:56:30.314" v="4780" actId="20577"/>
          <ac:spMkLst>
            <pc:docMk/>
            <pc:sldMk cId="2633166508" sldId="314"/>
            <ac:spMk id="3" creationId="{BE5F1E4B-DBB2-4CBC-852E-523500F33BAC}"/>
          </ac:spMkLst>
        </pc:spChg>
        <pc:spChg chg="add mod">
          <ac:chgData name="linyd@gcu.edu.cn" userId="b8e7e040dcb4f74d" providerId="LiveId" clId="{C0699B5E-856A-43D0-919D-FA78BC5D0687}" dt="2022-02-13T07:57:13.970" v="4785" actId="1582"/>
          <ac:spMkLst>
            <pc:docMk/>
            <pc:sldMk cId="2633166508" sldId="314"/>
            <ac:spMk id="5" creationId="{B6CA8AE2-9B3C-4439-8286-F8386D9F80B6}"/>
          </ac:spMkLst>
        </pc:spChg>
        <pc:picChg chg="add mod">
          <ac:chgData name="linyd@gcu.edu.cn" userId="b8e7e040dcb4f74d" providerId="LiveId" clId="{C0699B5E-856A-43D0-919D-FA78BC5D0687}" dt="2022-02-13T07:56:23.836" v="4778" actId="1076"/>
          <ac:picMkLst>
            <pc:docMk/>
            <pc:sldMk cId="2633166508" sldId="314"/>
            <ac:picMk id="4" creationId="{B342F33B-7D68-452C-9575-99B30F10DD18}"/>
          </ac:picMkLst>
        </pc:picChg>
      </pc:sldChg>
      <pc:sldChg chg="addSp delSp modSp new mod">
        <pc:chgData name="linyd@gcu.edu.cn" userId="b8e7e040dcb4f74d" providerId="LiveId" clId="{C0699B5E-856A-43D0-919D-FA78BC5D0687}" dt="2022-02-13T08:08:17.476" v="5019" actId="207"/>
        <pc:sldMkLst>
          <pc:docMk/>
          <pc:sldMk cId="2235720781" sldId="315"/>
        </pc:sldMkLst>
        <pc:spChg chg="mod">
          <ac:chgData name="linyd@gcu.edu.cn" userId="b8e7e040dcb4f74d" providerId="LiveId" clId="{C0699B5E-856A-43D0-919D-FA78BC5D0687}" dt="2022-02-13T07:57:36.753" v="4787"/>
          <ac:spMkLst>
            <pc:docMk/>
            <pc:sldMk cId="2235720781" sldId="315"/>
            <ac:spMk id="2" creationId="{FF9D849C-D586-4D4D-B791-C0DF9949D110}"/>
          </ac:spMkLst>
        </pc:spChg>
        <pc:spChg chg="mod">
          <ac:chgData name="linyd@gcu.edu.cn" userId="b8e7e040dcb4f74d" providerId="LiveId" clId="{C0699B5E-856A-43D0-919D-FA78BC5D0687}" dt="2022-02-13T08:08:17.476" v="5019" actId="207"/>
          <ac:spMkLst>
            <pc:docMk/>
            <pc:sldMk cId="2235720781" sldId="315"/>
            <ac:spMk id="3" creationId="{F2FD68CF-930A-4DA7-A613-74B0939CEA21}"/>
          </ac:spMkLst>
        </pc:spChg>
        <pc:picChg chg="add mod">
          <ac:chgData name="linyd@gcu.edu.cn" userId="b8e7e040dcb4f74d" providerId="LiveId" clId="{C0699B5E-856A-43D0-919D-FA78BC5D0687}" dt="2022-02-13T08:02:09.460" v="4946" actId="1076"/>
          <ac:picMkLst>
            <pc:docMk/>
            <pc:sldMk cId="2235720781" sldId="315"/>
            <ac:picMk id="5" creationId="{F4C7DDA6-7EE9-400D-A778-B21B4DE40B42}"/>
          </ac:picMkLst>
        </pc:picChg>
        <pc:picChg chg="add mod">
          <ac:chgData name="linyd@gcu.edu.cn" userId="b8e7e040dcb4f74d" providerId="LiveId" clId="{C0699B5E-856A-43D0-919D-FA78BC5D0687}" dt="2022-02-13T08:03:47.891" v="5017" actId="1076"/>
          <ac:picMkLst>
            <pc:docMk/>
            <pc:sldMk cId="2235720781" sldId="315"/>
            <ac:picMk id="7" creationId="{E5985F4C-18EC-4488-982A-4F9601287E2E}"/>
          </ac:picMkLst>
        </pc:picChg>
        <pc:picChg chg="add del mod">
          <ac:chgData name="linyd@gcu.edu.cn" userId="b8e7e040dcb4f74d" providerId="LiveId" clId="{C0699B5E-856A-43D0-919D-FA78BC5D0687}" dt="2022-02-13T08:03:27.977" v="5012"/>
          <ac:picMkLst>
            <pc:docMk/>
            <pc:sldMk cId="2235720781" sldId="315"/>
            <ac:picMk id="8" creationId="{970000E2-C610-4DCE-86FE-A48317151CEC}"/>
          </ac:picMkLst>
        </pc:picChg>
        <pc:picChg chg="add mod">
          <ac:chgData name="linyd@gcu.edu.cn" userId="b8e7e040dcb4f74d" providerId="LiveId" clId="{C0699B5E-856A-43D0-919D-FA78BC5D0687}" dt="2022-02-13T08:03:47.891" v="5017" actId="1076"/>
          <ac:picMkLst>
            <pc:docMk/>
            <pc:sldMk cId="2235720781" sldId="315"/>
            <ac:picMk id="10" creationId="{42DF3943-EBC4-4321-AA2E-442CCF60C237}"/>
          </ac:picMkLst>
        </pc:picChg>
      </pc:sldChg>
      <pc:sldChg chg="modSp new mod">
        <pc:chgData name="linyd@gcu.edu.cn" userId="b8e7e040dcb4f74d" providerId="LiveId" clId="{C0699B5E-856A-43D0-919D-FA78BC5D0687}" dt="2022-02-13T08:15:54.552" v="5394" actId="20577"/>
        <pc:sldMkLst>
          <pc:docMk/>
          <pc:sldMk cId="2407287734" sldId="316"/>
        </pc:sldMkLst>
        <pc:spChg chg="mod">
          <ac:chgData name="linyd@gcu.edu.cn" userId="b8e7e040dcb4f74d" providerId="LiveId" clId="{C0699B5E-856A-43D0-919D-FA78BC5D0687}" dt="2022-02-13T08:08:33.894" v="5021"/>
          <ac:spMkLst>
            <pc:docMk/>
            <pc:sldMk cId="2407287734" sldId="316"/>
            <ac:spMk id="2" creationId="{ABA82519-1433-4A87-A463-1A5E0E3B0F79}"/>
          </ac:spMkLst>
        </pc:spChg>
        <pc:spChg chg="mod">
          <ac:chgData name="linyd@gcu.edu.cn" userId="b8e7e040dcb4f74d" providerId="LiveId" clId="{C0699B5E-856A-43D0-919D-FA78BC5D0687}" dt="2022-02-13T08:15:54.552" v="5394" actId="20577"/>
          <ac:spMkLst>
            <pc:docMk/>
            <pc:sldMk cId="2407287734" sldId="316"/>
            <ac:spMk id="3" creationId="{CCD21481-18BA-403F-BF45-8A08A60321C4}"/>
          </ac:spMkLst>
        </pc:spChg>
      </pc:sldChg>
      <pc:sldChg chg="addSp delSp modSp new mod">
        <pc:chgData name="linyd@gcu.edu.cn" userId="b8e7e040dcb4f74d" providerId="LiveId" clId="{C0699B5E-856A-43D0-919D-FA78BC5D0687}" dt="2022-02-13T08:19:50.407" v="5416" actId="20577"/>
        <pc:sldMkLst>
          <pc:docMk/>
          <pc:sldMk cId="2431040073" sldId="317"/>
        </pc:sldMkLst>
        <pc:spChg chg="del">
          <ac:chgData name="linyd@gcu.edu.cn" userId="b8e7e040dcb4f74d" providerId="LiveId" clId="{C0699B5E-856A-43D0-919D-FA78BC5D0687}" dt="2022-02-13T08:12:03.620" v="5166" actId="478"/>
          <ac:spMkLst>
            <pc:docMk/>
            <pc:sldMk cId="2431040073" sldId="317"/>
            <ac:spMk id="2" creationId="{DB43C563-69B6-420F-B8AE-26E3E12E4059}"/>
          </ac:spMkLst>
        </pc:spChg>
        <pc:spChg chg="del">
          <ac:chgData name="linyd@gcu.edu.cn" userId="b8e7e040dcb4f74d" providerId="LiveId" clId="{C0699B5E-856A-43D0-919D-FA78BC5D0687}" dt="2022-02-13T08:12:04.981" v="5167" actId="478"/>
          <ac:spMkLst>
            <pc:docMk/>
            <pc:sldMk cId="2431040073" sldId="317"/>
            <ac:spMk id="3" creationId="{8AECB5BC-CA25-4EF9-B680-C2F36823C8DB}"/>
          </ac:spMkLst>
        </pc:spChg>
        <pc:spChg chg="add mod">
          <ac:chgData name="linyd@gcu.edu.cn" userId="b8e7e040dcb4f74d" providerId="LiveId" clId="{C0699B5E-856A-43D0-919D-FA78BC5D0687}" dt="2022-02-13T08:13:58.492" v="5243" actId="1076"/>
          <ac:spMkLst>
            <pc:docMk/>
            <pc:sldMk cId="2431040073" sldId="317"/>
            <ac:spMk id="6" creationId="{8257EABD-5F47-4FB0-9AAB-6E7D8310F1B8}"/>
          </ac:spMkLst>
        </pc:spChg>
        <pc:spChg chg="add mod">
          <ac:chgData name="linyd@gcu.edu.cn" userId="b8e7e040dcb4f74d" providerId="LiveId" clId="{C0699B5E-856A-43D0-919D-FA78BC5D0687}" dt="2022-02-13T08:18:23.258" v="5398" actId="1582"/>
          <ac:spMkLst>
            <pc:docMk/>
            <pc:sldMk cId="2431040073" sldId="317"/>
            <ac:spMk id="7" creationId="{C5BC1AF6-95AE-43C1-9A1D-2B5625F5D866}"/>
          </ac:spMkLst>
        </pc:spChg>
        <pc:spChg chg="add mod">
          <ac:chgData name="linyd@gcu.edu.cn" userId="b8e7e040dcb4f74d" providerId="LiveId" clId="{C0699B5E-856A-43D0-919D-FA78BC5D0687}" dt="2022-02-13T08:19:43.907" v="5413" actId="1076"/>
          <ac:spMkLst>
            <pc:docMk/>
            <pc:sldMk cId="2431040073" sldId="317"/>
            <ac:spMk id="8" creationId="{3367E42D-18D5-4821-BB22-77B048B8E33C}"/>
          </ac:spMkLst>
        </pc:spChg>
        <pc:spChg chg="add mod">
          <ac:chgData name="linyd@gcu.edu.cn" userId="b8e7e040dcb4f74d" providerId="LiveId" clId="{C0699B5E-856A-43D0-919D-FA78BC5D0687}" dt="2022-02-13T08:19:50.407" v="5416" actId="20577"/>
          <ac:spMkLst>
            <pc:docMk/>
            <pc:sldMk cId="2431040073" sldId="317"/>
            <ac:spMk id="9" creationId="{DE32DD16-F80B-4F07-8949-615A5664684A}"/>
          </ac:spMkLst>
        </pc:spChg>
        <pc:picChg chg="add mod">
          <ac:chgData name="linyd@gcu.edu.cn" userId="b8e7e040dcb4f74d" providerId="LiveId" clId="{C0699B5E-856A-43D0-919D-FA78BC5D0687}" dt="2022-02-13T08:12:13.251" v="5170" actId="1076"/>
          <ac:picMkLst>
            <pc:docMk/>
            <pc:sldMk cId="2431040073" sldId="317"/>
            <ac:picMk id="5" creationId="{FD1FCE4D-0986-48ED-A8F1-E635FF3A96F0}"/>
          </ac:picMkLst>
        </pc:picChg>
      </pc:sldChg>
      <pc:sldChg chg="addSp modSp new mod">
        <pc:chgData name="linyd@gcu.edu.cn" userId="b8e7e040dcb4f74d" providerId="LiveId" clId="{C0699B5E-856A-43D0-919D-FA78BC5D0687}" dt="2022-02-14T02:43:50.953" v="5446" actId="1076"/>
        <pc:sldMkLst>
          <pc:docMk/>
          <pc:sldMk cId="2525261125" sldId="318"/>
        </pc:sldMkLst>
        <pc:spChg chg="mod">
          <ac:chgData name="linyd@gcu.edu.cn" userId="b8e7e040dcb4f74d" providerId="LiveId" clId="{C0699B5E-856A-43D0-919D-FA78BC5D0687}" dt="2022-02-14T02:35:07.200" v="5418"/>
          <ac:spMkLst>
            <pc:docMk/>
            <pc:sldMk cId="2525261125" sldId="318"/>
            <ac:spMk id="2" creationId="{939A1D55-7A4A-4079-8C42-D28768DE1568}"/>
          </ac:spMkLst>
        </pc:spChg>
        <pc:spChg chg="mod">
          <ac:chgData name="linyd@gcu.edu.cn" userId="b8e7e040dcb4f74d" providerId="LiveId" clId="{C0699B5E-856A-43D0-919D-FA78BC5D0687}" dt="2022-02-14T02:43:25.893" v="5441"/>
          <ac:spMkLst>
            <pc:docMk/>
            <pc:sldMk cId="2525261125" sldId="318"/>
            <ac:spMk id="3" creationId="{83B63A33-7772-469B-84AE-22A1E29F8BE8}"/>
          </ac:spMkLst>
        </pc:spChg>
        <pc:picChg chg="add mod">
          <ac:chgData name="linyd@gcu.edu.cn" userId="b8e7e040dcb4f74d" providerId="LiveId" clId="{C0699B5E-856A-43D0-919D-FA78BC5D0687}" dt="2022-02-14T02:43:50.953" v="5446" actId="1076"/>
          <ac:picMkLst>
            <pc:docMk/>
            <pc:sldMk cId="2525261125" sldId="318"/>
            <ac:picMk id="4" creationId="{A3C4DF33-BBA2-4BF7-A21D-9D756A5301E4}"/>
          </ac:picMkLst>
        </pc:picChg>
      </pc:sldChg>
      <pc:sldChg chg="addSp modSp new mod">
        <pc:chgData name="linyd@gcu.edu.cn" userId="b8e7e040dcb4f74d" providerId="LiveId" clId="{C0699B5E-856A-43D0-919D-FA78BC5D0687}" dt="2022-02-14T02:44:36.001" v="5495" actId="1076"/>
        <pc:sldMkLst>
          <pc:docMk/>
          <pc:sldMk cId="3599150368" sldId="319"/>
        </pc:sldMkLst>
        <pc:spChg chg="mod">
          <ac:chgData name="linyd@gcu.edu.cn" userId="b8e7e040dcb4f74d" providerId="LiveId" clId="{C0699B5E-856A-43D0-919D-FA78BC5D0687}" dt="2022-02-14T02:44:06.316" v="5468" actId="20577"/>
          <ac:spMkLst>
            <pc:docMk/>
            <pc:sldMk cId="3599150368" sldId="319"/>
            <ac:spMk id="2" creationId="{D001A891-3FA6-4438-93C5-093A63E7B33A}"/>
          </ac:spMkLst>
        </pc:spChg>
        <pc:spChg chg="mod">
          <ac:chgData name="linyd@gcu.edu.cn" userId="b8e7e040dcb4f74d" providerId="LiveId" clId="{C0699B5E-856A-43D0-919D-FA78BC5D0687}" dt="2022-02-14T02:44:22.898" v="5491"/>
          <ac:spMkLst>
            <pc:docMk/>
            <pc:sldMk cId="3599150368" sldId="319"/>
            <ac:spMk id="3" creationId="{627FF961-5265-471B-A712-CB15C5B41E81}"/>
          </ac:spMkLst>
        </pc:spChg>
        <pc:picChg chg="add mod">
          <ac:chgData name="linyd@gcu.edu.cn" userId="b8e7e040dcb4f74d" providerId="LiveId" clId="{C0699B5E-856A-43D0-919D-FA78BC5D0687}" dt="2022-02-14T02:44:36.001" v="5495" actId="1076"/>
          <ac:picMkLst>
            <pc:docMk/>
            <pc:sldMk cId="3599150368" sldId="319"/>
            <ac:picMk id="4" creationId="{C74F93D9-22A1-4722-BF53-F30908627E2C}"/>
          </ac:picMkLst>
        </pc:picChg>
      </pc:sldChg>
      <pc:sldChg chg="addSp delSp modSp new mod">
        <pc:chgData name="linyd@gcu.edu.cn" userId="b8e7e040dcb4f74d" providerId="LiveId" clId="{C0699B5E-856A-43D0-919D-FA78BC5D0687}" dt="2022-02-14T03:26:36.850" v="6043" actId="14100"/>
        <pc:sldMkLst>
          <pc:docMk/>
          <pc:sldMk cId="1968715219" sldId="320"/>
        </pc:sldMkLst>
        <pc:spChg chg="mod">
          <ac:chgData name="linyd@gcu.edu.cn" userId="b8e7e040dcb4f74d" providerId="LiveId" clId="{C0699B5E-856A-43D0-919D-FA78BC5D0687}" dt="2022-02-14T02:45:42.788" v="5517" actId="20577"/>
          <ac:spMkLst>
            <pc:docMk/>
            <pc:sldMk cId="1968715219" sldId="320"/>
            <ac:spMk id="2" creationId="{8D2B9B07-4FBE-4E53-8F27-871DF0139D27}"/>
          </ac:spMkLst>
        </pc:spChg>
        <pc:spChg chg="mod">
          <ac:chgData name="linyd@gcu.edu.cn" userId="b8e7e040dcb4f74d" providerId="LiveId" clId="{C0699B5E-856A-43D0-919D-FA78BC5D0687}" dt="2022-02-14T03:16:20.083" v="5810" actId="207"/>
          <ac:spMkLst>
            <pc:docMk/>
            <pc:sldMk cId="1968715219" sldId="320"/>
            <ac:spMk id="3" creationId="{42B282BE-1CF8-494B-B737-8B02E41D7ADD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5" creationId="{0E349CCC-16D6-4251-99DF-66531E5B3B51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6" creationId="{B31E67D4-2CEC-424D-A487-8B0E4F39E790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7" creationId="{025CA4A5-3FAD-4510-80C3-164ACC135802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8" creationId="{34C6B12C-8AF9-4585-8880-CE8721CD6351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9" creationId="{134790C1-B2C2-498F-8772-AB847D23AB26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0" creationId="{45F77A98-408B-4027-913B-E3E8FCFBBA0D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1" creationId="{C71398E9-28B7-4353-924A-FC7387D27FA8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2" creationId="{5A85A55E-E970-417D-91E5-D12BD46FE103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3" creationId="{B5DC4295-FFAD-4776-8006-2B6CB1BDE982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4" creationId="{874AE796-948A-41FA-82D2-C36BBC68C60B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5" creationId="{E414333C-9E27-4BFA-B3CB-C36492F45DFA}"/>
          </ac:spMkLst>
        </pc:spChg>
        <pc:spChg chg="add del mod">
          <ac:chgData name="linyd@gcu.edu.cn" userId="b8e7e040dcb4f74d" providerId="LiveId" clId="{C0699B5E-856A-43D0-919D-FA78BC5D0687}" dt="2022-02-14T02:51:11.047" v="5620" actId="478"/>
          <ac:spMkLst>
            <pc:docMk/>
            <pc:sldMk cId="1968715219" sldId="320"/>
            <ac:spMk id="18" creationId="{C5A35C6B-8CB3-4467-ACD3-404C5555854D}"/>
          </ac:spMkLst>
        </pc:spChg>
        <pc:spChg chg="add del">
          <ac:chgData name="linyd@gcu.edu.cn" userId="b8e7e040dcb4f74d" providerId="LiveId" clId="{C0699B5E-856A-43D0-919D-FA78BC5D0687}" dt="2022-02-14T02:51:32.322" v="5622" actId="478"/>
          <ac:spMkLst>
            <pc:docMk/>
            <pc:sldMk cId="1968715219" sldId="320"/>
            <ac:spMk id="19" creationId="{D594421E-A944-4F25-887E-6EE6C3B1EAAA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0" creationId="{A69B13D2-BAFB-4CF2-8480-3D215333CC83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1" creationId="{C766A4C0-3FF5-4E1D-B907-E801B528D4F1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2" creationId="{3432E3A2-D8F4-4490-9450-1C68D230E98B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5" creationId="{6C52B1C5-D142-4E7C-BE05-510BF9D17FA0}"/>
          </ac:spMkLst>
        </pc:spChg>
        <pc:spChg chg="add mod">
          <ac:chgData name="linyd@gcu.edu.cn" userId="b8e7e040dcb4f74d" providerId="LiveId" clId="{C0699B5E-856A-43D0-919D-FA78BC5D0687}" dt="2022-02-14T03:14:46.320" v="5696" actId="1582"/>
          <ac:spMkLst>
            <pc:docMk/>
            <pc:sldMk cId="1968715219" sldId="320"/>
            <ac:spMk id="28" creationId="{8A9DCE23-E1D4-485D-AF4C-F1658BAE254E}"/>
          </ac:spMkLst>
        </pc:spChg>
        <pc:spChg chg="add mod">
          <ac:chgData name="linyd@gcu.edu.cn" userId="b8e7e040dcb4f74d" providerId="LiveId" clId="{C0699B5E-856A-43D0-919D-FA78BC5D0687}" dt="2022-02-14T03:14:53.370" v="5698" actId="14100"/>
          <ac:spMkLst>
            <pc:docMk/>
            <pc:sldMk cId="1968715219" sldId="320"/>
            <ac:spMk id="29" creationId="{B6D35041-A743-4C77-914E-9D659AB5FC7D}"/>
          </ac:spMkLst>
        </pc:spChg>
        <pc:spChg chg="add mod">
          <ac:chgData name="linyd@gcu.edu.cn" userId="b8e7e040dcb4f74d" providerId="LiveId" clId="{C0699B5E-856A-43D0-919D-FA78BC5D0687}" dt="2022-02-14T03:15:00.989" v="5701" actId="1036"/>
          <ac:spMkLst>
            <pc:docMk/>
            <pc:sldMk cId="1968715219" sldId="320"/>
            <ac:spMk id="30" creationId="{53AAABD9-7B4B-4025-9DCE-50B04B376CA8}"/>
          </ac:spMkLst>
        </pc:spChg>
        <pc:spChg chg="add mod">
          <ac:chgData name="linyd@gcu.edu.cn" userId="b8e7e040dcb4f74d" providerId="LiveId" clId="{C0699B5E-856A-43D0-919D-FA78BC5D0687}" dt="2022-02-14T03:19:48.146" v="5826" actId="1076"/>
          <ac:spMkLst>
            <pc:docMk/>
            <pc:sldMk cId="1968715219" sldId="320"/>
            <ac:spMk id="34" creationId="{B3F8647B-B58F-4AF2-A9EF-15A9C9C0E4D3}"/>
          </ac:spMkLst>
        </pc:spChg>
        <pc:spChg chg="add mod">
          <ac:chgData name="linyd@gcu.edu.cn" userId="b8e7e040dcb4f74d" providerId="LiveId" clId="{C0699B5E-856A-43D0-919D-FA78BC5D0687}" dt="2022-02-14T03:20:13.681" v="5864" actId="1076"/>
          <ac:spMkLst>
            <pc:docMk/>
            <pc:sldMk cId="1968715219" sldId="320"/>
            <ac:spMk id="35" creationId="{BF2A465D-9881-4A6F-9FE2-37EA25A2D7B8}"/>
          </ac:spMkLst>
        </pc:spChg>
        <pc:spChg chg="add mod">
          <ac:chgData name="linyd@gcu.edu.cn" userId="b8e7e040dcb4f74d" providerId="LiveId" clId="{C0699B5E-856A-43D0-919D-FA78BC5D0687}" dt="2022-02-14T03:26:36.850" v="6043" actId="14100"/>
          <ac:spMkLst>
            <pc:docMk/>
            <pc:sldMk cId="1968715219" sldId="320"/>
            <ac:spMk id="36" creationId="{F64960BA-4311-4213-8D58-651CB35D4FB0}"/>
          </ac:spMkLst>
        </pc:spChg>
        <pc:picChg chg="add del mod">
          <ac:chgData name="linyd@gcu.edu.cn" userId="b8e7e040dcb4f74d" providerId="LiveId" clId="{C0699B5E-856A-43D0-919D-FA78BC5D0687}" dt="2022-02-14T03:10:01.908" v="5688" actId="478"/>
          <ac:picMkLst>
            <pc:docMk/>
            <pc:sldMk cId="1968715219" sldId="320"/>
            <ac:picMk id="4" creationId="{34180EA2-202E-46F5-9A64-2A0FA9CFF73A}"/>
          </ac:picMkLst>
        </pc:picChg>
        <pc:picChg chg="add mod">
          <ac:chgData name="linyd@gcu.edu.cn" userId="b8e7e040dcb4f74d" providerId="LiveId" clId="{C0699B5E-856A-43D0-919D-FA78BC5D0687}" dt="2022-02-14T03:10:55.497" v="5692" actId="14100"/>
          <ac:picMkLst>
            <pc:docMk/>
            <pc:sldMk cId="1968715219" sldId="320"/>
            <ac:picMk id="27" creationId="{CD1A83EF-EA0C-4DA8-9E66-C215E3888D2E}"/>
          </ac:picMkLst>
        </pc:picChg>
        <pc:picChg chg="add mod">
          <ac:chgData name="linyd@gcu.edu.cn" userId="b8e7e040dcb4f74d" providerId="LiveId" clId="{C0699B5E-856A-43D0-919D-FA78BC5D0687}" dt="2022-02-14T03:17:48.570" v="5814" actId="1076"/>
          <ac:picMkLst>
            <pc:docMk/>
            <pc:sldMk cId="1968715219" sldId="320"/>
            <ac:picMk id="32" creationId="{D844B049-8F03-477B-BE24-B4FE1BFE59F7}"/>
          </ac:picMkLst>
        </pc:picChg>
        <pc:picChg chg="add mod">
          <ac:chgData name="linyd@gcu.edu.cn" userId="b8e7e040dcb4f74d" providerId="LiveId" clId="{C0699B5E-856A-43D0-919D-FA78BC5D0687}" dt="2022-02-14T03:19:26.074" v="5816" actId="1076"/>
          <ac:picMkLst>
            <pc:docMk/>
            <pc:sldMk cId="1968715219" sldId="320"/>
            <ac:picMk id="33" creationId="{AEF53FD5-8C27-4DB9-9E52-1DCF8278446B}"/>
          </ac:picMkLst>
        </pc:picChg>
        <pc:cxnChg chg="add del">
          <ac:chgData name="linyd@gcu.edu.cn" userId="b8e7e040dcb4f74d" providerId="LiveId" clId="{C0699B5E-856A-43D0-919D-FA78BC5D0687}" dt="2022-02-14T02:50:56.479" v="5617" actId="478"/>
          <ac:cxnSpMkLst>
            <pc:docMk/>
            <pc:sldMk cId="1968715219" sldId="320"/>
            <ac:cxnSpMk id="17" creationId="{CE158128-4308-488F-B377-15EB7CCA6192}"/>
          </ac:cxnSpMkLst>
        </pc:cxnChg>
        <pc:cxnChg chg="add del mod">
          <ac:chgData name="linyd@gcu.edu.cn" userId="b8e7e040dcb4f74d" providerId="LiveId" clId="{C0699B5E-856A-43D0-919D-FA78BC5D0687}" dt="2022-02-14T03:10:05.120" v="5689" actId="478"/>
          <ac:cxnSpMkLst>
            <pc:docMk/>
            <pc:sldMk cId="1968715219" sldId="320"/>
            <ac:cxnSpMk id="24" creationId="{1684FBBA-B725-4C38-BEBF-6E174B9E12BA}"/>
          </ac:cxnSpMkLst>
        </pc:cxnChg>
      </pc:sldChg>
      <pc:sldChg chg="addSp modSp new mod">
        <pc:chgData name="linyd@gcu.edu.cn" userId="b8e7e040dcb4f74d" providerId="LiveId" clId="{C0699B5E-856A-43D0-919D-FA78BC5D0687}" dt="2022-02-14T03:24:45.982" v="5995" actId="113"/>
        <pc:sldMkLst>
          <pc:docMk/>
          <pc:sldMk cId="402061389" sldId="321"/>
        </pc:sldMkLst>
        <pc:spChg chg="mod">
          <ac:chgData name="linyd@gcu.edu.cn" userId="b8e7e040dcb4f74d" providerId="LiveId" clId="{C0699B5E-856A-43D0-919D-FA78BC5D0687}" dt="2022-02-14T03:21:28.278" v="5866"/>
          <ac:spMkLst>
            <pc:docMk/>
            <pc:sldMk cId="402061389" sldId="321"/>
            <ac:spMk id="2" creationId="{769F3E43-7347-4419-9190-4F5C72895041}"/>
          </ac:spMkLst>
        </pc:spChg>
        <pc:spChg chg="mod">
          <ac:chgData name="linyd@gcu.edu.cn" userId="b8e7e040dcb4f74d" providerId="LiveId" clId="{C0699B5E-856A-43D0-919D-FA78BC5D0687}" dt="2022-02-14T03:24:45.982" v="5995" actId="113"/>
          <ac:spMkLst>
            <pc:docMk/>
            <pc:sldMk cId="402061389" sldId="321"/>
            <ac:spMk id="3" creationId="{805CEE0A-8EE2-4BB2-941E-A07432B57BD4}"/>
          </ac:spMkLst>
        </pc:spChg>
        <pc:picChg chg="add mod">
          <ac:chgData name="linyd@gcu.edu.cn" userId="b8e7e040dcb4f74d" providerId="LiveId" clId="{C0699B5E-856A-43D0-919D-FA78BC5D0687}" dt="2022-02-14T03:24:41.881" v="5993" actId="14100"/>
          <ac:picMkLst>
            <pc:docMk/>
            <pc:sldMk cId="402061389" sldId="321"/>
            <ac:picMk id="5" creationId="{EEB33F4C-56AD-4106-966B-D77F536F27F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422830-C8D1-4D1C-AE5C-AA2D2E64D1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2022/3/7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CCEA71-DC42-43D1-8340-DB07629004C9}" type="datetime1">
              <a:rPr lang="zh-CN" altLang="en-US" smtClean="0"/>
              <a:pPr/>
              <a:t>2022/3/7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725628-3A68-42F4-BA86-9818179531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CFDCE838-61FF-4427-8D5E-B539F46A3E2E}" type="datetime1">
              <a:rPr lang="zh-CN" altLang="en-US" smtClean="0"/>
              <a:pPr/>
              <a:t>2022/3/7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ECC429-F404-46B9-831C-5739463A7C5F}" type="datetime1">
              <a:rPr lang="zh-CN" altLang="en-US" smtClean="0"/>
              <a:pPr/>
              <a:t>2022/3/7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46D3E3-3D6A-4243-B027-BC771AD4E1BC}" type="datetime1">
              <a:rPr lang="zh-CN" altLang="en-US" smtClean="0"/>
              <a:pPr/>
              <a:t>2022/3/7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F37EDC-76D2-4347-9B2E-FDFCA3EE6FFD}" type="datetime1">
              <a:rPr lang="zh-CN" altLang="en-US" smtClean="0"/>
              <a:pPr/>
              <a:t>2022/3/7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98D43E-598C-470D-A0B0-0CC259052850}" type="datetime1">
              <a:rPr lang="zh-CN" altLang="en-US" smtClean="0"/>
              <a:pPr/>
              <a:t>2022/3/7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3AB81A-738D-4D93-B356-2E61115064D5}" type="datetime1">
              <a:rPr lang="zh-CN" altLang="en-US" smtClean="0"/>
              <a:pPr/>
              <a:t>2022/3/7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B9EECF-3901-48EF-97E4-996676A9B35D}" type="datetime1">
              <a:rPr lang="zh-CN" altLang="en-US" smtClean="0"/>
              <a:pPr/>
              <a:t>2022/3/7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BE058F-D340-43DA-A96B-105C64DCFDB9}" type="datetime1">
              <a:rPr lang="zh-CN" altLang="en-US" smtClean="0"/>
              <a:pPr/>
              <a:t>2022/3/7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CBA0CD-516B-402D-98B7-7C2E92C48ECD}" type="datetime1">
              <a:rPr lang="zh-CN" altLang="en-US" smtClean="0"/>
              <a:pPr/>
              <a:t>2022/3/7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4FBB4-ED5D-45D4-B793-03DC4D31C84D}" type="datetime1">
              <a:rPr lang="zh-CN" altLang="en-US" smtClean="0"/>
              <a:pPr/>
              <a:t>2022/3/7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CFE0BF-9F8B-43D7-ABDE-1F2A229BF7D3}" type="datetime1">
              <a:rPr lang="zh-CN" altLang="en-US" smtClean="0"/>
              <a:pPr/>
              <a:t>2022/3/7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E7AE09-8028-4979-91B9-67A4CC4592AA}" type="datetime1">
              <a:rPr lang="zh-CN" altLang="en-US" smtClean="0"/>
              <a:pPr/>
              <a:t>2022/3/7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python3/python3-set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长方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altLang="ja-JP" dirty="0">
                <a:solidFill>
                  <a:srgbClr val="FFFFFF"/>
                </a:solidFill>
              </a:rPr>
              <a:t>Python</a:t>
            </a:r>
            <a:r>
              <a:rPr lang="zh-CN" altLang="en-US" dirty="0">
                <a:solidFill>
                  <a:srgbClr val="FFFFFF"/>
                </a:solidFill>
              </a:rPr>
              <a:t>语言</a:t>
            </a:r>
            <a:endParaRPr lang="en-US" altLang="zh-CN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PYTHON</a:t>
            </a:r>
            <a:r>
              <a:rPr lang="zh-CN" altLang="en-US" dirty="0">
                <a:solidFill>
                  <a:srgbClr val="FFFFFF"/>
                </a:solidFill>
              </a:rPr>
              <a:t>语法基础（下）</a:t>
            </a:r>
            <a:r>
              <a:rPr lang="en-US" altLang="zh-CN" dirty="0">
                <a:solidFill>
                  <a:srgbClr val="FFFFFF"/>
                </a:solidFill>
              </a:rPr>
              <a:t>-</a:t>
            </a:r>
            <a:r>
              <a:rPr lang="zh-CN" altLang="en-US">
                <a:solidFill>
                  <a:srgbClr val="FFFFFF"/>
                </a:solidFill>
              </a:rPr>
              <a:t>列表，元组，字典，集合</a:t>
            </a:r>
            <a:endParaRPr lang="zh-CN" altLang="en-US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A415118-A043-4253-91CD-87F089559C0B}"/>
              </a:ext>
            </a:extLst>
          </p:cNvPr>
          <p:cNvSpPr txBox="1"/>
          <p:nvPr/>
        </p:nvSpPr>
        <p:spPr>
          <a:xfrm>
            <a:off x="8640842" y="5608614"/>
            <a:ext cx="250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教师：</a:t>
            </a:r>
            <a:r>
              <a:rPr lang="en-US" altLang="zh-CN" dirty="0"/>
              <a:t>	</a:t>
            </a:r>
            <a:r>
              <a:rPr lang="zh-CN" altLang="en-US" dirty="0"/>
              <a:t>林煜东</a:t>
            </a:r>
            <a:endParaRPr lang="en-US" altLang="zh-CN" dirty="0"/>
          </a:p>
          <a:p>
            <a:r>
              <a:rPr lang="zh-CN" altLang="en-US" dirty="0"/>
              <a:t>办公室：</a:t>
            </a:r>
            <a:r>
              <a:rPr lang="en-US" altLang="zh-CN" dirty="0"/>
              <a:t>B1-309</a:t>
            </a:r>
          </a:p>
          <a:p>
            <a:r>
              <a:rPr lang="zh-CN" altLang="en-US" dirty="0"/>
              <a:t>电话：</a:t>
            </a:r>
            <a:r>
              <a:rPr lang="en-US" altLang="zh-CN" dirty="0"/>
              <a:t>	13802834615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C338C-7905-40D8-962F-6D43DD5D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D8EB8-566C-4B39-AD90-43DD9F419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开始下标，结束下标和步长都可以缺省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缺省开始下标，表示从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endParaRPr lang="en-US" altLang="zh-CN" dirty="0"/>
          </a:p>
          <a:p>
            <a:pPr algn="ctr"/>
            <a:r>
              <a:rPr lang="en-US" altLang="zh-CN" dirty="0"/>
              <a:t>list1[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  <a:r>
              <a:rPr lang="en-US" altLang="zh-CN" sz="3200" dirty="0"/>
              <a:t> </a:t>
            </a:r>
            <a:r>
              <a:rPr lang="zh-CN" altLang="en-US" dirty="0">
                <a:solidFill>
                  <a:srgbClr val="7030A0"/>
                </a:solidFill>
              </a:rPr>
              <a:t>结束下标 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00B050"/>
                </a:solidFill>
              </a:rPr>
              <a:t>步长</a:t>
            </a:r>
            <a:r>
              <a:rPr lang="en-US" altLang="zh-CN" dirty="0"/>
              <a:t>]   </a:t>
            </a:r>
            <a:r>
              <a:rPr lang="en-US" altLang="zh-CN" dirty="0">
                <a:sym typeface="Wingdings" panose="05000000000000000000" pitchFamily="2" charset="2"/>
              </a:rPr>
              <a:t></a:t>
            </a:r>
            <a:r>
              <a:rPr lang="en-US" altLang="zh-CN" dirty="0"/>
              <a:t> list1[</a:t>
            </a:r>
            <a:r>
              <a:rPr lang="en-US" altLang="zh-CN" dirty="0">
                <a:solidFill>
                  <a:srgbClr val="0070C0"/>
                </a:solidFill>
              </a:rPr>
              <a:t>0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  <a:r>
              <a:rPr lang="en-US" altLang="zh-CN" sz="3200" dirty="0"/>
              <a:t> </a:t>
            </a:r>
            <a:r>
              <a:rPr lang="zh-CN" altLang="en-US" dirty="0">
                <a:solidFill>
                  <a:srgbClr val="7030A0"/>
                </a:solidFill>
              </a:rPr>
              <a:t>结束下标 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00B050"/>
                </a:solidFill>
              </a:rPr>
              <a:t>步长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list1 = [‘</a:t>
            </a:r>
            <a:r>
              <a:rPr lang="zh-CN" altLang="en-US" dirty="0"/>
              <a:t>中国</a:t>
            </a:r>
            <a:r>
              <a:rPr lang="en-US" altLang="zh-CN" dirty="0"/>
              <a:t>’, ‘</a:t>
            </a:r>
            <a:r>
              <a:rPr lang="zh-CN" altLang="en-US" dirty="0"/>
              <a:t>美国</a:t>
            </a:r>
            <a:r>
              <a:rPr lang="en-US" altLang="zh-CN" dirty="0"/>
              <a:t>’,</a:t>
            </a:r>
            <a:r>
              <a:rPr lang="zh-CN" altLang="en-US" dirty="0"/>
              <a:t> </a:t>
            </a:r>
            <a:r>
              <a:rPr lang="en-US" altLang="zh-CN" dirty="0"/>
              <a:t>1997,</a:t>
            </a:r>
            <a:r>
              <a:rPr lang="zh-CN" altLang="en-US" dirty="0"/>
              <a:t> </a:t>
            </a:r>
            <a:r>
              <a:rPr lang="en-US" altLang="zh-CN" dirty="0"/>
              <a:t>2000]</a:t>
            </a:r>
          </a:p>
          <a:p>
            <a:pPr marL="0" indent="0">
              <a:buNone/>
            </a:pPr>
            <a:r>
              <a:rPr lang="en-US" altLang="zh-CN" dirty="0"/>
              <a:t>      print(list1[:3])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>
                <a:solidFill>
                  <a:srgbClr val="00B050"/>
                </a:solidFill>
              </a:rPr>
              <a:t>list1[0]~list1[2]</a:t>
            </a:r>
            <a:r>
              <a:rPr lang="zh-CN" altLang="en-US" dirty="0">
                <a:solidFill>
                  <a:srgbClr val="00B050"/>
                </a:solidFill>
              </a:rPr>
              <a:t>组成的列表，即</a:t>
            </a:r>
            <a:r>
              <a:rPr lang="en-US" altLang="zh-CN" dirty="0">
                <a:solidFill>
                  <a:srgbClr val="00B050"/>
                </a:solidFill>
              </a:rPr>
              <a:t>[</a:t>
            </a:r>
            <a:r>
              <a:rPr lang="zh-CN" altLang="en-US" dirty="0">
                <a:solidFill>
                  <a:srgbClr val="00B050"/>
                </a:solidFill>
              </a:rPr>
              <a:t>‘中国</a:t>
            </a:r>
            <a:r>
              <a:rPr lang="en-US" altLang="zh-CN" dirty="0">
                <a:solidFill>
                  <a:srgbClr val="00B050"/>
                </a:solidFill>
              </a:rPr>
              <a:t>’, ‘</a:t>
            </a:r>
            <a:r>
              <a:rPr lang="zh-CN" altLang="en-US" dirty="0">
                <a:solidFill>
                  <a:srgbClr val="00B050"/>
                </a:solidFill>
              </a:rPr>
              <a:t>美国’，</a:t>
            </a:r>
            <a:r>
              <a:rPr lang="en-US" altLang="zh-CN" dirty="0">
                <a:solidFill>
                  <a:srgbClr val="00B050"/>
                </a:solidFill>
              </a:rPr>
              <a:t>1997]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6895AB60-94FD-4A0B-9F1C-44B8EB22327D}"/>
              </a:ext>
            </a:extLst>
          </p:cNvPr>
          <p:cNvSpPr/>
          <p:nvPr/>
        </p:nvSpPr>
        <p:spPr>
          <a:xfrm>
            <a:off x="3131389" y="3899140"/>
            <a:ext cx="1380226" cy="422694"/>
          </a:xfrm>
          <a:prstGeom prst="wedgeRoundRectCallout">
            <a:avLst>
              <a:gd name="adj1" fmla="val -51806"/>
              <a:gd name="adj2" fmla="val -823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冒号不能省</a:t>
            </a:r>
          </a:p>
        </p:txBody>
      </p:sp>
    </p:spTree>
    <p:extLst>
      <p:ext uri="{BB962C8B-B14F-4D97-AF65-F5344CB8AC3E}">
        <p14:creationId xmlns:p14="http://schemas.microsoft.com/office/powerpoint/2010/main" val="334829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C338C-7905-40D8-962F-6D43DD5D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D8EB8-566C-4B39-AD90-43DD9F419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开始下标，结束下标和步长都可以缺省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缺省结束下标，表示到最后一个元素</a:t>
            </a:r>
            <a:endParaRPr lang="en-US" altLang="zh-CN" dirty="0"/>
          </a:p>
          <a:p>
            <a:pPr algn="ctr"/>
            <a:r>
              <a:rPr lang="en-US" altLang="zh-CN" dirty="0"/>
              <a:t>list1[</a:t>
            </a:r>
            <a:r>
              <a:rPr lang="zh-CN" altLang="en-US" dirty="0">
                <a:solidFill>
                  <a:srgbClr val="0070C0"/>
                </a:solidFill>
              </a:rPr>
              <a:t>开始下标 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  <a:r>
              <a:rPr lang="en-US" altLang="zh-CN" sz="3200" dirty="0"/>
              <a:t> 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00B050"/>
                </a:solidFill>
              </a:rPr>
              <a:t>步长</a:t>
            </a:r>
            <a:r>
              <a:rPr lang="en-US" altLang="zh-CN" dirty="0"/>
              <a:t>]   </a:t>
            </a:r>
            <a:r>
              <a:rPr lang="en-US" altLang="zh-CN" dirty="0">
                <a:sym typeface="Wingdings" panose="05000000000000000000" pitchFamily="2" charset="2"/>
              </a:rPr>
              <a:t></a:t>
            </a:r>
            <a:r>
              <a:rPr lang="en-US" altLang="zh-CN" dirty="0"/>
              <a:t> list1[</a:t>
            </a:r>
            <a:r>
              <a:rPr lang="zh-CN" altLang="en-US" dirty="0">
                <a:solidFill>
                  <a:srgbClr val="0070C0"/>
                </a:solidFill>
              </a:rPr>
              <a:t>开始下标 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  <a:r>
              <a:rPr lang="en-US" altLang="zh-CN" sz="3200" dirty="0"/>
              <a:t> </a:t>
            </a:r>
            <a:r>
              <a:rPr lang="zh-CN" altLang="en-US" dirty="0">
                <a:solidFill>
                  <a:srgbClr val="7030A0"/>
                </a:solidFill>
              </a:rPr>
              <a:t>列表长度 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00B050"/>
                </a:solidFill>
              </a:rPr>
              <a:t>步长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list1 = [‘</a:t>
            </a:r>
            <a:r>
              <a:rPr lang="zh-CN" altLang="en-US" dirty="0"/>
              <a:t>中国</a:t>
            </a:r>
            <a:r>
              <a:rPr lang="en-US" altLang="zh-CN" dirty="0"/>
              <a:t>’, ‘</a:t>
            </a:r>
            <a:r>
              <a:rPr lang="zh-CN" altLang="en-US" dirty="0"/>
              <a:t>美国</a:t>
            </a:r>
            <a:r>
              <a:rPr lang="en-US" altLang="zh-CN" dirty="0"/>
              <a:t>’,</a:t>
            </a:r>
            <a:r>
              <a:rPr lang="zh-CN" altLang="en-US" dirty="0"/>
              <a:t> </a:t>
            </a:r>
            <a:r>
              <a:rPr lang="en-US" altLang="zh-CN" dirty="0"/>
              <a:t>1997,</a:t>
            </a:r>
            <a:r>
              <a:rPr lang="zh-CN" altLang="en-US" dirty="0"/>
              <a:t> </a:t>
            </a:r>
            <a:r>
              <a:rPr lang="en-US" altLang="zh-CN" dirty="0"/>
              <a:t>2000]</a:t>
            </a:r>
          </a:p>
          <a:p>
            <a:pPr marL="0" indent="0">
              <a:buNone/>
            </a:pPr>
            <a:r>
              <a:rPr lang="en-US" altLang="zh-CN" dirty="0"/>
              <a:t>      print(list1[1:])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相当于</a:t>
            </a:r>
            <a:r>
              <a:rPr lang="en-US" altLang="zh-CN" dirty="0">
                <a:solidFill>
                  <a:srgbClr val="00B050"/>
                </a:solidFill>
              </a:rPr>
              <a:t>list1[1:4]</a:t>
            </a:r>
            <a:r>
              <a:rPr lang="zh-CN" altLang="en-US" dirty="0">
                <a:solidFill>
                  <a:srgbClr val="00B050"/>
                </a:solidFill>
              </a:rPr>
              <a:t>，输出</a:t>
            </a:r>
            <a:r>
              <a:rPr lang="en-US" altLang="zh-CN" dirty="0">
                <a:solidFill>
                  <a:srgbClr val="00B050"/>
                </a:solidFill>
              </a:rPr>
              <a:t>list1[1]~list1[3]</a:t>
            </a:r>
            <a:r>
              <a:rPr lang="zh-CN" altLang="en-US" dirty="0">
                <a:solidFill>
                  <a:srgbClr val="00B050"/>
                </a:solidFill>
              </a:rPr>
              <a:t>组成的列表，即</a:t>
            </a:r>
            <a:r>
              <a:rPr lang="en-US" altLang="zh-CN" dirty="0">
                <a:solidFill>
                  <a:srgbClr val="00B050"/>
                </a:solidFill>
              </a:rPr>
              <a:t>[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‘</a:t>
            </a:r>
            <a:r>
              <a:rPr lang="zh-CN" altLang="en-US" dirty="0">
                <a:solidFill>
                  <a:srgbClr val="00B050"/>
                </a:solidFill>
              </a:rPr>
              <a:t>美国’</a:t>
            </a:r>
            <a:r>
              <a:rPr lang="en-US" altLang="zh-CN" dirty="0">
                <a:solidFill>
                  <a:srgbClr val="00B050"/>
                </a:solidFill>
              </a:rPr>
              <a:t>, 1997, 2000]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F7A93114-760D-4F1D-A90E-C36D51D06B08}"/>
              </a:ext>
            </a:extLst>
          </p:cNvPr>
          <p:cNvSpPr/>
          <p:nvPr/>
        </p:nvSpPr>
        <p:spPr>
          <a:xfrm>
            <a:off x="7474789" y="2786330"/>
            <a:ext cx="2350698" cy="449954"/>
          </a:xfrm>
          <a:prstGeom prst="wedgeRoundRectCallout">
            <a:avLst>
              <a:gd name="adj1" fmla="val -10833"/>
              <a:gd name="adj2" fmla="val 778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最后一个元素下标</a:t>
            </a:r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CD8E94E-CFA9-4AEF-AF47-0ACDCB1E23F9}"/>
              </a:ext>
            </a:extLst>
          </p:cNvPr>
          <p:cNvSpPr/>
          <p:nvPr/>
        </p:nvSpPr>
        <p:spPr>
          <a:xfrm>
            <a:off x="3830129" y="3959525"/>
            <a:ext cx="1380226" cy="422694"/>
          </a:xfrm>
          <a:prstGeom prst="wedgeRoundRectCallout">
            <a:avLst>
              <a:gd name="adj1" fmla="val -51806"/>
              <a:gd name="adj2" fmla="val -823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冒号不能省</a:t>
            </a:r>
          </a:p>
        </p:txBody>
      </p:sp>
    </p:spTree>
    <p:extLst>
      <p:ext uri="{BB962C8B-B14F-4D97-AF65-F5344CB8AC3E}">
        <p14:creationId xmlns:p14="http://schemas.microsoft.com/office/powerpoint/2010/main" val="163175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C338C-7905-40D8-962F-6D43DD5D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D8EB8-566C-4B39-AD90-43DD9F419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开始下标，结束下标和步长都可以缺省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开始下标、结束下标和步长都缺省，表示从第一个元素逐个输出到最后一个元素</a:t>
            </a:r>
            <a:endParaRPr lang="en-US" altLang="zh-CN" dirty="0"/>
          </a:p>
          <a:p>
            <a:pPr algn="ctr"/>
            <a:r>
              <a:rPr lang="en-US" altLang="zh-CN" dirty="0"/>
              <a:t>list1[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  <a:r>
              <a:rPr lang="en-US" altLang="zh-CN" sz="3200" dirty="0"/>
              <a:t> 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]   </a:t>
            </a:r>
            <a:r>
              <a:rPr lang="en-US" altLang="zh-CN" dirty="0">
                <a:sym typeface="Wingdings" panose="05000000000000000000" pitchFamily="2" charset="2"/>
              </a:rPr>
              <a:t> </a:t>
            </a:r>
            <a:r>
              <a:rPr lang="en-US" altLang="zh-CN" dirty="0"/>
              <a:t> list1[</a:t>
            </a:r>
            <a:r>
              <a:rPr lang="en-US" altLang="zh-CN" dirty="0">
                <a:solidFill>
                  <a:srgbClr val="0070C0"/>
                </a:solidFill>
              </a:rPr>
              <a:t>0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  <a:r>
              <a:rPr lang="en-US" altLang="zh-CN" sz="3200" dirty="0"/>
              <a:t> </a:t>
            </a:r>
            <a:r>
              <a:rPr lang="zh-CN" altLang="en-US" dirty="0">
                <a:solidFill>
                  <a:srgbClr val="7030A0"/>
                </a:solidFill>
              </a:rPr>
              <a:t>列表长度 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en-US" altLang="zh-CN" dirty="0"/>
              <a:t>]  </a:t>
            </a:r>
            <a:r>
              <a:rPr lang="en-US" altLang="zh-CN" dirty="0">
                <a:sym typeface="Wingdings" panose="05000000000000000000" pitchFamily="2" charset="2"/>
              </a:rPr>
              <a:t>  list1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list1 = [‘</a:t>
            </a:r>
            <a:r>
              <a:rPr lang="zh-CN" altLang="en-US" dirty="0"/>
              <a:t>中国</a:t>
            </a:r>
            <a:r>
              <a:rPr lang="en-US" altLang="zh-CN" dirty="0"/>
              <a:t>’, ‘</a:t>
            </a:r>
            <a:r>
              <a:rPr lang="zh-CN" altLang="en-US" dirty="0"/>
              <a:t>美国</a:t>
            </a:r>
            <a:r>
              <a:rPr lang="en-US" altLang="zh-CN" dirty="0"/>
              <a:t>’,</a:t>
            </a:r>
            <a:r>
              <a:rPr lang="zh-CN" altLang="en-US" dirty="0"/>
              <a:t> </a:t>
            </a:r>
            <a:r>
              <a:rPr lang="en-US" altLang="zh-CN" dirty="0"/>
              <a:t>1997,</a:t>
            </a:r>
            <a:r>
              <a:rPr lang="zh-CN" altLang="en-US" dirty="0"/>
              <a:t> </a:t>
            </a:r>
            <a:r>
              <a:rPr lang="en-US" altLang="zh-CN" dirty="0"/>
              <a:t>2000]</a:t>
            </a:r>
          </a:p>
          <a:p>
            <a:pPr marL="0" indent="0">
              <a:buNone/>
            </a:pPr>
            <a:r>
              <a:rPr lang="en-US" altLang="zh-CN" dirty="0"/>
              <a:t>      print(list1[::])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相当于</a:t>
            </a:r>
            <a:r>
              <a:rPr lang="en-US" altLang="zh-CN" dirty="0">
                <a:solidFill>
                  <a:srgbClr val="00B050"/>
                </a:solidFill>
              </a:rPr>
              <a:t>list1[0:4:1]</a:t>
            </a:r>
            <a:r>
              <a:rPr lang="zh-CN" altLang="en-US" dirty="0">
                <a:solidFill>
                  <a:srgbClr val="00B050"/>
                </a:solidFill>
              </a:rPr>
              <a:t>，输出所有元素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 </a:t>
            </a:r>
            <a:r>
              <a:rPr lang="en-US" altLang="zh-CN" dirty="0"/>
              <a:t>print(list1[::-1]     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特别地，当步长为</a:t>
            </a:r>
            <a:r>
              <a:rPr lang="en-US" altLang="zh-CN" dirty="0">
                <a:solidFill>
                  <a:srgbClr val="00B050"/>
                </a:solidFill>
              </a:rPr>
              <a:t>-1</a:t>
            </a:r>
            <a:r>
              <a:rPr lang="zh-CN" altLang="en-US" dirty="0">
                <a:solidFill>
                  <a:srgbClr val="00B050"/>
                </a:solidFill>
              </a:rPr>
              <a:t>时，相当于倒序输出</a:t>
            </a:r>
            <a:endParaRPr lang="en-US" altLang="zh-C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6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83CDC-9F80-4275-8B1D-262AB504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D74EC-4CA2-439D-B25A-CF57626FD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、列表元素的删除</a:t>
            </a:r>
            <a:endParaRPr lang="en-US" altLang="zh-CN" dirty="0"/>
          </a:p>
          <a:p>
            <a:r>
              <a:rPr lang="zh-CN" altLang="en-US" dirty="0"/>
              <a:t>方法一：使用</a:t>
            </a:r>
            <a:r>
              <a:rPr lang="en-US" altLang="zh-CN" dirty="0"/>
              <a:t>del</a:t>
            </a:r>
            <a:r>
              <a:rPr lang="zh-CN" altLang="en-US" dirty="0"/>
              <a:t>语句删除列表中的元素。比如</a:t>
            </a:r>
            <a:endParaRPr lang="en-US" altLang="zh-CN" dirty="0"/>
          </a:p>
          <a:p>
            <a:r>
              <a:rPr lang="en-US" altLang="zh-CN" dirty="0"/>
              <a:t>    list1 = [‘</a:t>
            </a:r>
            <a:r>
              <a:rPr lang="zh-CN" altLang="en-US" dirty="0"/>
              <a:t>中国</a:t>
            </a:r>
            <a:r>
              <a:rPr lang="en-US" altLang="zh-CN" dirty="0"/>
              <a:t>’, ‘</a:t>
            </a:r>
            <a:r>
              <a:rPr lang="zh-CN" altLang="en-US" dirty="0"/>
              <a:t>美国</a:t>
            </a:r>
            <a:r>
              <a:rPr lang="en-US" altLang="zh-CN" dirty="0"/>
              <a:t>’,</a:t>
            </a:r>
            <a:r>
              <a:rPr lang="zh-CN" altLang="en-US" dirty="0"/>
              <a:t> </a:t>
            </a:r>
            <a:r>
              <a:rPr lang="en-US" altLang="zh-CN" dirty="0"/>
              <a:t>1997,</a:t>
            </a:r>
            <a:r>
              <a:rPr lang="zh-CN" altLang="en-US" dirty="0"/>
              <a:t> </a:t>
            </a:r>
            <a:r>
              <a:rPr lang="en-US" altLang="zh-CN" dirty="0"/>
              <a:t>2000]</a:t>
            </a:r>
          </a:p>
          <a:p>
            <a:r>
              <a:rPr lang="en-US" altLang="zh-CN" dirty="0"/>
              <a:t>    del list1[0]     </a:t>
            </a:r>
            <a:r>
              <a:rPr lang="en-US" altLang="zh-CN" dirty="0">
                <a:solidFill>
                  <a:srgbClr val="00B050"/>
                </a:solidFill>
              </a:rPr>
              <a:t>#list1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[‘</a:t>
            </a:r>
            <a:r>
              <a:rPr lang="zh-CN" altLang="en-US" dirty="0">
                <a:solidFill>
                  <a:srgbClr val="00B050"/>
                </a:solidFill>
              </a:rPr>
              <a:t>美国</a:t>
            </a:r>
            <a:r>
              <a:rPr lang="en-US" altLang="zh-CN" dirty="0">
                <a:solidFill>
                  <a:srgbClr val="00B050"/>
                </a:solidFill>
              </a:rPr>
              <a:t>’,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1997,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2000]</a:t>
            </a:r>
          </a:p>
          <a:p>
            <a:endParaRPr lang="en-US" altLang="zh-CN" dirty="0"/>
          </a:p>
          <a:p>
            <a:r>
              <a:rPr lang="zh-CN" altLang="en-US" dirty="0"/>
              <a:t>方法二：使用</a:t>
            </a:r>
            <a:r>
              <a:rPr lang="zh-CN" altLang="en-US" dirty="0">
                <a:solidFill>
                  <a:srgbClr val="FF0000"/>
                </a:solidFill>
              </a:rPr>
              <a:t>列表结构下的</a:t>
            </a:r>
            <a:r>
              <a:rPr lang="en-US" altLang="zh-CN" dirty="0"/>
              <a:t>remove()</a:t>
            </a:r>
            <a:r>
              <a:rPr lang="zh-CN" altLang="en-US" dirty="0"/>
              <a:t>方法删除列表中的元素。其基本格式为：</a:t>
            </a:r>
            <a:endParaRPr lang="en-US" altLang="zh-CN" dirty="0"/>
          </a:p>
          <a:p>
            <a:pPr algn="ctr"/>
            <a:r>
              <a:rPr lang="en-US" altLang="zh-CN" dirty="0" err="1"/>
              <a:t>list.remove</a:t>
            </a:r>
            <a:r>
              <a:rPr lang="en-US" altLang="zh-CN" dirty="0"/>
              <a:t>(</a:t>
            </a:r>
            <a:r>
              <a:rPr lang="zh-CN" altLang="en-US" dirty="0"/>
              <a:t>待删除元素值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en-US" altLang="zh-CN" dirty="0"/>
              <a:t>   list1.remove(1997</a:t>
            </a:r>
            <a:r>
              <a:rPr lang="zh-CN" altLang="en-US" dirty="0"/>
              <a:t>）</a:t>
            </a:r>
            <a:r>
              <a:rPr lang="en-US" altLang="zh-CN" dirty="0"/>
              <a:t>     </a:t>
            </a:r>
            <a:r>
              <a:rPr lang="en-US" altLang="zh-CN" dirty="0">
                <a:solidFill>
                  <a:srgbClr val="00B050"/>
                </a:solidFill>
              </a:rPr>
              <a:t>#list1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[‘</a:t>
            </a:r>
            <a:r>
              <a:rPr lang="zh-CN" altLang="en-US" dirty="0">
                <a:solidFill>
                  <a:srgbClr val="00B050"/>
                </a:solidFill>
              </a:rPr>
              <a:t>中国</a:t>
            </a:r>
            <a:r>
              <a:rPr lang="en-US" altLang="zh-CN" dirty="0">
                <a:solidFill>
                  <a:srgbClr val="00B050"/>
                </a:solidFill>
              </a:rPr>
              <a:t>’, ‘</a:t>
            </a:r>
            <a:r>
              <a:rPr lang="zh-CN" altLang="en-US" dirty="0">
                <a:solidFill>
                  <a:srgbClr val="00B050"/>
                </a:solidFill>
              </a:rPr>
              <a:t>美国</a:t>
            </a:r>
            <a:r>
              <a:rPr lang="en-US" altLang="zh-CN" dirty="0">
                <a:solidFill>
                  <a:srgbClr val="00B050"/>
                </a:solidFill>
              </a:rPr>
              <a:t>’,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2000]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014EECC9-FAC1-4E53-AA3A-3E288E1DA28A}"/>
              </a:ext>
            </a:extLst>
          </p:cNvPr>
          <p:cNvSpPr/>
          <p:nvPr/>
        </p:nvSpPr>
        <p:spPr>
          <a:xfrm>
            <a:off x="1880559" y="4201063"/>
            <a:ext cx="2743199" cy="345057"/>
          </a:xfrm>
          <a:prstGeom prst="wedgeRoundRectCallout">
            <a:avLst>
              <a:gd name="adj1" fmla="val -46149"/>
              <a:gd name="adj2" fmla="val -9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不是函数调用，不用括号</a:t>
            </a:r>
          </a:p>
        </p:txBody>
      </p:sp>
    </p:spTree>
    <p:extLst>
      <p:ext uri="{BB962C8B-B14F-4D97-AF65-F5344CB8AC3E}">
        <p14:creationId xmlns:p14="http://schemas.microsoft.com/office/powerpoint/2010/main" val="265428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83CDC-9F80-4275-8B1D-262AB504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D74EC-4CA2-439D-B25A-CF57626FD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、列表元素的删除</a:t>
            </a:r>
            <a:endParaRPr lang="en-US" altLang="zh-CN" dirty="0"/>
          </a:p>
          <a:p>
            <a:r>
              <a:rPr lang="zh-CN" altLang="en-US" dirty="0"/>
              <a:t>方法三：使用列表结构下的</a:t>
            </a:r>
            <a:r>
              <a:rPr lang="en-US" altLang="zh-CN" dirty="0"/>
              <a:t>pop()</a:t>
            </a:r>
            <a:r>
              <a:rPr lang="zh-CN" altLang="en-US" dirty="0"/>
              <a:t>方法删除列表中指定位置的元素，无参数时删除最后一个元素。比如</a:t>
            </a:r>
            <a:endParaRPr lang="en-US" altLang="zh-CN" dirty="0"/>
          </a:p>
          <a:p>
            <a:r>
              <a:rPr lang="en-US" altLang="zh-CN" dirty="0"/>
              <a:t>    list1 = [‘</a:t>
            </a:r>
            <a:r>
              <a:rPr lang="zh-CN" altLang="en-US" dirty="0"/>
              <a:t>中国</a:t>
            </a:r>
            <a:r>
              <a:rPr lang="en-US" altLang="zh-CN" dirty="0"/>
              <a:t>’, ‘</a:t>
            </a:r>
            <a:r>
              <a:rPr lang="zh-CN" altLang="en-US" dirty="0"/>
              <a:t>美国</a:t>
            </a:r>
            <a:r>
              <a:rPr lang="en-US" altLang="zh-CN" dirty="0"/>
              <a:t>’,</a:t>
            </a:r>
            <a:r>
              <a:rPr lang="zh-CN" altLang="en-US" dirty="0"/>
              <a:t> </a:t>
            </a:r>
            <a:r>
              <a:rPr lang="en-US" altLang="zh-CN" dirty="0"/>
              <a:t>1997,</a:t>
            </a:r>
            <a:r>
              <a:rPr lang="zh-CN" altLang="en-US" dirty="0"/>
              <a:t> </a:t>
            </a:r>
            <a:r>
              <a:rPr lang="en-US" altLang="zh-CN" dirty="0"/>
              <a:t>2000]</a:t>
            </a:r>
          </a:p>
          <a:p>
            <a:r>
              <a:rPr lang="en-US" altLang="zh-CN" dirty="0"/>
              <a:t>    a = list1.pop()     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删除最后一个元素，</a:t>
            </a:r>
            <a:r>
              <a:rPr lang="en-US" altLang="zh-CN" dirty="0">
                <a:solidFill>
                  <a:srgbClr val="00B050"/>
                </a:solidFill>
              </a:rPr>
              <a:t>list1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[‘</a:t>
            </a:r>
            <a:r>
              <a:rPr lang="zh-CN" altLang="en-US" dirty="0">
                <a:solidFill>
                  <a:srgbClr val="00B050"/>
                </a:solidFill>
              </a:rPr>
              <a:t>中国</a:t>
            </a:r>
            <a:r>
              <a:rPr lang="en-US" altLang="zh-CN" dirty="0">
                <a:solidFill>
                  <a:srgbClr val="00B050"/>
                </a:solidFill>
              </a:rPr>
              <a:t>’, ‘</a:t>
            </a:r>
            <a:r>
              <a:rPr lang="zh-CN" altLang="en-US" dirty="0">
                <a:solidFill>
                  <a:srgbClr val="00B050"/>
                </a:solidFill>
              </a:rPr>
              <a:t>美国</a:t>
            </a:r>
            <a:r>
              <a:rPr lang="en-US" altLang="zh-CN" dirty="0">
                <a:solidFill>
                  <a:srgbClr val="00B050"/>
                </a:solidFill>
              </a:rPr>
              <a:t>’,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1997], </a:t>
            </a:r>
            <a:r>
              <a:rPr lang="zh-CN" altLang="en-US" dirty="0">
                <a:solidFill>
                  <a:srgbClr val="00B050"/>
                </a:solidFill>
              </a:rPr>
              <a:t>且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dirty="0">
                <a:solidFill>
                  <a:srgbClr val="00B050"/>
                </a:solidFill>
              </a:rPr>
              <a:t>被赋予删除掉的元素，即</a:t>
            </a:r>
            <a:r>
              <a:rPr lang="en-US" altLang="zh-CN" dirty="0">
                <a:solidFill>
                  <a:srgbClr val="00B050"/>
                </a:solidFill>
              </a:rPr>
              <a:t>a = 2000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    </a:t>
            </a:r>
            <a:r>
              <a:rPr lang="en-US" altLang="zh-CN" dirty="0"/>
              <a:t>a = list1.pop(1)   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删除下标为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的元素，</a:t>
            </a:r>
            <a:r>
              <a:rPr lang="en-US" altLang="zh-CN" dirty="0">
                <a:solidFill>
                  <a:srgbClr val="00B050"/>
                </a:solidFill>
              </a:rPr>
              <a:t>list2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[‘</a:t>
            </a:r>
            <a:r>
              <a:rPr lang="zh-CN" altLang="en-US" dirty="0">
                <a:solidFill>
                  <a:srgbClr val="00B050"/>
                </a:solidFill>
              </a:rPr>
              <a:t>中国</a:t>
            </a:r>
            <a:r>
              <a:rPr lang="en-US" altLang="zh-CN" dirty="0">
                <a:solidFill>
                  <a:srgbClr val="00B050"/>
                </a:solidFill>
              </a:rPr>
              <a:t>’, 1997]</a:t>
            </a:r>
            <a:r>
              <a:rPr lang="zh-CN" altLang="en-US" dirty="0">
                <a:solidFill>
                  <a:srgbClr val="00B050"/>
                </a:solidFill>
              </a:rPr>
              <a:t>，且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dirty="0">
                <a:solidFill>
                  <a:srgbClr val="00B050"/>
                </a:solidFill>
              </a:rPr>
              <a:t>被赋予</a:t>
            </a:r>
            <a:r>
              <a:rPr lang="en-US" altLang="zh-CN" dirty="0">
                <a:solidFill>
                  <a:srgbClr val="00B050"/>
                </a:solidFill>
              </a:rPr>
              <a:t>’</a:t>
            </a:r>
            <a:r>
              <a:rPr lang="zh-CN" altLang="en-US" dirty="0">
                <a:solidFill>
                  <a:srgbClr val="00B050"/>
                </a:solidFill>
              </a:rPr>
              <a:t>美国</a:t>
            </a:r>
            <a:r>
              <a:rPr lang="en-US" altLang="zh-CN" dirty="0">
                <a:solidFill>
                  <a:srgbClr val="00B050"/>
                </a:solidFill>
              </a:rPr>
              <a:t>’</a:t>
            </a:r>
          </a:p>
          <a:p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380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B8303-9AE3-4CF5-9AE1-5500C037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91437-C6E2-4EED-BEE6-93E88D53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、添加列表元素</a:t>
            </a:r>
            <a:endParaRPr lang="en-US" altLang="zh-CN" dirty="0"/>
          </a:p>
          <a:p>
            <a:r>
              <a:rPr lang="zh-CN" altLang="en-US" dirty="0"/>
              <a:t>方法一：使用</a:t>
            </a:r>
            <a:r>
              <a:rPr lang="en-US" altLang="zh-CN" dirty="0">
                <a:solidFill>
                  <a:srgbClr val="FF0000"/>
                </a:solidFill>
              </a:rPr>
              <a:t>append</a:t>
            </a:r>
            <a:r>
              <a:rPr lang="en-US" altLang="zh-CN" dirty="0"/>
              <a:t>(</a:t>
            </a:r>
            <a:r>
              <a:rPr lang="zh-CN" altLang="en-US" dirty="0"/>
              <a:t>被添加元素值</a:t>
            </a:r>
            <a:r>
              <a:rPr lang="en-US" altLang="zh-CN" dirty="0"/>
              <a:t>)</a:t>
            </a:r>
            <a:r>
              <a:rPr lang="zh-CN" altLang="en-US" dirty="0"/>
              <a:t>方法在列表</a:t>
            </a:r>
            <a:r>
              <a:rPr lang="zh-CN" altLang="en-US" dirty="0">
                <a:solidFill>
                  <a:srgbClr val="FF0000"/>
                </a:solidFill>
              </a:rPr>
              <a:t>末尾</a:t>
            </a:r>
            <a:r>
              <a:rPr lang="zh-CN" altLang="en-US" dirty="0"/>
              <a:t>添加元素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en-US" altLang="zh-CN" dirty="0"/>
              <a:t>    list1 = [‘</a:t>
            </a:r>
            <a:r>
              <a:rPr lang="zh-CN" altLang="en-US" dirty="0"/>
              <a:t>中国</a:t>
            </a:r>
            <a:r>
              <a:rPr lang="en-US" altLang="zh-CN" dirty="0"/>
              <a:t>’, ‘</a:t>
            </a:r>
            <a:r>
              <a:rPr lang="zh-CN" altLang="en-US" dirty="0"/>
              <a:t>美国</a:t>
            </a:r>
            <a:r>
              <a:rPr lang="en-US" altLang="zh-CN" dirty="0"/>
              <a:t>’,</a:t>
            </a:r>
            <a:r>
              <a:rPr lang="zh-CN" altLang="en-US" dirty="0"/>
              <a:t> </a:t>
            </a:r>
            <a:r>
              <a:rPr lang="en-US" altLang="zh-CN" dirty="0"/>
              <a:t>1997,</a:t>
            </a:r>
            <a:r>
              <a:rPr lang="zh-CN" altLang="en-US" dirty="0"/>
              <a:t> </a:t>
            </a:r>
            <a:r>
              <a:rPr lang="en-US" altLang="zh-CN" dirty="0"/>
              <a:t>2000]</a:t>
            </a:r>
          </a:p>
          <a:p>
            <a:r>
              <a:rPr lang="en-US" altLang="zh-CN" dirty="0"/>
              <a:t>    list1.append(31.4</a:t>
            </a:r>
            <a:r>
              <a:rPr lang="zh-CN" altLang="en-US" dirty="0"/>
              <a:t>）</a:t>
            </a:r>
            <a:r>
              <a:rPr lang="en-US" altLang="zh-CN" dirty="0"/>
              <a:t>     </a:t>
            </a:r>
            <a:r>
              <a:rPr lang="en-US" altLang="zh-CN" dirty="0">
                <a:solidFill>
                  <a:srgbClr val="00B050"/>
                </a:solidFill>
              </a:rPr>
              <a:t>#list1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[‘</a:t>
            </a:r>
            <a:r>
              <a:rPr lang="zh-CN" altLang="en-US" dirty="0">
                <a:solidFill>
                  <a:srgbClr val="00B050"/>
                </a:solidFill>
              </a:rPr>
              <a:t>中国’</a:t>
            </a:r>
            <a:r>
              <a:rPr lang="en-US" altLang="zh-CN" dirty="0">
                <a:solidFill>
                  <a:srgbClr val="00B050"/>
                </a:solidFill>
              </a:rPr>
              <a:t>, ‘</a:t>
            </a:r>
            <a:r>
              <a:rPr lang="zh-CN" altLang="en-US" dirty="0">
                <a:solidFill>
                  <a:srgbClr val="00B050"/>
                </a:solidFill>
              </a:rPr>
              <a:t>美国’</a:t>
            </a:r>
            <a:r>
              <a:rPr lang="en-US" altLang="zh-CN" dirty="0">
                <a:solidFill>
                  <a:srgbClr val="00B050"/>
                </a:solidFill>
              </a:rPr>
              <a:t>, 1997, 2000,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31.4]</a:t>
            </a:r>
          </a:p>
        </p:txBody>
      </p:sp>
    </p:spTree>
    <p:extLst>
      <p:ext uri="{BB962C8B-B14F-4D97-AF65-F5344CB8AC3E}">
        <p14:creationId xmlns:p14="http://schemas.microsoft.com/office/powerpoint/2010/main" val="2584600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B8303-9AE3-4CF5-9AE1-5500C037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91437-C6E2-4EED-BEE6-93E88D53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、添加列表元素</a:t>
            </a:r>
            <a:endParaRPr lang="en-US" altLang="zh-CN" dirty="0"/>
          </a:p>
          <a:p>
            <a:r>
              <a:rPr lang="zh-CN" altLang="en-US" dirty="0"/>
              <a:t>方法二：使用</a:t>
            </a:r>
            <a:r>
              <a:rPr lang="en-US" altLang="zh-CN" dirty="0">
                <a:solidFill>
                  <a:srgbClr val="FF0000"/>
                </a:solidFill>
              </a:rPr>
              <a:t>extend</a:t>
            </a:r>
            <a:r>
              <a:rPr lang="zh-CN" altLang="en-US" dirty="0"/>
              <a:t>将一个列表中每个元素分别添加到另一个列表中，只接受一个参数</a:t>
            </a:r>
            <a:r>
              <a:rPr lang="en-US" altLang="zh-CN" dirty="0"/>
              <a:t>,  </a:t>
            </a:r>
            <a:r>
              <a:rPr lang="zh-CN" altLang="en-US" dirty="0"/>
              <a:t>且该参数只能为列表</a:t>
            </a:r>
            <a:r>
              <a:rPr lang="en-US" altLang="zh-CN" dirty="0"/>
              <a:t>list</a:t>
            </a:r>
            <a:r>
              <a:rPr lang="zh-CN" altLang="en-US" dirty="0"/>
              <a:t>形式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en-US" altLang="zh-CN" dirty="0"/>
              <a:t>    list1 = [‘</a:t>
            </a:r>
            <a:r>
              <a:rPr lang="zh-CN" altLang="en-US" dirty="0"/>
              <a:t>中国</a:t>
            </a:r>
            <a:r>
              <a:rPr lang="en-US" altLang="zh-CN" dirty="0"/>
              <a:t>’, ‘</a:t>
            </a:r>
            <a:r>
              <a:rPr lang="zh-CN" altLang="en-US" dirty="0"/>
              <a:t>美国</a:t>
            </a:r>
            <a:r>
              <a:rPr lang="en-US" altLang="zh-CN" dirty="0"/>
              <a:t>’,</a:t>
            </a:r>
            <a:r>
              <a:rPr lang="zh-CN" altLang="en-US" dirty="0"/>
              <a:t> </a:t>
            </a:r>
            <a:r>
              <a:rPr lang="en-US" altLang="zh-CN" dirty="0"/>
              <a:t>1997,</a:t>
            </a:r>
            <a:r>
              <a:rPr lang="zh-CN" altLang="en-US" dirty="0"/>
              <a:t> </a:t>
            </a:r>
            <a:r>
              <a:rPr lang="en-US" altLang="zh-CN" dirty="0"/>
              <a:t>2000]</a:t>
            </a:r>
          </a:p>
          <a:p>
            <a:r>
              <a:rPr lang="en-US" altLang="zh-CN" dirty="0"/>
              <a:t>    list2 = [1, 2, 3, 4]</a:t>
            </a:r>
          </a:p>
          <a:p>
            <a:r>
              <a:rPr lang="en-US" altLang="zh-CN" dirty="0"/>
              <a:t>    list1.append(list2</a:t>
            </a:r>
            <a:r>
              <a:rPr lang="zh-CN" altLang="en-US" dirty="0"/>
              <a:t>）</a:t>
            </a:r>
            <a:r>
              <a:rPr lang="en-US" altLang="zh-CN" dirty="0"/>
              <a:t>     </a:t>
            </a:r>
            <a:r>
              <a:rPr lang="en-US" altLang="zh-CN" dirty="0">
                <a:solidFill>
                  <a:srgbClr val="00B050"/>
                </a:solidFill>
              </a:rPr>
              <a:t>#list1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[‘</a:t>
            </a:r>
            <a:r>
              <a:rPr lang="zh-CN" altLang="en-US" dirty="0">
                <a:solidFill>
                  <a:srgbClr val="00B050"/>
                </a:solidFill>
              </a:rPr>
              <a:t>中国’</a:t>
            </a:r>
            <a:r>
              <a:rPr lang="en-US" altLang="zh-CN" dirty="0">
                <a:solidFill>
                  <a:srgbClr val="00B050"/>
                </a:solidFill>
              </a:rPr>
              <a:t>, ‘</a:t>
            </a:r>
            <a:r>
              <a:rPr lang="zh-CN" altLang="en-US" dirty="0">
                <a:solidFill>
                  <a:srgbClr val="00B050"/>
                </a:solidFill>
              </a:rPr>
              <a:t>美国’</a:t>
            </a:r>
            <a:r>
              <a:rPr lang="en-US" altLang="zh-CN" dirty="0">
                <a:solidFill>
                  <a:srgbClr val="00B050"/>
                </a:solidFill>
              </a:rPr>
              <a:t>, 1997, 2000,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[1, 2, 3, 4]]</a:t>
            </a:r>
          </a:p>
          <a:p>
            <a:r>
              <a:rPr lang="en-US" altLang="zh-CN" dirty="0"/>
              <a:t>    list1.extend(list2)         </a:t>
            </a:r>
            <a:r>
              <a:rPr lang="en-US" altLang="zh-CN" dirty="0">
                <a:solidFill>
                  <a:srgbClr val="00B050"/>
                </a:solidFill>
              </a:rPr>
              <a:t>#list1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[‘</a:t>
            </a:r>
            <a:r>
              <a:rPr lang="zh-CN" altLang="en-US" dirty="0">
                <a:solidFill>
                  <a:srgbClr val="00B050"/>
                </a:solidFill>
              </a:rPr>
              <a:t>中国’</a:t>
            </a:r>
            <a:r>
              <a:rPr lang="en-US" altLang="zh-CN" dirty="0">
                <a:solidFill>
                  <a:srgbClr val="00B050"/>
                </a:solidFill>
              </a:rPr>
              <a:t>, ‘</a:t>
            </a:r>
            <a:r>
              <a:rPr lang="zh-CN" altLang="en-US" dirty="0">
                <a:solidFill>
                  <a:srgbClr val="00B050"/>
                </a:solidFill>
              </a:rPr>
              <a:t>美国’</a:t>
            </a:r>
            <a:r>
              <a:rPr lang="en-US" altLang="zh-CN" dirty="0">
                <a:solidFill>
                  <a:srgbClr val="00B050"/>
                </a:solidFill>
              </a:rPr>
              <a:t>, 1997, 2000, 1, 2, 3, 4]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list1</a:t>
            </a:r>
            <a:r>
              <a:rPr lang="zh-CN" altLang="en-US" dirty="0">
                <a:solidFill>
                  <a:srgbClr val="00B050"/>
                </a:solidFill>
              </a:rPr>
              <a:t>共扩展成长度为</a:t>
            </a:r>
            <a:r>
              <a:rPr lang="en-US" altLang="zh-CN" dirty="0">
                <a:solidFill>
                  <a:srgbClr val="00B050"/>
                </a:solidFill>
              </a:rPr>
              <a:t>8</a:t>
            </a:r>
            <a:r>
              <a:rPr lang="zh-CN" altLang="en-US" dirty="0">
                <a:solidFill>
                  <a:srgbClr val="00B050"/>
                </a:solidFill>
              </a:rPr>
              <a:t>的列表，后面的</a:t>
            </a:r>
            <a:r>
              <a:rPr lang="en-US" altLang="zh-CN" dirty="0">
                <a:solidFill>
                  <a:srgbClr val="00B050"/>
                </a:solidFill>
              </a:rPr>
              <a:t>4</a:t>
            </a:r>
            <a:r>
              <a:rPr lang="zh-CN" altLang="en-US" dirty="0">
                <a:solidFill>
                  <a:srgbClr val="00B050"/>
                </a:solidFill>
              </a:rPr>
              <a:t>个元素来自于</a:t>
            </a:r>
            <a:r>
              <a:rPr lang="en-US" altLang="zh-CN" dirty="0">
                <a:solidFill>
                  <a:srgbClr val="00B050"/>
                </a:solidFill>
              </a:rPr>
              <a:t>list2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7BE1C4C7-9094-4594-B7F3-3392C4504781}"/>
              </a:ext>
            </a:extLst>
          </p:cNvPr>
          <p:cNvSpPr/>
          <p:nvPr/>
        </p:nvSpPr>
        <p:spPr>
          <a:xfrm>
            <a:off x="8445259" y="4278702"/>
            <a:ext cx="1751163" cy="586596"/>
          </a:xfrm>
          <a:prstGeom prst="wedgeRoundRectCallout">
            <a:avLst>
              <a:gd name="adj1" fmla="val 6049"/>
              <a:gd name="adj2" fmla="val 713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list1</a:t>
            </a:r>
            <a:r>
              <a:rPr lang="zh-CN" altLang="en-US" dirty="0"/>
              <a:t>的第</a:t>
            </a:r>
            <a:r>
              <a:rPr lang="en-US" altLang="zh-CN" dirty="0"/>
              <a:t>4</a:t>
            </a:r>
            <a:r>
              <a:rPr lang="zh-CN" altLang="en-US" dirty="0"/>
              <a:t>个元素为列表</a:t>
            </a:r>
            <a:r>
              <a:rPr lang="en-US" altLang="zh-CN" dirty="0"/>
              <a:t>list2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99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B8303-9AE3-4CF5-9AE1-5500C037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91437-C6E2-4EED-BEE6-93E88D53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、添加列表元素</a:t>
            </a:r>
            <a:endParaRPr lang="en-US" altLang="zh-CN" dirty="0"/>
          </a:p>
          <a:p>
            <a:r>
              <a:rPr lang="zh-CN" altLang="en-US" dirty="0"/>
              <a:t>方法三：使用</a:t>
            </a:r>
            <a:r>
              <a:rPr lang="en-US" altLang="zh-CN" dirty="0">
                <a:solidFill>
                  <a:srgbClr val="FF0000"/>
                </a:solidFill>
              </a:rPr>
              <a:t>insert(index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value)</a:t>
            </a:r>
            <a:r>
              <a:rPr lang="zh-CN" altLang="en-US" dirty="0"/>
              <a:t>将一个元素插入到列表中，有参数有两个，第一个参数</a:t>
            </a:r>
            <a:r>
              <a:rPr lang="en-US" altLang="zh-CN" dirty="0"/>
              <a:t>index</a:t>
            </a:r>
            <a:r>
              <a:rPr lang="zh-CN" altLang="en-US" dirty="0"/>
              <a:t>是索引点，即插入的位置，第二个参数</a:t>
            </a:r>
            <a:r>
              <a:rPr lang="en-US" altLang="zh-CN" dirty="0"/>
              <a:t>value</a:t>
            </a:r>
            <a:r>
              <a:rPr lang="zh-CN" altLang="en-US" dirty="0"/>
              <a:t>是插入的元素。其中，</a:t>
            </a:r>
            <a:r>
              <a:rPr lang="en-US" altLang="zh-CN" dirty="0"/>
              <a:t>index</a:t>
            </a:r>
            <a:r>
              <a:rPr lang="zh-CN" altLang="en-US" dirty="0"/>
              <a:t>的起始位置从</a:t>
            </a:r>
            <a:r>
              <a:rPr lang="en-US" altLang="zh-CN" dirty="0"/>
              <a:t>0</a:t>
            </a:r>
            <a:r>
              <a:rPr lang="zh-CN" altLang="en-US" dirty="0"/>
              <a:t>开始。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en-US" altLang="zh-CN" dirty="0"/>
              <a:t>    list1 = [‘</a:t>
            </a:r>
            <a:r>
              <a:rPr lang="zh-CN" altLang="en-US" dirty="0"/>
              <a:t>中国</a:t>
            </a:r>
            <a:r>
              <a:rPr lang="en-US" altLang="zh-CN" dirty="0"/>
              <a:t>’, ‘</a:t>
            </a:r>
            <a:r>
              <a:rPr lang="zh-CN" altLang="en-US" dirty="0"/>
              <a:t>美国</a:t>
            </a:r>
            <a:r>
              <a:rPr lang="en-US" altLang="zh-CN" dirty="0"/>
              <a:t>’,</a:t>
            </a:r>
            <a:r>
              <a:rPr lang="zh-CN" altLang="en-US" dirty="0"/>
              <a:t> </a:t>
            </a:r>
            <a:r>
              <a:rPr lang="en-US" altLang="zh-CN" dirty="0"/>
              <a:t>1997,</a:t>
            </a:r>
            <a:r>
              <a:rPr lang="zh-CN" altLang="en-US" dirty="0"/>
              <a:t> </a:t>
            </a:r>
            <a:r>
              <a:rPr lang="en-US" altLang="zh-CN" dirty="0"/>
              <a:t>2000]</a:t>
            </a:r>
          </a:p>
          <a:p>
            <a:r>
              <a:rPr lang="en-US" altLang="zh-CN" dirty="0"/>
              <a:t>    list1.insert(1, 31.4)     </a:t>
            </a:r>
            <a:r>
              <a:rPr lang="en-US" altLang="zh-CN" dirty="0">
                <a:solidFill>
                  <a:srgbClr val="00B050"/>
                </a:solidFill>
              </a:rPr>
              <a:t>#list1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[‘</a:t>
            </a:r>
            <a:r>
              <a:rPr lang="zh-CN" altLang="en-US" dirty="0">
                <a:solidFill>
                  <a:srgbClr val="00B050"/>
                </a:solidFill>
              </a:rPr>
              <a:t>中国</a:t>
            </a:r>
            <a:r>
              <a:rPr lang="en-US" altLang="zh-CN" dirty="0">
                <a:solidFill>
                  <a:srgbClr val="00B050"/>
                </a:solidFill>
              </a:rPr>
              <a:t>’, 31.4, ‘</a:t>
            </a:r>
            <a:r>
              <a:rPr lang="zh-CN" altLang="en-US" dirty="0">
                <a:solidFill>
                  <a:srgbClr val="00B050"/>
                </a:solidFill>
              </a:rPr>
              <a:t>美国</a:t>
            </a:r>
            <a:r>
              <a:rPr lang="en-US" altLang="zh-CN" dirty="0">
                <a:solidFill>
                  <a:srgbClr val="00B050"/>
                </a:solidFill>
              </a:rPr>
              <a:t>’,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1997,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2000]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026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B8303-9AE3-4CF5-9AE1-5500C037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91437-C6E2-4EED-BEE6-93E88D53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、添加列表元素</a:t>
            </a:r>
            <a:endParaRPr lang="en-US" altLang="zh-CN" dirty="0"/>
          </a:p>
          <a:p>
            <a:r>
              <a:rPr lang="zh-CN" altLang="en-US" dirty="0"/>
              <a:t>方法四：使用</a:t>
            </a:r>
            <a:r>
              <a:rPr lang="zh-CN" altLang="en-US" dirty="0">
                <a:solidFill>
                  <a:srgbClr val="FF0000"/>
                </a:solidFill>
              </a:rPr>
              <a:t>符号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/>
              <a:t>将两个列表</a:t>
            </a:r>
            <a:r>
              <a:rPr lang="en-US" altLang="zh-CN" dirty="0"/>
              <a:t>list</a:t>
            </a:r>
            <a:r>
              <a:rPr lang="zh-CN" altLang="en-US" dirty="0"/>
              <a:t>相加连接起来，会返回给一个新的</a:t>
            </a:r>
            <a:r>
              <a:rPr lang="en-US" altLang="zh-CN" dirty="0"/>
              <a:t>list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en-US" altLang="zh-CN" dirty="0"/>
              <a:t>    list1 = [‘</a:t>
            </a:r>
            <a:r>
              <a:rPr lang="zh-CN" altLang="en-US" dirty="0"/>
              <a:t>中国</a:t>
            </a:r>
            <a:r>
              <a:rPr lang="en-US" altLang="zh-CN" dirty="0"/>
              <a:t>’, ‘</a:t>
            </a:r>
            <a:r>
              <a:rPr lang="zh-CN" altLang="en-US" dirty="0"/>
              <a:t>美国</a:t>
            </a:r>
            <a:r>
              <a:rPr lang="en-US" altLang="zh-CN" dirty="0"/>
              <a:t>’,</a:t>
            </a:r>
            <a:r>
              <a:rPr lang="zh-CN" altLang="en-US" dirty="0"/>
              <a:t> </a:t>
            </a:r>
            <a:r>
              <a:rPr lang="en-US" altLang="zh-CN" dirty="0"/>
              <a:t>1997,</a:t>
            </a:r>
            <a:r>
              <a:rPr lang="zh-CN" altLang="en-US" dirty="0"/>
              <a:t> </a:t>
            </a:r>
            <a:r>
              <a:rPr lang="en-US" altLang="zh-CN" dirty="0"/>
              <a:t>2000]</a:t>
            </a:r>
          </a:p>
          <a:p>
            <a:r>
              <a:rPr lang="en-US" altLang="zh-CN" dirty="0"/>
              <a:t>    list2 = [1, 2, 3, 4]</a:t>
            </a:r>
          </a:p>
          <a:p>
            <a:r>
              <a:rPr lang="en-US" altLang="zh-CN" dirty="0"/>
              <a:t>    list3 = list1 + linst2      </a:t>
            </a:r>
            <a:r>
              <a:rPr lang="en-US" altLang="zh-CN" dirty="0">
                <a:solidFill>
                  <a:srgbClr val="00B050"/>
                </a:solidFill>
              </a:rPr>
              <a:t>#list3</a:t>
            </a:r>
            <a:r>
              <a:rPr lang="zh-CN" altLang="en-US" dirty="0">
                <a:solidFill>
                  <a:srgbClr val="00B050"/>
                </a:solidFill>
              </a:rPr>
              <a:t>为新列表，值为</a:t>
            </a:r>
            <a:r>
              <a:rPr lang="en-US" altLang="zh-CN" dirty="0">
                <a:solidFill>
                  <a:srgbClr val="00B050"/>
                </a:solidFill>
              </a:rPr>
              <a:t>[‘</a:t>
            </a:r>
            <a:r>
              <a:rPr lang="zh-CN" altLang="en-US" dirty="0">
                <a:solidFill>
                  <a:srgbClr val="00B050"/>
                </a:solidFill>
              </a:rPr>
              <a:t>中国</a:t>
            </a:r>
            <a:r>
              <a:rPr lang="en-US" altLang="zh-CN" dirty="0">
                <a:solidFill>
                  <a:srgbClr val="00B050"/>
                </a:solidFill>
              </a:rPr>
              <a:t>’, 31.4, ‘</a:t>
            </a:r>
            <a:r>
              <a:rPr lang="zh-CN" altLang="en-US" dirty="0">
                <a:solidFill>
                  <a:srgbClr val="00B050"/>
                </a:solidFill>
              </a:rPr>
              <a:t>美国</a:t>
            </a:r>
            <a:r>
              <a:rPr lang="en-US" altLang="zh-CN" dirty="0">
                <a:solidFill>
                  <a:srgbClr val="00B050"/>
                </a:solidFill>
              </a:rPr>
              <a:t>’,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1997,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2000, 1, 2, 3, 4]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注意：采用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拼接列表会返回一个新列表，与</a:t>
            </a:r>
            <a:r>
              <a:rPr lang="en-US" altLang="zh-CN" dirty="0">
                <a:solidFill>
                  <a:srgbClr val="FF0000"/>
                </a:solidFill>
              </a:rPr>
              <a:t>append, extend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insert</a:t>
            </a:r>
            <a:r>
              <a:rPr lang="zh-CN" altLang="en-US" dirty="0">
                <a:solidFill>
                  <a:srgbClr val="FF0000"/>
                </a:solidFill>
              </a:rPr>
              <a:t>不同，不会改变参与操作的列表的值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6489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B369-D26F-455F-856E-251622E1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A1D44-6F44-4D9B-8AB8-294A9417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、列表排序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方法一：调用列表结构下的</a:t>
            </a:r>
            <a:r>
              <a:rPr lang="en-US" altLang="zh-CN" dirty="0">
                <a:solidFill>
                  <a:srgbClr val="FF0000"/>
                </a:solidFill>
              </a:rPr>
              <a:t>sort(reverse=False)</a:t>
            </a:r>
            <a:r>
              <a:rPr lang="zh-CN" altLang="en-US" dirty="0"/>
              <a:t>方法，参数</a:t>
            </a:r>
            <a:r>
              <a:rPr lang="en-US" altLang="zh-CN" dirty="0"/>
              <a:t>reverse</a:t>
            </a:r>
            <a:r>
              <a:rPr lang="zh-CN" altLang="en-US" dirty="0"/>
              <a:t>表示排序顺序，默认为</a:t>
            </a:r>
            <a:r>
              <a:rPr lang="en-US" altLang="zh-CN" dirty="0"/>
              <a:t>False</a:t>
            </a:r>
            <a:r>
              <a:rPr lang="zh-CN" altLang="en-US" dirty="0"/>
              <a:t>，表示升序；若设置为</a:t>
            </a:r>
            <a:r>
              <a:rPr lang="en-US" altLang="zh-CN" dirty="0"/>
              <a:t>True</a:t>
            </a:r>
            <a:r>
              <a:rPr lang="zh-CN" altLang="en-US" dirty="0"/>
              <a:t>，表示降序。比如：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list1 = [5, 2, 3, 1, 4]</a:t>
            </a:r>
          </a:p>
          <a:p>
            <a:pPr marL="0" indent="0">
              <a:buNone/>
            </a:pPr>
            <a:r>
              <a:rPr lang="en-US" altLang="zh-CN" dirty="0"/>
              <a:t>    list1.sort()			</a:t>
            </a:r>
            <a:r>
              <a:rPr lang="en-US" altLang="zh-CN" dirty="0">
                <a:solidFill>
                  <a:srgbClr val="00B050"/>
                </a:solidFill>
              </a:rPr>
              <a:t>#list1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[1, 2, 3, 4, 5]</a:t>
            </a:r>
          </a:p>
          <a:p>
            <a:pPr marL="0" indent="0">
              <a:buNone/>
            </a:pPr>
            <a:r>
              <a:rPr lang="en-US" altLang="zh-CN" dirty="0"/>
              <a:t>    list1.sort(reverse=True)	</a:t>
            </a:r>
            <a:r>
              <a:rPr lang="en-US" altLang="zh-CN" dirty="0">
                <a:solidFill>
                  <a:srgbClr val="00B050"/>
                </a:solidFill>
              </a:rPr>
              <a:t>#list1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[5, 4, 3, 2, 1]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0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内容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34858-2697-4E98-8922-44092ED23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序列的数据结构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列表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元组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字典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集合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B369-D26F-455F-856E-251622E1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A1D44-6F44-4D9B-8AB8-294A9417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、列表排序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方法二：调用内置函数</a:t>
            </a:r>
            <a:r>
              <a:rPr lang="en-US" altLang="zh-CN" dirty="0">
                <a:solidFill>
                  <a:srgbClr val="FF0000"/>
                </a:solidFill>
              </a:rPr>
              <a:t>sorted(</a:t>
            </a:r>
            <a:r>
              <a:rPr lang="zh-CN" altLang="en-US" dirty="0">
                <a:solidFill>
                  <a:srgbClr val="FF0000"/>
                </a:solidFill>
              </a:rPr>
              <a:t>列表，</a:t>
            </a:r>
            <a:r>
              <a:rPr lang="en-US" altLang="zh-CN" dirty="0">
                <a:solidFill>
                  <a:srgbClr val="FF0000"/>
                </a:solidFill>
              </a:rPr>
              <a:t>reverse=False)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，该函数会返回一个排好序的新列表。比如：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list1 = [5, 2, 3, 1, 4]</a:t>
            </a:r>
          </a:p>
          <a:p>
            <a:pPr marL="0" indent="0">
              <a:buNone/>
            </a:pPr>
            <a:r>
              <a:rPr lang="en-US" altLang="zh-CN" dirty="0"/>
              <a:t>    list2 = sorted(list1)			</a:t>
            </a:r>
            <a:r>
              <a:rPr lang="en-US" altLang="zh-CN" dirty="0">
                <a:solidFill>
                  <a:srgbClr val="00B050"/>
                </a:solidFill>
              </a:rPr>
              <a:t>#list1</a:t>
            </a:r>
            <a:r>
              <a:rPr lang="zh-CN" altLang="en-US" dirty="0">
                <a:solidFill>
                  <a:srgbClr val="00B050"/>
                </a:solidFill>
              </a:rPr>
              <a:t>不变，</a:t>
            </a:r>
            <a:r>
              <a:rPr lang="en-US" altLang="zh-CN" dirty="0">
                <a:solidFill>
                  <a:srgbClr val="00B050"/>
                </a:solidFill>
              </a:rPr>
              <a:t>list2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[1, 2, 3, 4, 5]</a:t>
            </a:r>
          </a:p>
          <a:p>
            <a:pPr marL="0" indent="0">
              <a:buNone/>
            </a:pPr>
            <a:r>
              <a:rPr lang="en-US" altLang="zh-CN" dirty="0"/>
              <a:t>    list2 = sorted(list1, reverse=True)	</a:t>
            </a:r>
            <a:r>
              <a:rPr lang="en-US" altLang="zh-CN" dirty="0">
                <a:solidFill>
                  <a:srgbClr val="00B050"/>
                </a:solidFill>
              </a:rPr>
              <a:t>#list1</a:t>
            </a:r>
            <a:r>
              <a:rPr lang="zh-CN" altLang="en-US" dirty="0">
                <a:solidFill>
                  <a:srgbClr val="00B050"/>
                </a:solidFill>
              </a:rPr>
              <a:t>不变，</a:t>
            </a:r>
            <a:r>
              <a:rPr lang="en-US" altLang="zh-CN" dirty="0">
                <a:solidFill>
                  <a:srgbClr val="00B050"/>
                </a:solidFill>
              </a:rPr>
              <a:t>list2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[5, 4, 3, 2, 1]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51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5EA7F-F6EE-4E5B-9B11-02F5EC48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03735-1E45-4562-BE9C-5B7372BF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、定义多维列表</a:t>
            </a:r>
            <a:endParaRPr lang="en-US" altLang="zh-CN" dirty="0"/>
          </a:p>
          <a:p>
            <a:r>
              <a:rPr lang="zh-CN" altLang="en-US" dirty="0"/>
              <a:t>可以将多维列表视为列表的嵌套，即多维列表的元素值也是一个列表，只是维度比父列表小一</a:t>
            </a:r>
            <a:endParaRPr lang="en-US" altLang="zh-CN" dirty="0"/>
          </a:p>
          <a:p>
            <a:r>
              <a:rPr lang="zh-CN" altLang="en-US" dirty="0"/>
              <a:t>比如：</a:t>
            </a:r>
            <a:r>
              <a:rPr lang="en-US" altLang="zh-CN" dirty="0"/>
              <a:t>list1 = [["CPU", "</a:t>
            </a:r>
            <a:r>
              <a:rPr lang="zh-CN" altLang="en-US" dirty="0"/>
              <a:t>内存</a:t>
            </a:r>
            <a:r>
              <a:rPr lang="en-US" altLang="zh-CN" dirty="0"/>
              <a:t>"], ["</a:t>
            </a:r>
            <a:r>
              <a:rPr lang="zh-CN" altLang="en-US" dirty="0"/>
              <a:t>硬盘</a:t>
            </a:r>
            <a:r>
              <a:rPr lang="en-US" altLang="zh-CN" dirty="0"/>
              <a:t>","</a:t>
            </a:r>
            <a:r>
              <a:rPr lang="zh-CN" altLang="en-US" dirty="0"/>
              <a:t>声卡</a:t>
            </a:r>
            <a:r>
              <a:rPr lang="en-US" altLang="zh-CN" dirty="0"/>
              <a:t>"]]</a:t>
            </a:r>
          </a:p>
          <a:p>
            <a:endParaRPr lang="en-US" altLang="zh-CN" dirty="0"/>
          </a:p>
          <a:p>
            <a:r>
              <a:rPr lang="zh-CN" altLang="en-US" dirty="0"/>
              <a:t>二维列表比一维列表多一个索引，可以如下获取元素：</a:t>
            </a:r>
          </a:p>
          <a:p>
            <a:pPr algn="ctr"/>
            <a:r>
              <a:rPr lang="zh-CN" altLang="en-US" dirty="0"/>
              <a:t>列表名</a:t>
            </a:r>
            <a:r>
              <a:rPr lang="en-US" altLang="zh-CN" dirty="0"/>
              <a:t>[</a:t>
            </a:r>
            <a:r>
              <a:rPr lang="zh-CN" altLang="en-US" dirty="0"/>
              <a:t>索引</a:t>
            </a:r>
            <a:r>
              <a:rPr lang="en-US" altLang="zh-CN" dirty="0"/>
              <a:t>1][</a:t>
            </a:r>
            <a:r>
              <a:rPr lang="zh-CN" altLang="en-US" dirty="0"/>
              <a:t>索引</a:t>
            </a:r>
            <a:r>
              <a:rPr lang="en-US" altLang="zh-CN" dirty="0"/>
              <a:t>2]</a:t>
            </a:r>
          </a:p>
          <a:p>
            <a:r>
              <a:rPr lang="zh-CN" altLang="en-US" dirty="0"/>
              <a:t>比如：</a:t>
            </a:r>
            <a:r>
              <a:rPr lang="en-US" altLang="zh-CN" dirty="0"/>
              <a:t>print(list1[0][1])    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输出“内存”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949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5EA7F-F6EE-4E5B-9B11-02F5EC48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03735-1E45-4562-BE9C-5B7372BF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、列表的操作符</a:t>
            </a:r>
            <a:endParaRPr lang="en-US" altLang="zh-CN" dirty="0"/>
          </a:p>
          <a:p>
            <a:endParaRPr lang="en-US" altLang="zh-CN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EE6367-96D0-4854-BBF7-AA44C4E52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67" y="2742031"/>
            <a:ext cx="11395315" cy="31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4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DE398-468A-49C2-BE5B-78F1D031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F7877-1445-455D-8B0F-4346E806C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、列表的常用方法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list.append</a:t>
            </a:r>
            <a:r>
              <a:rPr lang="en-US" altLang="zh-CN" dirty="0"/>
              <a:t>(obj)</a:t>
            </a:r>
            <a:r>
              <a:rPr lang="zh-CN" altLang="en-US" dirty="0"/>
              <a:t>：在列表末尾添加新的对象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list.extend</a:t>
            </a:r>
            <a:r>
              <a:rPr lang="en-US" altLang="zh-CN" dirty="0"/>
              <a:t>(seq)</a:t>
            </a:r>
            <a:r>
              <a:rPr lang="zh-CN" altLang="en-US" dirty="0"/>
              <a:t>：在列表末尾一次性追加另一个序列中的多个值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list.insert</a:t>
            </a:r>
            <a:r>
              <a:rPr lang="en-US" altLang="zh-CN" dirty="0"/>
              <a:t>(index, obj)</a:t>
            </a:r>
            <a:r>
              <a:rPr lang="zh-CN" altLang="en-US" dirty="0"/>
              <a:t>：将对象插入列表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list.pop</a:t>
            </a:r>
            <a:r>
              <a:rPr lang="en-US" altLang="zh-CN" dirty="0"/>
              <a:t>(index)</a:t>
            </a:r>
            <a:r>
              <a:rPr lang="zh-CN" altLang="en-US" dirty="0"/>
              <a:t>：移除列表中的一个元素，默认最后一个元素，并返回该元素的值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 err="1"/>
              <a:t>list.remove</a:t>
            </a:r>
            <a:r>
              <a:rPr lang="en-US" altLang="zh-CN" dirty="0"/>
              <a:t>(obj)</a:t>
            </a:r>
            <a:r>
              <a:rPr lang="zh-CN" altLang="en-US" dirty="0"/>
              <a:t>：移除列表中某个值的第一个匹配项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 err="1"/>
              <a:t>list.sort</a:t>
            </a:r>
            <a:r>
              <a:rPr lang="en-US" altLang="zh-CN" dirty="0"/>
              <a:t>([</a:t>
            </a:r>
            <a:r>
              <a:rPr lang="en-US" altLang="zh-CN" dirty="0" err="1"/>
              <a:t>func</a:t>
            </a:r>
            <a:r>
              <a:rPr lang="en-US" altLang="zh-CN" dirty="0"/>
              <a:t>])</a:t>
            </a:r>
            <a:r>
              <a:rPr lang="zh-CN" altLang="en-US" dirty="0"/>
              <a:t>：对原列表进行排序</a:t>
            </a:r>
          </a:p>
        </p:txBody>
      </p:sp>
    </p:spTree>
    <p:extLst>
      <p:ext uri="{BB962C8B-B14F-4D97-AF65-F5344CB8AC3E}">
        <p14:creationId xmlns:p14="http://schemas.microsoft.com/office/powerpoint/2010/main" val="2658500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DE398-468A-49C2-BE5B-78F1D031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F7877-1445-455D-8B0F-4346E806C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、列表的常用方法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 err="1"/>
              <a:t>list.count</a:t>
            </a:r>
            <a:r>
              <a:rPr lang="en-US" altLang="zh-CN" dirty="0"/>
              <a:t>(obj)</a:t>
            </a:r>
            <a:r>
              <a:rPr lang="zh-CN" altLang="en-US" dirty="0"/>
              <a:t>：统计某个元素在列表中出现的次数，比如：</a:t>
            </a:r>
            <a:endParaRPr lang="en-US" altLang="zh-CN" dirty="0"/>
          </a:p>
          <a:p>
            <a:r>
              <a:rPr lang="en-US" altLang="zh-CN" dirty="0"/>
              <a:t>    list1 = [1, 2, 2, 3, 4, 3, 2, 3, 2]</a:t>
            </a:r>
          </a:p>
          <a:p>
            <a:r>
              <a:rPr lang="en-US" altLang="zh-CN" dirty="0"/>
              <a:t>    print(list1.count[2])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>
                <a:solidFill>
                  <a:srgbClr val="00B050"/>
                </a:solidFill>
              </a:rPr>
              <a:t>4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 err="1"/>
              <a:t>list.index</a:t>
            </a:r>
            <a:r>
              <a:rPr lang="en-US" altLang="zh-CN" dirty="0"/>
              <a:t>(obj)</a:t>
            </a:r>
            <a:r>
              <a:rPr lang="zh-CN" altLang="en-US" dirty="0"/>
              <a:t>：从列表中找出某个值</a:t>
            </a:r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zh-CN" altLang="en-US" dirty="0"/>
              <a:t>匹配项的索引位置，比如：</a:t>
            </a:r>
            <a:endParaRPr lang="en-US" altLang="zh-CN" dirty="0"/>
          </a:p>
          <a:p>
            <a:r>
              <a:rPr lang="en-US" altLang="zh-CN" dirty="0"/>
              <a:t>    list1 = [1, 2, 2, 3, 4, 3, 2, 3, 2]</a:t>
            </a:r>
          </a:p>
          <a:p>
            <a:r>
              <a:rPr lang="en-US" altLang="zh-CN" dirty="0"/>
              <a:t>    print(list1.index(3))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73416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DE398-468A-49C2-BE5B-78F1D031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F7877-1445-455D-8B0F-4346E806C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、列表的常用方法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</a:t>
            </a:r>
            <a:r>
              <a:rPr lang="en-US" altLang="zh-CN" dirty="0" err="1"/>
              <a:t>list.reverse</a:t>
            </a:r>
            <a:r>
              <a:rPr lang="en-US" altLang="zh-CN" dirty="0"/>
              <a:t>()</a:t>
            </a:r>
            <a:r>
              <a:rPr lang="zh-CN" altLang="en-US" dirty="0"/>
              <a:t>：反转列表中元素顺序，比如：</a:t>
            </a:r>
            <a:endParaRPr lang="en-US" altLang="zh-CN" dirty="0"/>
          </a:p>
          <a:p>
            <a:r>
              <a:rPr lang="en-US" altLang="zh-CN" dirty="0"/>
              <a:t>    list1 = [1, 2, 2, 3, 4, 3, 2, 3, 2]</a:t>
            </a:r>
          </a:p>
          <a:p>
            <a:r>
              <a:rPr lang="en-US" altLang="zh-CN" dirty="0"/>
              <a:t>    list1.reverse()	</a:t>
            </a:r>
            <a:r>
              <a:rPr lang="en-US" altLang="zh-CN" dirty="0">
                <a:solidFill>
                  <a:srgbClr val="00B050"/>
                </a:solidFill>
              </a:rPr>
              <a:t>#list1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[2, 3, 2, 3, 4, 3, 2, 2, 1]</a:t>
            </a:r>
          </a:p>
        </p:txBody>
      </p:sp>
    </p:spTree>
    <p:extLst>
      <p:ext uri="{BB962C8B-B14F-4D97-AF65-F5344CB8AC3E}">
        <p14:creationId xmlns:p14="http://schemas.microsoft.com/office/powerpoint/2010/main" val="2539168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28106-E715-4AF6-8E3A-648E5DC0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D9465-5906-46EB-9212-1D4E9777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、列表常用的内置函数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len</a:t>
            </a:r>
            <a:r>
              <a:rPr lang="en-US" altLang="zh-CN" dirty="0"/>
              <a:t>(list)</a:t>
            </a:r>
            <a:r>
              <a:rPr lang="zh-CN" altLang="en-US" dirty="0"/>
              <a:t>：返回列表元素个数，比如：</a:t>
            </a:r>
            <a:endParaRPr lang="en-US" altLang="zh-CN" dirty="0"/>
          </a:p>
          <a:p>
            <a:r>
              <a:rPr lang="en-US" altLang="zh-CN" dirty="0"/>
              <a:t>    list1 = [1, 2, 2, 3, 4, 3, 2, 3, 2]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len</a:t>
            </a:r>
            <a:r>
              <a:rPr lang="en-US" altLang="zh-CN" dirty="0"/>
              <a:t>(list1))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>
                <a:solidFill>
                  <a:srgbClr val="00B050"/>
                </a:solidFill>
              </a:rPr>
              <a:t>9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max(list)</a:t>
            </a:r>
            <a:r>
              <a:rPr lang="zh-CN" altLang="en-US" dirty="0"/>
              <a:t>：返回列表元素最大值</a:t>
            </a:r>
            <a:endParaRPr lang="en-US" altLang="zh-CN" dirty="0"/>
          </a:p>
          <a:p>
            <a:r>
              <a:rPr lang="en-US" altLang="zh-CN" dirty="0"/>
              <a:t>    list1 = [1, 2, 2, 3, 4, 3, 2, 3, 2]</a:t>
            </a:r>
          </a:p>
          <a:p>
            <a:r>
              <a:rPr lang="en-US" altLang="zh-CN" dirty="0"/>
              <a:t>    print(max(list1))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26959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28106-E715-4AF6-8E3A-648E5DC0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D9465-5906-46EB-9212-1D4E9777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、列表常用的内置函数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min(list)</a:t>
            </a:r>
            <a:r>
              <a:rPr lang="zh-CN" altLang="en-US" dirty="0"/>
              <a:t>：返回列表元素最小值，比如：</a:t>
            </a:r>
            <a:endParaRPr lang="en-US" altLang="zh-CN" dirty="0"/>
          </a:p>
          <a:p>
            <a:r>
              <a:rPr lang="en-US" altLang="zh-CN" dirty="0"/>
              <a:t>    list1 = [1, 2, 2, 3, 4, 3, 2, 3, 2]</a:t>
            </a:r>
          </a:p>
          <a:p>
            <a:r>
              <a:rPr lang="en-US" altLang="zh-CN" dirty="0"/>
              <a:t>    print(min(list1))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list(seq)</a:t>
            </a:r>
            <a:r>
              <a:rPr lang="zh-CN" altLang="en-US" dirty="0"/>
              <a:t>：将</a:t>
            </a:r>
            <a:r>
              <a:rPr lang="zh-CN" altLang="en-US" dirty="0">
                <a:solidFill>
                  <a:srgbClr val="FF0000"/>
                </a:solidFill>
              </a:rPr>
              <a:t>元组</a:t>
            </a:r>
            <a:r>
              <a:rPr lang="zh-CN" altLang="en-US" dirty="0"/>
              <a:t>转换为列表，比如：</a:t>
            </a:r>
            <a:endParaRPr lang="en-US" altLang="zh-CN" dirty="0"/>
          </a:p>
          <a:p>
            <a:r>
              <a:rPr lang="en-US" altLang="zh-CN" dirty="0"/>
              <a:t>    tup1 = (1, 2, 2, 3, 4, 3, 2, 3, 2)</a:t>
            </a:r>
          </a:p>
          <a:p>
            <a:r>
              <a:rPr lang="en-US" altLang="zh-CN" dirty="0"/>
              <a:t>    list1 = list(tup1)		</a:t>
            </a:r>
            <a:r>
              <a:rPr lang="en-US" altLang="zh-CN" dirty="0">
                <a:solidFill>
                  <a:srgbClr val="00B050"/>
                </a:solidFill>
              </a:rPr>
              <a:t>#list1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[1, 2, 2, 3, 4, 3, 2, 3, 2]</a:t>
            </a:r>
          </a:p>
        </p:txBody>
      </p:sp>
    </p:spTree>
    <p:extLst>
      <p:ext uri="{BB962C8B-B14F-4D97-AF65-F5344CB8AC3E}">
        <p14:creationId xmlns:p14="http://schemas.microsoft.com/office/powerpoint/2010/main" val="419979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47E09-3396-49AA-A730-84C51406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A98E5-E519-4A92-B65C-9EFEC63F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元组（</a:t>
            </a:r>
            <a:r>
              <a:rPr lang="en-US" altLang="zh-CN" dirty="0"/>
              <a:t>tuple</a:t>
            </a:r>
            <a:r>
              <a:rPr lang="zh-CN" altLang="en-US" dirty="0"/>
              <a:t>）与列表类似，不同之处在于元组的元素</a:t>
            </a:r>
            <a:r>
              <a:rPr lang="zh-CN" altLang="en-US" dirty="0">
                <a:solidFill>
                  <a:srgbClr val="FF0000"/>
                </a:solidFill>
              </a:rPr>
              <a:t>不能修改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、元组的创建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用圆括号包含以逗号分隔的元素，比如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tup1 = (‘</a:t>
            </a:r>
            <a:r>
              <a:rPr lang="zh-CN" altLang="en-US" dirty="0"/>
              <a:t>中国’</a:t>
            </a:r>
            <a:r>
              <a:rPr lang="en-US" altLang="zh-CN" dirty="0"/>
              <a:t>, ‘</a:t>
            </a:r>
            <a:r>
              <a:rPr lang="zh-CN" altLang="en-US" dirty="0"/>
              <a:t>美国</a:t>
            </a:r>
            <a:r>
              <a:rPr lang="en-US" altLang="zh-CN" dirty="0"/>
              <a:t>’, 1997, 2000)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空元组只需要一对圆括号，比如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tup1 = 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只有一个元素的元组，最后需要</a:t>
            </a:r>
            <a:r>
              <a:rPr lang="zh-CN" altLang="en-US" dirty="0">
                <a:solidFill>
                  <a:srgbClr val="FF0000"/>
                </a:solidFill>
              </a:rPr>
              <a:t>添加一个逗号</a:t>
            </a:r>
            <a:r>
              <a:rPr lang="zh-CN" altLang="en-US" dirty="0"/>
              <a:t>，比如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tup1 = (50</a:t>
            </a:r>
            <a:r>
              <a:rPr lang="en-US" altLang="zh-CN" sz="2800" b="1" dirty="0">
                <a:solidFill>
                  <a:srgbClr val="FF0000"/>
                </a:solidFill>
              </a:rPr>
              <a:t>,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316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47E09-3396-49AA-A730-84C51406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A98E5-E519-4A92-B65C-9EFEC63F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、元组的访问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用方括号指定要访问的下标索引，比如：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tup1 = (‘</a:t>
            </a:r>
            <a:r>
              <a:rPr lang="zh-CN" altLang="en-US" dirty="0"/>
              <a:t>中国’</a:t>
            </a:r>
            <a:r>
              <a:rPr lang="en-US" altLang="zh-CN" dirty="0"/>
              <a:t>, ‘</a:t>
            </a:r>
            <a:r>
              <a:rPr lang="zh-CN" altLang="en-US" dirty="0"/>
              <a:t>美国</a:t>
            </a:r>
            <a:r>
              <a:rPr lang="en-US" altLang="zh-CN" dirty="0"/>
              <a:t>’, 1997, 2000)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print(tup1[1])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输出美国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同样支持切片（截取）访问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print(tup1[0:4:2])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>
                <a:solidFill>
                  <a:srgbClr val="00B050"/>
                </a:solidFill>
              </a:rPr>
              <a:t>(‘</a:t>
            </a:r>
            <a:r>
              <a:rPr lang="zh-CN" altLang="en-US" dirty="0">
                <a:solidFill>
                  <a:srgbClr val="00B050"/>
                </a:solidFill>
              </a:rPr>
              <a:t>中国’</a:t>
            </a:r>
            <a:r>
              <a:rPr lang="en-US" altLang="zh-CN" dirty="0">
                <a:solidFill>
                  <a:srgbClr val="00B050"/>
                </a:solidFill>
              </a:rPr>
              <a:t>, 1997)</a:t>
            </a:r>
            <a:r>
              <a:rPr lang="zh-CN" altLang="en-US" dirty="0">
                <a:solidFill>
                  <a:srgbClr val="00B050"/>
                </a:solidFill>
              </a:rPr>
              <a:t>，注意，输出也是元组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print(tup1[:-2:-1])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>
                <a:solidFill>
                  <a:srgbClr val="00B050"/>
                </a:solidFill>
              </a:rPr>
              <a:t>(2000,)</a:t>
            </a:r>
            <a:r>
              <a:rPr lang="zh-CN" altLang="en-US" dirty="0">
                <a:solidFill>
                  <a:srgbClr val="00B050"/>
                </a:solidFill>
              </a:rPr>
              <a:t>，注意，只有一个元素时最后的逗号不能省</a:t>
            </a:r>
          </a:p>
        </p:txBody>
      </p:sp>
    </p:spTree>
    <p:extLst>
      <p:ext uri="{BB962C8B-B14F-4D97-AF65-F5344CB8AC3E}">
        <p14:creationId xmlns:p14="http://schemas.microsoft.com/office/powerpoint/2010/main" val="32102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B1BD8-DC33-4748-AEE0-09DCC0DF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序列的数据结构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B3E45-2047-4D23-9986-4AB3BCF82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序列是</a:t>
            </a:r>
            <a:r>
              <a:rPr lang="en-US" altLang="zh-CN" dirty="0"/>
              <a:t>Python</a:t>
            </a:r>
            <a:r>
              <a:rPr lang="zh-CN" altLang="en-US" dirty="0"/>
              <a:t>中最基本的数据结构。</a:t>
            </a:r>
          </a:p>
          <a:p>
            <a:r>
              <a:rPr lang="zh-CN" altLang="en-US" dirty="0"/>
              <a:t>序列中的每个元素都分配一个数字即它的位置或索引，第一个索引是</a:t>
            </a:r>
            <a:r>
              <a:rPr lang="en-US" altLang="zh-CN" dirty="0"/>
              <a:t>0</a:t>
            </a:r>
            <a:r>
              <a:rPr lang="zh-CN" altLang="en-US" dirty="0"/>
              <a:t>，第二个索引是</a:t>
            </a:r>
            <a:r>
              <a:rPr lang="en-US" altLang="zh-CN" dirty="0"/>
              <a:t>1</a:t>
            </a:r>
            <a:r>
              <a:rPr lang="zh-CN" altLang="en-US" dirty="0"/>
              <a:t>，依此类推。</a:t>
            </a:r>
            <a:r>
              <a:rPr lang="zh-CN" altLang="en-US" dirty="0">
                <a:solidFill>
                  <a:srgbClr val="FF0000"/>
                </a:solidFill>
              </a:rPr>
              <a:t>也可以使用负数索引值访问元素，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表示最后一个元素，</a:t>
            </a:r>
            <a:r>
              <a:rPr lang="en-US" altLang="zh-CN" dirty="0">
                <a:solidFill>
                  <a:srgbClr val="FF0000"/>
                </a:solidFill>
              </a:rPr>
              <a:t>-2</a:t>
            </a:r>
            <a:r>
              <a:rPr lang="zh-CN" altLang="en-US" dirty="0">
                <a:solidFill>
                  <a:srgbClr val="FF0000"/>
                </a:solidFill>
              </a:rPr>
              <a:t>表示倒数第二个元素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序列都可以进行的操作包括索引，截取（切片），加，乘，成员检查。此外，</a:t>
            </a:r>
            <a:r>
              <a:rPr lang="en-US" altLang="zh-CN" dirty="0"/>
              <a:t>Python</a:t>
            </a:r>
            <a:r>
              <a:rPr lang="zh-CN" altLang="en-US" dirty="0"/>
              <a:t>已经内置确定序列的长度以及确定最大和最小的元素的方法。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内置序列类型最常见的是</a:t>
            </a:r>
            <a:r>
              <a:rPr lang="zh-CN" altLang="en-US" b="1" dirty="0">
                <a:solidFill>
                  <a:srgbClr val="FF0000"/>
                </a:solidFill>
              </a:rPr>
              <a:t>列表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元组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字典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集合</a:t>
            </a:r>
            <a:r>
              <a:rPr lang="zh-CN" altLang="en-US" dirty="0"/>
              <a:t>。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列表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元组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字符串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0070C0"/>
                </a:solidFill>
              </a:rPr>
              <a:t>有顺序</a:t>
            </a:r>
            <a:r>
              <a:rPr lang="zh-CN" altLang="en-US" dirty="0"/>
              <a:t>的数据元素的集合体；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字典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集合</a:t>
            </a:r>
            <a:r>
              <a:rPr lang="zh-CN" altLang="en-US" dirty="0"/>
              <a:t>属于</a:t>
            </a:r>
            <a:r>
              <a:rPr lang="zh-CN" altLang="en-US" b="1" dirty="0">
                <a:solidFill>
                  <a:srgbClr val="0070C0"/>
                </a:solidFill>
              </a:rPr>
              <a:t>无顺序</a:t>
            </a:r>
            <a:r>
              <a:rPr lang="zh-CN" altLang="en-US" dirty="0"/>
              <a:t>的数据集合体，不能通过位置编号来访问数据元素。</a:t>
            </a:r>
          </a:p>
          <a:p>
            <a:endParaRPr lang="zh-CN" altLang="en-US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421DEEF0-AB50-409F-BA3A-DD6E3519AAFD}"/>
              </a:ext>
            </a:extLst>
          </p:cNvPr>
          <p:cNvSpPr/>
          <p:nvPr/>
        </p:nvSpPr>
        <p:spPr>
          <a:xfrm>
            <a:off x="7384211" y="2084831"/>
            <a:ext cx="1940945" cy="477213"/>
          </a:xfrm>
          <a:prstGeom prst="wedgeRoundRectCallout">
            <a:avLst>
              <a:gd name="adj1" fmla="val -27944"/>
              <a:gd name="adj2" fmla="val 859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类似于</a:t>
            </a:r>
            <a:r>
              <a:rPr lang="en-US" altLang="zh-CN" dirty="0"/>
              <a:t>C</a:t>
            </a:r>
            <a:r>
              <a:rPr lang="zh-CN" altLang="en-US" dirty="0"/>
              <a:t>的数组</a:t>
            </a:r>
          </a:p>
        </p:txBody>
      </p:sp>
    </p:spTree>
    <p:extLst>
      <p:ext uri="{BB962C8B-B14F-4D97-AF65-F5344CB8AC3E}">
        <p14:creationId xmlns:p14="http://schemas.microsoft.com/office/powerpoint/2010/main" val="2591080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47E09-3396-49AA-A730-84C51406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A98E5-E519-4A92-B65C-9EFEC63F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、元组的连接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元组的元素值不能改变，但能进行连接组合，通过符号</a:t>
            </a:r>
            <a:r>
              <a:rPr lang="en-US" altLang="zh-CN" dirty="0"/>
              <a:t>+</a:t>
            </a:r>
            <a:r>
              <a:rPr lang="zh-CN" altLang="en-US" dirty="0"/>
              <a:t>实现，比如：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tup1 = (12, 34, 56)</a:t>
            </a:r>
          </a:p>
          <a:p>
            <a:pPr marL="0" indent="0">
              <a:buNone/>
            </a:pPr>
            <a:r>
              <a:rPr lang="en-US" altLang="zh-CN" dirty="0"/>
              <a:t>    tup2 = (78, 90)</a:t>
            </a:r>
          </a:p>
          <a:p>
            <a:pPr marL="0" indent="0">
              <a:buNone/>
            </a:pPr>
            <a:r>
              <a:rPr lang="en-US" altLang="zh-CN" dirty="0"/>
              <a:t>    tup3 = tup1 + tup2	</a:t>
            </a:r>
            <a:r>
              <a:rPr lang="en-US" altLang="zh-CN" dirty="0">
                <a:solidFill>
                  <a:srgbClr val="00B050"/>
                </a:solidFill>
              </a:rPr>
              <a:t>#tup3</a:t>
            </a:r>
            <a:r>
              <a:rPr lang="zh-CN" altLang="en-US" dirty="0">
                <a:solidFill>
                  <a:srgbClr val="00B050"/>
                </a:solidFill>
              </a:rPr>
              <a:t>的值为</a:t>
            </a:r>
            <a:r>
              <a:rPr lang="en-US" altLang="zh-CN" dirty="0">
                <a:solidFill>
                  <a:srgbClr val="00B050"/>
                </a:solidFill>
              </a:rPr>
              <a:t>(12, 34, 56, 78, 90)</a:t>
            </a:r>
          </a:p>
        </p:txBody>
      </p:sp>
    </p:spTree>
    <p:extLst>
      <p:ext uri="{BB962C8B-B14F-4D97-AF65-F5344CB8AC3E}">
        <p14:creationId xmlns:p14="http://schemas.microsoft.com/office/powerpoint/2010/main" val="964576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47E09-3396-49AA-A730-84C51406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A98E5-E519-4A92-B65C-9EFEC63F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、元组的删除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元组的元素不能删除，这里指的是对整个元组进行删除，通过</a:t>
            </a:r>
            <a:r>
              <a:rPr lang="en-US" altLang="zh-CN" dirty="0"/>
              <a:t>del</a:t>
            </a:r>
            <a:r>
              <a:rPr lang="zh-CN" altLang="en-US" dirty="0"/>
              <a:t>语句实现，比如：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tup1 = (12, 34, 56)</a:t>
            </a:r>
          </a:p>
          <a:p>
            <a:pPr marL="0" indent="0">
              <a:buNone/>
            </a:pPr>
            <a:r>
              <a:rPr lang="en-US" altLang="zh-CN" dirty="0"/>
              <a:t>    del tup1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注意，</a:t>
            </a:r>
            <a:r>
              <a:rPr lang="en-US" altLang="zh-CN" dirty="0">
                <a:solidFill>
                  <a:srgbClr val="00B050"/>
                </a:solidFill>
              </a:rPr>
              <a:t>del</a:t>
            </a:r>
            <a:r>
              <a:rPr lang="zh-CN" altLang="en-US" dirty="0">
                <a:solidFill>
                  <a:srgbClr val="00B050"/>
                </a:solidFill>
              </a:rPr>
              <a:t>是关键字，不是函数，不用圆括号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print(tup1)		</a:t>
            </a:r>
            <a:r>
              <a:rPr lang="en-US" altLang="zh-CN" dirty="0">
                <a:solidFill>
                  <a:srgbClr val="00B050"/>
                </a:solidFill>
              </a:rPr>
              <a:t>#tup1</a:t>
            </a:r>
            <a:r>
              <a:rPr lang="zh-CN" altLang="en-US" dirty="0">
                <a:solidFill>
                  <a:srgbClr val="00B050"/>
                </a:solidFill>
              </a:rPr>
              <a:t>已经被删除，这里的输出会报错</a:t>
            </a:r>
            <a:endParaRPr lang="en-US" altLang="zh-CN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209037-BF65-4C7C-B2F0-B83277CA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85" y="5098068"/>
            <a:ext cx="6576629" cy="13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2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47E09-3396-49AA-A730-84C51406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A98E5-E519-4A92-B65C-9EFEC63F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、元组的运算符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与列表类似，只是操作对象为元组</a:t>
            </a:r>
            <a:endParaRPr lang="en-US" altLang="zh-CN" dirty="0">
              <a:solidFill>
                <a:srgbClr val="00B05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FC31DD-645E-4B96-9A45-D8B137151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5" y="3165265"/>
            <a:ext cx="11906870" cy="334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48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47E09-3396-49AA-A730-84C51406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A98E5-E519-4A92-B65C-9EFEC63F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、元组的内置函数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元组的内置函数同样包括</a:t>
            </a:r>
            <a:r>
              <a:rPr lang="en-US" altLang="zh-CN" dirty="0" err="1"/>
              <a:t>len</a:t>
            </a:r>
            <a:r>
              <a:rPr lang="en-US" altLang="zh-CN" dirty="0"/>
              <a:t>, max</a:t>
            </a:r>
            <a:r>
              <a:rPr lang="zh-CN" altLang="en-US" dirty="0"/>
              <a:t>和</a:t>
            </a:r>
            <a:r>
              <a:rPr lang="en-US" altLang="zh-CN" dirty="0"/>
              <a:t>min</a:t>
            </a:r>
            <a:r>
              <a:rPr lang="zh-CN" altLang="en-US" dirty="0"/>
              <a:t>，其用法与列表相同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不同的是，元组的内置函数</a:t>
            </a:r>
            <a:r>
              <a:rPr lang="en-US" altLang="zh-CN" dirty="0"/>
              <a:t>tuple</a:t>
            </a:r>
            <a:r>
              <a:rPr lang="zh-CN" altLang="en-US" dirty="0"/>
              <a:t>，实现将列表转换为元组的功能，比如：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list1 = [1, 2, 3, 4]</a:t>
            </a:r>
          </a:p>
          <a:p>
            <a:pPr marL="0" indent="0">
              <a:buNone/>
            </a:pPr>
            <a:r>
              <a:rPr lang="en-US" altLang="zh-CN" dirty="0"/>
              <a:t>    tup1 = tuple(list1)		</a:t>
            </a:r>
            <a:r>
              <a:rPr lang="en-US" altLang="zh-CN" dirty="0">
                <a:solidFill>
                  <a:srgbClr val="00B050"/>
                </a:solidFill>
              </a:rPr>
              <a:t>#tup1</a:t>
            </a:r>
            <a:r>
              <a:rPr lang="zh-CN" altLang="en-US" dirty="0">
                <a:solidFill>
                  <a:srgbClr val="00B050"/>
                </a:solidFill>
              </a:rPr>
              <a:t>的值为</a:t>
            </a:r>
            <a:r>
              <a:rPr lang="en-US" altLang="zh-CN" dirty="0">
                <a:solidFill>
                  <a:srgbClr val="00B050"/>
                </a:solidFill>
              </a:rPr>
              <a:t>(1, 2, 3, 4)</a:t>
            </a:r>
          </a:p>
        </p:txBody>
      </p:sp>
    </p:spTree>
    <p:extLst>
      <p:ext uri="{BB962C8B-B14F-4D97-AF65-F5344CB8AC3E}">
        <p14:creationId xmlns:p14="http://schemas.microsoft.com/office/powerpoint/2010/main" val="1594149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47E09-3396-49AA-A730-84C51406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A98E5-E519-4A92-B65C-9EFEC63F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、利用元组对多个变量赋值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元组可以实现多个变量同时赋值，比如：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(x, y, z) = (1, 2, 3)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执行后</a:t>
            </a:r>
            <a:r>
              <a:rPr lang="en-US" altLang="zh-CN" dirty="0">
                <a:solidFill>
                  <a:srgbClr val="00B050"/>
                </a:solidFill>
              </a:rPr>
              <a:t>x=1, y=2, z=3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实质上，此处的圆括号可以省略，即写成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x, y, z = 1, 2, 3	</a:t>
            </a:r>
          </a:p>
          <a:p>
            <a:pPr marL="0" indent="0">
              <a:buNone/>
            </a:pPr>
            <a:r>
              <a:rPr lang="zh-CN" altLang="en-US" dirty="0"/>
              <a:t>注意，</a:t>
            </a:r>
            <a:r>
              <a:rPr lang="en-US" altLang="zh-CN" dirty="0"/>
              <a:t>Python</a:t>
            </a:r>
            <a:r>
              <a:rPr lang="zh-CN" altLang="en-US" dirty="0"/>
              <a:t>中不能支持</a:t>
            </a:r>
            <a:r>
              <a:rPr lang="en-US" altLang="zh-CN" dirty="0"/>
              <a:t>x=1, y=2, z=3</a:t>
            </a:r>
            <a:r>
              <a:rPr lang="zh-CN" altLang="en-US" dirty="0"/>
              <a:t>这样的逗号表达式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利用上述方式，可简单实现两个元素的交换，比如：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x, y = y, x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赋值是同时进行，不存在先后问题</a:t>
            </a:r>
            <a:endParaRPr lang="en-US" altLang="zh-C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89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66413-6BAF-4254-B212-73417CDC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6B337-ED3A-498A-88F1-A5B41DC17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元组的意义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）元组处理数据的速度比列表快，尤其在遍历数据时，比如：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两段代码都实现了输出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4</a:t>
            </a:r>
            <a:r>
              <a:rPr lang="zh-CN" altLang="en-US" dirty="0"/>
              <a:t>，但左边代码速度要快于右边，因为用了元组结构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0FD5AB-B4DC-4CAD-B4D4-3F50D469A499}"/>
              </a:ext>
            </a:extLst>
          </p:cNvPr>
          <p:cNvSpPr txBox="1"/>
          <p:nvPr/>
        </p:nvSpPr>
        <p:spPr>
          <a:xfrm>
            <a:off x="2191109" y="3374350"/>
            <a:ext cx="207300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tup1 = (1, 2, 3, 4)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in tup1: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print(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DF29B2-D21D-4138-9DB2-63B4428F1D2C}"/>
              </a:ext>
            </a:extLst>
          </p:cNvPr>
          <p:cNvSpPr txBox="1"/>
          <p:nvPr/>
        </p:nvSpPr>
        <p:spPr>
          <a:xfrm>
            <a:off x="6860156" y="3374350"/>
            <a:ext cx="20120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list1 = [1, 2, 3, 4]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in list1: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print(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804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66413-6BAF-4254-B212-73417CDC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6B337-ED3A-498A-88F1-A5B41DC17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元组的意义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）对不需要修改的数据进行“写保护”，可以使代码更加安全，比如：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字母序列：</a:t>
            </a:r>
            <a:r>
              <a:rPr lang="en-US" altLang="zh-CN" dirty="0"/>
              <a:t>(a, b, c, …, z)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扑克游戏的牌：</a:t>
            </a:r>
            <a:r>
              <a:rPr lang="en-US" altLang="zh-CN" dirty="0"/>
              <a:t>(‘</a:t>
            </a:r>
            <a:r>
              <a:rPr lang="zh-CN" altLang="en-US" dirty="0"/>
              <a:t>黑桃</a:t>
            </a:r>
            <a:r>
              <a:rPr lang="en-US" altLang="zh-CN" dirty="0"/>
              <a:t>A</a:t>
            </a:r>
            <a:r>
              <a:rPr lang="zh-CN" altLang="en-US" dirty="0"/>
              <a:t>’</a:t>
            </a:r>
            <a:r>
              <a:rPr lang="en-US" altLang="zh-CN" dirty="0"/>
              <a:t>, ‘</a:t>
            </a:r>
            <a:r>
              <a:rPr lang="zh-CN" altLang="en-US" dirty="0"/>
              <a:t>黑桃</a:t>
            </a:r>
            <a:r>
              <a:rPr lang="en-US" altLang="zh-CN" dirty="0"/>
              <a:t>2’, ‘</a:t>
            </a:r>
            <a:r>
              <a:rPr lang="zh-CN" altLang="en-US" dirty="0"/>
              <a:t>黑桃</a:t>
            </a:r>
            <a:r>
              <a:rPr lang="en-US" altLang="zh-CN" dirty="0"/>
              <a:t>3’,</a:t>
            </a:r>
            <a:r>
              <a:rPr lang="zh-CN" altLang="en-US" dirty="0"/>
              <a:t> </a:t>
            </a:r>
            <a:r>
              <a:rPr lang="en-US" altLang="zh-CN" dirty="0"/>
              <a:t>…,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zh-CN" altLang="en-US" dirty="0"/>
              <a:t>红桃</a:t>
            </a:r>
            <a:r>
              <a:rPr lang="en-US" altLang="zh-CN" dirty="0"/>
              <a:t>A’, …, ‘</a:t>
            </a:r>
            <a:r>
              <a:rPr lang="zh-CN" altLang="en-US" dirty="0"/>
              <a:t>方块</a:t>
            </a:r>
            <a:r>
              <a:rPr lang="en-US" altLang="zh-CN" dirty="0"/>
              <a:t>Q</a:t>
            </a:r>
            <a:r>
              <a:rPr lang="zh-CN" altLang="en-US" dirty="0"/>
              <a:t>’</a:t>
            </a:r>
            <a:r>
              <a:rPr lang="en-US" altLang="zh-CN" dirty="0"/>
              <a:t>, ‘</a:t>
            </a:r>
            <a:r>
              <a:rPr lang="zh-CN" altLang="en-US" dirty="0"/>
              <a:t>方块</a:t>
            </a:r>
            <a:r>
              <a:rPr lang="en-US" altLang="zh-CN" dirty="0"/>
              <a:t>K</a:t>
            </a:r>
            <a:r>
              <a:rPr lang="zh-CN" altLang="en-US" dirty="0"/>
              <a:t>’）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化学元素表：（‘</a:t>
            </a:r>
            <a:r>
              <a:rPr lang="en-US" altLang="zh-CN" dirty="0"/>
              <a:t>H’, ‘He’, ‘Li’, ‘Be’, ‘B’, …, ‘</a:t>
            </a:r>
            <a:r>
              <a:rPr lang="en-US" altLang="zh-CN" dirty="0" err="1"/>
              <a:t>Og</a:t>
            </a:r>
            <a:r>
              <a:rPr lang="en-US" altLang="zh-CN" dirty="0"/>
              <a:t>’)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616215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66413-6BAF-4254-B212-73417CDC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6B337-ED3A-498A-88F1-A5B41DC17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元组的意义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）可以用于字符串格式化，比如</a:t>
            </a:r>
            <a:endParaRPr lang="en-US" altLang="zh-CN" dirty="0"/>
          </a:p>
          <a:p>
            <a:pPr algn="ctr"/>
            <a:r>
              <a:rPr lang="zh-CN" altLang="en-US" dirty="0"/>
              <a:t>“</a:t>
            </a:r>
            <a:r>
              <a:rPr lang="en-US" altLang="zh-CN" dirty="0"/>
              <a:t>This %s %s” % </a:t>
            </a:r>
            <a:r>
              <a:rPr lang="en-US" altLang="zh-CN" dirty="0">
                <a:solidFill>
                  <a:srgbClr val="FF0000"/>
                </a:solidFill>
              </a:rPr>
              <a:t>(“is”, “python”) 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）可以在字典中用作键</a:t>
            </a:r>
            <a:r>
              <a:rPr lang="en-US" altLang="zh-CN" dirty="0"/>
              <a:t>key</a:t>
            </a:r>
            <a:r>
              <a:rPr lang="zh-CN" altLang="en-US" dirty="0"/>
              <a:t>（这个意义在字典讲完后再说明）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8848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47E09-3396-49AA-A730-84C51406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A98E5-E519-4A92-B65C-9EFEC63F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字典（</a:t>
            </a:r>
            <a:r>
              <a:rPr lang="en-US" altLang="zh-CN" dirty="0" err="1"/>
              <a:t>dict</a:t>
            </a:r>
            <a:r>
              <a:rPr lang="zh-CN" altLang="en-US" dirty="0"/>
              <a:t>）是一种可变容器模型，且可存储任意类型对象，如字符串、数字、元组等其他容器模型。字典也被称作关联数组或哈希表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、字典的创建</a:t>
            </a:r>
            <a:endParaRPr lang="en-US" altLang="zh-CN" dirty="0"/>
          </a:p>
          <a:p>
            <a:r>
              <a:rPr lang="zh-CN" altLang="en-US" dirty="0"/>
              <a:t>字典由</a:t>
            </a:r>
            <a:r>
              <a:rPr lang="zh-CN" altLang="en-US" dirty="0">
                <a:solidFill>
                  <a:srgbClr val="00B050"/>
                </a:solidFill>
              </a:rPr>
              <a:t>键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对应值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en-US" altLang="zh-CN" dirty="0"/>
              <a:t> =&gt; </a:t>
            </a:r>
            <a:r>
              <a:rPr lang="en-US" altLang="zh-CN" dirty="0">
                <a:solidFill>
                  <a:srgbClr val="0070C0"/>
                </a:solidFill>
              </a:rPr>
              <a:t>value</a:t>
            </a:r>
            <a:r>
              <a:rPr lang="zh-CN" altLang="en-US" dirty="0"/>
              <a:t>）成对组成。创建时，键</a:t>
            </a:r>
            <a:r>
              <a:rPr lang="en-US" altLang="zh-CN" dirty="0"/>
              <a:t>/</a:t>
            </a:r>
            <a:r>
              <a:rPr lang="zh-CN" altLang="en-US" dirty="0"/>
              <a:t>值之间用冒号分隔，不同的键</a:t>
            </a:r>
            <a:r>
              <a:rPr lang="en-US" altLang="zh-CN" dirty="0"/>
              <a:t>/</a:t>
            </a:r>
            <a:r>
              <a:rPr lang="zh-CN" altLang="en-US" dirty="0"/>
              <a:t>值对用逗号隔开，包含在一对花括号中。基本语法如下：</a:t>
            </a:r>
            <a:endParaRPr lang="en-US" altLang="zh-CN" dirty="0"/>
          </a:p>
          <a:p>
            <a:pPr algn="ctr"/>
            <a:r>
              <a:rPr lang="en-US" altLang="zh-CN" dirty="0"/>
              <a:t>d = {</a:t>
            </a:r>
            <a:r>
              <a:rPr lang="en-US" altLang="zh-CN" dirty="0">
                <a:solidFill>
                  <a:srgbClr val="00B050"/>
                </a:solidFill>
              </a:rPr>
              <a:t>key1</a:t>
            </a:r>
            <a:r>
              <a:rPr lang="en-US" altLang="zh-CN" dirty="0"/>
              <a:t> : </a:t>
            </a:r>
            <a:r>
              <a:rPr lang="en-US" altLang="zh-CN" dirty="0">
                <a:solidFill>
                  <a:srgbClr val="0070C0"/>
                </a:solidFill>
              </a:rPr>
              <a:t>value1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B050"/>
                </a:solidFill>
              </a:rPr>
              <a:t>key2</a:t>
            </a:r>
            <a:r>
              <a:rPr lang="en-US" altLang="zh-CN" dirty="0"/>
              <a:t> : </a:t>
            </a:r>
            <a:r>
              <a:rPr lang="en-US" altLang="zh-CN" dirty="0">
                <a:solidFill>
                  <a:srgbClr val="0070C0"/>
                </a:solidFill>
              </a:rPr>
              <a:t>value2</a:t>
            </a:r>
            <a:r>
              <a:rPr lang="en-US" altLang="zh-CN" dirty="0"/>
              <a:t>, …}</a:t>
            </a:r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en-US" altLang="zh-CN" dirty="0"/>
              <a:t>    dist1 = {“</a:t>
            </a:r>
            <a:r>
              <a:rPr lang="en-US" altLang="zh-CN" dirty="0" err="1"/>
              <a:t>abc</a:t>
            </a:r>
            <a:r>
              <a:rPr lang="en-US" altLang="zh-CN" dirty="0"/>
              <a:t>” : 456}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键为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en-US" altLang="zh-CN" dirty="0" err="1">
                <a:solidFill>
                  <a:srgbClr val="00B050"/>
                </a:solidFill>
              </a:rPr>
              <a:t>abc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zh-CN" altLang="en-US" dirty="0">
                <a:solidFill>
                  <a:srgbClr val="00B050"/>
                </a:solidFill>
              </a:rPr>
              <a:t>，值为</a:t>
            </a:r>
            <a:r>
              <a:rPr lang="en-US" altLang="zh-CN" dirty="0">
                <a:solidFill>
                  <a:srgbClr val="00B050"/>
                </a:solidFill>
              </a:rPr>
              <a:t>456</a:t>
            </a:r>
          </a:p>
        </p:txBody>
      </p:sp>
    </p:spTree>
    <p:extLst>
      <p:ext uri="{BB962C8B-B14F-4D97-AF65-F5344CB8AC3E}">
        <p14:creationId xmlns:p14="http://schemas.microsoft.com/office/powerpoint/2010/main" val="2492691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47E09-3396-49AA-A730-84C51406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A98E5-E519-4A92-B65C-9EFEC63F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40378" cy="4023360"/>
          </a:xfrm>
        </p:spPr>
        <p:txBody>
          <a:bodyPr>
            <a:noAutofit/>
          </a:bodyPr>
          <a:lstStyle/>
          <a:p>
            <a:r>
              <a:rPr lang="zh-CN" altLang="en-US" dirty="0"/>
              <a:t>字典的创建需要注意以下几点：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）键建议唯一，值可以重复，若键值重复，取最后定义为准，比如：</a:t>
            </a:r>
            <a:endParaRPr lang="en-US" altLang="zh-CN" dirty="0"/>
          </a:p>
          <a:p>
            <a:r>
              <a:rPr lang="en-US" altLang="zh-CN" dirty="0"/>
              <a:t>    dist1 = {“</a:t>
            </a:r>
            <a:r>
              <a:rPr lang="en-US" altLang="zh-CN" dirty="0" err="1"/>
              <a:t>abc</a:t>
            </a:r>
            <a:r>
              <a:rPr lang="en-US" altLang="zh-CN" dirty="0"/>
              <a:t>” : 123, “</a:t>
            </a:r>
            <a:r>
              <a:rPr lang="en-US" altLang="zh-CN" dirty="0" err="1"/>
              <a:t>abc</a:t>
            </a:r>
            <a:r>
              <a:rPr lang="en-US" altLang="zh-CN" dirty="0"/>
              <a:t>” : 456}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不建议的定义，</a:t>
            </a:r>
            <a:r>
              <a:rPr lang="en-US" altLang="zh-CN" dirty="0">
                <a:solidFill>
                  <a:srgbClr val="00B050"/>
                </a:solidFill>
              </a:rPr>
              <a:t>dist1</a:t>
            </a:r>
            <a:r>
              <a:rPr lang="zh-CN" altLang="en-US" dirty="0">
                <a:solidFill>
                  <a:srgbClr val="00B050"/>
                </a:solidFill>
              </a:rPr>
              <a:t>值为</a:t>
            </a:r>
            <a:r>
              <a:rPr lang="en-US" altLang="zh-CN" dirty="0">
                <a:solidFill>
                  <a:srgbClr val="00B050"/>
                </a:solidFill>
              </a:rPr>
              <a:t>{“</a:t>
            </a:r>
            <a:r>
              <a:rPr lang="en-US" altLang="zh-CN" dirty="0" err="1">
                <a:solidFill>
                  <a:srgbClr val="00B050"/>
                </a:solidFill>
              </a:rPr>
              <a:t>abc</a:t>
            </a:r>
            <a:r>
              <a:rPr lang="en-US" altLang="zh-CN" dirty="0">
                <a:solidFill>
                  <a:srgbClr val="00B050"/>
                </a:solidFill>
              </a:rPr>
              <a:t>” : 456}</a:t>
            </a:r>
          </a:p>
          <a:p>
            <a:r>
              <a:rPr lang="en-US" altLang="zh-CN" dirty="0"/>
              <a:t>    dist1 = {“</a:t>
            </a:r>
            <a:r>
              <a:rPr lang="en-US" altLang="zh-CN" dirty="0" err="1"/>
              <a:t>abc</a:t>
            </a:r>
            <a:r>
              <a:rPr lang="en-US" altLang="zh-CN" dirty="0"/>
              <a:t>” : 123, “def” : 123}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合理的定义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）键必须是不可变的对象（如常量或元组），但值可以是任意类型的对象，比如：</a:t>
            </a:r>
            <a:endParaRPr lang="en-US" altLang="zh-CN" dirty="0"/>
          </a:p>
          <a:p>
            <a:r>
              <a:rPr lang="en-US" altLang="zh-CN" dirty="0"/>
              <a:t>    dist1 = {[‘Paul’, 20021234] : 95}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错误的定义，列表不能为键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dist1 = {(‘Paul’, 20021234) : 95}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合理的定义，元组元素不可变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dist1 = {93.4 : [1, 2, 3, 4]}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浮点数也可以为键，列表可以为值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67BC49-6E61-4F14-B891-EAE2B49988FE}"/>
              </a:ext>
            </a:extLst>
          </p:cNvPr>
          <p:cNvSpPr txBox="1"/>
          <p:nvPr/>
        </p:nvSpPr>
        <p:spPr>
          <a:xfrm>
            <a:off x="5824130" y="316739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×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E72B45-8F3D-4C1A-A4DC-09CC6173BF2F}"/>
              </a:ext>
            </a:extLst>
          </p:cNvPr>
          <p:cNvSpPr txBox="1"/>
          <p:nvPr/>
        </p:nvSpPr>
        <p:spPr>
          <a:xfrm>
            <a:off x="5904990" y="36301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</a:rPr>
              <a:t>√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4F4823-FAEC-4047-92B2-E8C8D69C197D}"/>
              </a:ext>
            </a:extLst>
          </p:cNvPr>
          <p:cNvSpPr txBox="1"/>
          <p:nvPr/>
        </p:nvSpPr>
        <p:spPr>
          <a:xfrm>
            <a:off x="5824130" y="50738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×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16DAC5-0CB9-4A2E-84BF-DE2AC50A4BDD}"/>
              </a:ext>
            </a:extLst>
          </p:cNvPr>
          <p:cNvSpPr txBox="1"/>
          <p:nvPr/>
        </p:nvSpPr>
        <p:spPr>
          <a:xfrm>
            <a:off x="5904990" y="560432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</a:rPr>
              <a:t>√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AB69B1-B29B-476C-BBF7-2E4D8259B815}"/>
              </a:ext>
            </a:extLst>
          </p:cNvPr>
          <p:cNvSpPr txBox="1"/>
          <p:nvPr/>
        </p:nvSpPr>
        <p:spPr>
          <a:xfrm>
            <a:off x="5904990" y="611029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</a:rPr>
              <a:t>√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9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9C3BF-D539-438A-B861-476B5205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721B2-E268-4A30-A380-C3D7B6C6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有序的元素集体，与</a:t>
            </a:r>
            <a:r>
              <a:rPr lang="en-US" altLang="zh-CN" dirty="0"/>
              <a:t>C</a:t>
            </a:r>
            <a:r>
              <a:rPr lang="zh-CN" altLang="en-US" dirty="0"/>
              <a:t>中的数组相同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、列表的创建</a:t>
            </a:r>
            <a:endParaRPr lang="en-US" altLang="zh-CN" dirty="0"/>
          </a:p>
          <a:p>
            <a:r>
              <a:rPr lang="zh-CN" altLang="en-US" dirty="0"/>
              <a:t>创建一个列表，只要把逗号分隔的不同的数据项用方括号 </a:t>
            </a:r>
            <a:r>
              <a:rPr lang="en-US" altLang="zh-CN" dirty="0"/>
              <a:t>[] </a:t>
            </a:r>
            <a:r>
              <a:rPr lang="zh-CN" altLang="en-US" dirty="0"/>
              <a:t>括起来即可，比如：</a:t>
            </a:r>
            <a:endParaRPr lang="en-US" altLang="zh-CN" dirty="0"/>
          </a:p>
          <a:p>
            <a:pPr algn="ctr"/>
            <a:r>
              <a:rPr lang="en-US" altLang="zh-CN" dirty="0"/>
              <a:t>list1 = [‘</a:t>
            </a:r>
            <a:r>
              <a:rPr lang="zh-CN" altLang="en-US" dirty="0"/>
              <a:t>中国</a:t>
            </a:r>
            <a:r>
              <a:rPr lang="en-US" altLang="zh-CN" dirty="0"/>
              <a:t>’, ‘</a:t>
            </a:r>
            <a:r>
              <a:rPr lang="zh-CN" altLang="en-US" dirty="0"/>
              <a:t>美国</a:t>
            </a:r>
            <a:r>
              <a:rPr lang="en-US" altLang="zh-CN" dirty="0"/>
              <a:t>’,</a:t>
            </a:r>
            <a:r>
              <a:rPr lang="zh-CN" altLang="en-US" dirty="0"/>
              <a:t> </a:t>
            </a:r>
            <a:r>
              <a:rPr lang="en-US" altLang="zh-CN" dirty="0"/>
              <a:t>1997,</a:t>
            </a:r>
            <a:r>
              <a:rPr lang="zh-CN" altLang="en-US" dirty="0"/>
              <a:t> </a:t>
            </a:r>
            <a:r>
              <a:rPr lang="en-US" altLang="zh-CN" dirty="0"/>
              <a:t>2000]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注意：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列表不需要指定长度，通过被赋予的内容决定长度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列表中的元素可以是不同类型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列表的内容采用方括号，不是花括号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82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819A0-AEC5-489E-9E86-0698EFEB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C01E2-EC11-4AE6-ADA0-AEFD3618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、访问字典里的值</a:t>
            </a:r>
            <a:endParaRPr lang="en-US" altLang="zh-CN" dirty="0"/>
          </a:p>
          <a:p>
            <a:r>
              <a:rPr lang="zh-CN" altLang="en-US" dirty="0"/>
              <a:t>访问字典里的值时把相应的键放入方括号里，比如：</a:t>
            </a:r>
            <a:endParaRPr lang="en-US" altLang="zh-CN" dirty="0"/>
          </a:p>
          <a:p>
            <a:r>
              <a:rPr lang="en-US" altLang="zh-CN" dirty="0"/>
              <a:t>    dist1 = {“</a:t>
            </a:r>
            <a:r>
              <a:rPr lang="en-US" altLang="zh-CN" dirty="0" err="1"/>
              <a:t>abc</a:t>
            </a:r>
            <a:r>
              <a:rPr lang="en-US" altLang="zh-CN" dirty="0"/>
              <a:t>” : 123, 93.5 : [“a”, “b”, “c”]}	</a:t>
            </a:r>
          </a:p>
          <a:p>
            <a:r>
              <a:rPr lang="en-US" altLang="zh-CN" dirty="0"/>
              <a:t>    print(dist1[“</a:t>
            </a:r>
            <a:r>
              <a:rPr lang="en-US" altLang="zh-CN" dirty="0" err="1"/>
              <a:t>abc</a:t>
            </a:r>
            <a:r>
              <a:rPr lang="en-US" altLang="zh-CN" dirty="0"/>
              <a:t>”])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>
                <a:solidFill>
                  <a:srgbClr val="00B050"/>
                </a:solidFill>
              </a:rPr>
              <a:t>123</a:t>
            </a:r>
          </a:p>
          <a:p>
            <a:r>
              <a:rPr lang="en-US" altLang="zh-CN" dirty="0"/>
              <a:t>    print(dist1[93.5])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>
                <a:solidFill>
                  <a:srgbClr val="00B050"/>
                </a:solidFill>
              </a:rPr>
              <a:t>[“a”, “b”, “c”]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103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819A0-AEC5-489E-9E86-0698EFEB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C01E2-EC11-4AE6-ADA0-AEFD3618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、增加</a:t>
            </a:r>
            <a:r>
              <a:rPr lang="en-US" altLang="zh-CN" dirty="0"/>
              <a:t>/</a:t>
            </a:r>
            <a:r>
              <a:rPr lang="zh-CN" altLang="en-US" dirty="0"/>
              <a:t>修改字典元素</a:t>
            </a:r>
            <a:endParaRPr lang="en-US" altLang="zh-CN" dirty="0"/>
          </a:p>
          <a:p>
            <a:r>
              <a:rPr lang="zh-CN" altLang="en-US" dirty="0"/>
              <a:t>修改字典中的元素，可通过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键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/>
              <a:t>的方式引用字典元素并对其重新赋值</a:t>
            </a:r>
            <a:endParaRPr lang="en-US" altLang="zh-CN" dirty="0"/>
          </a:p>
          <a:p>
            <a:r>
              <a:rPr lang="zh-CN" altLang="en-US" dirty="0"/>
              <a:t>若字典中不存在所引用的键值，则向字典添加相应的键</a:t>
            </a:r>
            <a:r>
              <a:rPr lang="en-US" altLang="zh-CN" dirty="0"/>
              <a:t>/</a:t>
            </a:r>
            <a:r>
              <a:rPr lang="zh-CN" altLang="en-US" dirty="0"/>
              <a:t>值对。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en-US" altLang="zh-CN" dirty="0"/>
              <a:t>    dist1 = {“</a:t>
            </a:r>
            <a:r>
              <a:rPr lang="en-US" altLang="zh-CN" dirty="0" err="1"/>
              <a:t>abc</a:t>
            </a:r>
            <a:r>
              <a:rPr lang="en-US" altLang="zh-CN" dirty="0"/>
              <a:t>” : 123, 93.5 : [“a”, “b”, “c”]}	</a:t>
            </a:r>
          </a:p>
          <a:p>
            <a:r>
              <a:rPr lang="en-US" altLang="zh-CN" dirty="0"/>
              <a:t>    dist1[“</a:t>
            </a:r>
            <a:r>
              <a:rPr lang="en-US" altLang="zh-CN" dirty="0" err="1"/>
              <a:t>abc</a:t>
            </a:r>
            <a:r>
              <a:rPr lang="en-US" altLang="zh-CN" dirty="0"/>
              <a:t>”] = “</a:t>
            </a:r>
            <a:r>
              <a:rPr lang="en-US" altLang="zh-CN" dirty="0" err="1"/>
              <a:t>hahaha</a:t>
            </a:r>
            <a:r>
              <a:rPr lang="en-US" altLang="zh-CN" dirty="0"/>
              <a:t>”		</a:t>
            </a:r>
            <a:r>
              <a:rPr lang="en-US" altLang="zh-CN" dirty="0">
                <a:solidFill>
                  <a:srgbClr val="00B050"/>
                </a:solidFill>
              </a:rPr>
              <a:t>#dist1</a:t>
            </a:r>
            <a:r>
              <a:rPr lang="zh-CN" altLang="en-US" dirty="0">
                <a:solidFill>
                  <a:srgbClr val="00B050"/>
                </a:solidFill>
              </a:rPr>
              <a:t>键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en-US" altLang="zh-CN" dirty="0" err="1">
                <a:solidFill>
                  <a:srgbClr val="00B050"/>
                </a:solidFill>
              </a:rPr>
              <a:t>abc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zh-CN" altLang="en-US" dirty="0">
                <a:solidFill>
                  <a:srgbClr val="00B050"/>
                </a:solidFill>
              </a:rPr>
              <a:t>对应的值被更改为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en-US" altLang="zh-CN" dirty="0" err="1">
                <a:solidFill>
                  <a:srgbClr val="00B050"/>
                </a:solidFill>
              </a:rPr>
              <a:t>hahaha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dist1</a:t>
            </a:r>
            <a:r>
              <a:rPr lang="zh-CN" altLang="en-US" dirty="0">
                <a:solidFill>
                  <a:srgbClr val="00B050"/>
                </a:solidFill>
              </a:rPr>
              <a:t>的值为</a:t>
            </a:r>
            <a:r>
              <a:rPr lang="en-US" altLang="zh-CN" dirty="0">
                <a:solidFill>
                  <a:srgbClr val="00B050"/>
                </a:solidFill>
              </a:rPr>
              <a:t>{“</a:t>
            </a:r>
            <a:r>
              <a:rPr lang="en-US" altLang="zh-CN" dirty="0" err="1">
                <a:solidFill>
                  <a:srgbClr val="00B050"/>
                </a:solidFill>
              </a:rPr>
              <a:t>abc</a:t>
            </a:r>
            <a:r>
              <a:rPr lang="en-US" altLang="zh-CN" dirty="0">
                <a:solidFill>
                  <a:srgbClr val="00B050"/>
                </a:solidFill>
              </a:rPr>
              <a:t>” : “</a:t>
            </a:r>
            <a:r>
              <a:rPr lang="en-US" altLang="zh-CN" dirty="0" err="1">
                <a:solidFill>
                  <a:srgbClr val="00B050"/>
                </a:solidFill>
              </a:rPr>
              <a:t>hahaha</a:t>
            </a:r>
            <a:r>
              <a:rPr lang="en-US" altLang="zh-CN" dirty="0">
                <a:solidFill>
                  <a:srgbClr val="00B050"/>
                </a:solidFill>
              </a:rPr>
              <a:t>”, 93.5 : [“a”, “b”, “c”]}</a:t>
            </a:r>
            <a:r>
              <a:rPr lang="en-US" altLang="zh-CN" dirty="0"/>
              <a:t>     </a:t>
            </a:r>
          </a:p>
          <a:p>
            <a:r>
              <a:rPr lang="en-US" altLang="zh-CN" dirty="0"/>
              <a:t>    dist1[123] = (3, 4, 4)		</a:t>
            </a:r>
            <a:r>
              <a:rPr lang="en-US" altLang="zh-CN" dirty="0">
                <a:solidFill>
                  <a:srgbClr val="00B050"/>
                </a:solidFill>
              </a:rPr>
              <a:t>#dist1</a:t>
            </a:r>
            <a:r>
              <a:rPr lang="zh-CN" altLang="en-US" dirty="0">
                <a:solidFill>
                  <a:srgbClr val="00B050"/>
                </a:solidFill>
              </a:rPr>
              <a:t>中没有键</a:t>
            </a:r>
            <a:r>
              <a:rPr lang="en-US" altLang="zh-CN" dirty="0">
                <a:solidFill>
                  <a:srgbClr val="00B050"/>
                </a:solidFill>
              </a:rPr>
              <a:t>123</a:t>
            </a:r>
            <a:r>
              <a:rPr lang="zh-CN" altLang="en-US" dirty="0">
                <a:solidFill>
                  <a:srgbClr val="00B050"/>
                </a:solidFill>
              </a:rPr>
              <a:t>，键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zh-CN" altLang="en-US" dirty="0">
                <a:solidFill>
                  <a:srgbClr val="00B050"/>
                </a:solidFill>
              </a:rPr>
              <a:t>值对</a:t>
            </a:r>
            <a:r>
              <a:rPr lang="en-US" altLang="zh-CN" dirty="0">
                <a:solidFill>
                  <a:srgbClr val="00B050"/>
                </a:solidFill>
              </a:rPr>
              <a:t>123:(3,4,4)</a:t>
            </a:r>
            <a:r>
              <a:rPr lang="zh-CN" altLang="en-US" dirty="0">
                <a:solidFill>
                  <a:srgbClr val="00B050"/>
                </a:solidFill>
              </a:rPr>
              <a:t>被添加，</a:t>
            </a:r>
            <a:r>
              <a:rPr lang="en-US" altLang="zh-CN" dirty="0">
                <a:solidFill>
                  <a:srgbClr val="00B050"/>
                </a:solidFill>
              </a:rPr>
              <a:t>dist1</a:t>
            </a:r>
            <a:r>
              <a:rPr lang="zh-CN" altLang="en-US" dirty="0">
                <a:solidFill>
                  <a:srgbClr val="00B050"/>
                </a:solidFill>
              </a:rPr>
              <a:t>的值为</a:t>
            </a:r>
            <a:r>
              <a:rPr lang="en-US" altLang="zh-CN" dirty="0">
                <a:solidFill>
                  <a:srgbClr val="00B050"/>
                </a:solidFill>
              </a:rPr>
              <a:t>{“</a:t>
            </a:r>
            <a:r>
              <a:rPr lang="en-US" altLang="zh-CN" dirty="0" err="1">
                <a:solidFill>
                  <a:srgbClr val="00B050"/>
                </a:solidFill>
              </a:rPr>
              <a:t>abc</a:t>
            </a:r>
            <a:r>
              <a:rPr lang="en-US" altLang="zh-CN" dirty="0">
                <a:solidFill>
                  <a:srgbClr val="00B050"/>
                </a:solidFill>
              </a:rPr>
              <a:t>” : “</a:t>
            </a:r>
            <a:r>
              <a:rPr lang="en-US" altLang="zh-CN" dirty="0" err="1">
                <a:solidFill>
                  <a:srgbClr val="00B050"/>
                </a:solidFill>
              </a:rPr>
              <a:t>hahaha</a:t>
            </a:r>
            <a:r>
              <a:rPr lang="en-US" altLang="zh-CN" dirty="0">
                <a:solidFill>
                  <a:srgbClr val="00B050"/>
                </a:solidFill>
              </a:rPr>
              <a:t>”, 93.5 : [“a”, “b”, “c”], 123 : (3, 4, 4)}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78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819A0-AEC5-489E-9E86-0698EFEB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C01E2-EC11-4AE6-ADA0-AEFD3618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、删除字典元素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删除字典中的一个键</a:t>
            </a:r>
            <a:r>
              <a:rPr lang="en-US" altLang="zh-CN" dirty="0"/>
              <a:t>/</a:t>
            </a:r>
            <a:r>
              <a:rPr lang="zh-CN" altLang="en-US" dirty="0"/>
              <a:t>值对，采用</a:t>
            </a:r>
            <a:r>
              <a:rPr lang="en-US" altLang="zh-CN" dirty="0"/>
              <a:t>del</a:t>
            </a:r>
            <a:r>
              <a:rPr lang="zh-CN" altLang="en-US" dirty="0"/>
              <a:t>语句，通过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键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/>
              <a:t>方式引用待删元素，比如：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dist1 = {“</a:t>
            </a:r>
            <a:r>
              <a:rPr lang="en-US" altLang="zh-CN" dirty="0" err="1"/>
              <a:t>abc</a:t>
            </a:r>
            <a:r>
              <a:rPr lang="en-US" altLang="zh-CN" dirty="0"/>
              <a:t>” : 123, 93.5 : [“a”, “b”, “c”]}</a:t>
            </a:r>
          </a:p>
          <a:p>
            <a:pPr marL="0" indent="0">
              <a:buNone/>
            </a:pPr>
            <a:r>
              <a:rPr lang="en-US" altLang="zh-CN" dirty="0"/>
              <a:t>     del dist1[93.5]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删除后的</a:t>
            </a:r>
            <a:r>
              <a:rPr lang="en-US" altLang="zh-CN" dirty="0">
                <a:solidFill>
                  <a:srgbClr val="00B050"/>
                </a:solidFill>
              </a:rPr>
              <a:t>dist1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{</a:t>
            </a:r>
            <a:r>
              <a:rPr lang="zh-CN" altLang="en-US" dirty="0">
                <a:solidFill>
                  <a:srgbClr val="00B050"/>
                </a:solidFill>
              </a:rPr>
              <a:t>“</a:t>
            </a:r>
            <a:r>
              <a:rPr lang="en-US" altLang="zh-CN" dirty="0" err="1">
                <a:solidFill>
                  <a:srgbClr val="00B050"/>
                </a:solidFill>
              </a:rPr>
              <a:t>abc</a:t>
            </a:r>
            <a:r>
              <a:rPr lang="en-US" altLang="zh-CN" dirty="0">
                <a:solidFill>
                  <a:srgbClr val="00B050"/>
                </a:solidFill>
              </a:rPr>
              <a:t>” : 123}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清空整个字典，采用</a:t>
            </a:r>
            <a:r>
              <a:rPr lang="en-US" altLang="zh-CN" dirty="0"/>
              <a:t>clear()</a:t>
            </a:r>
            <a:r>
              <a:rPr lang="zh-CN" altLang="en-US" dirty="0"/>
              <a:t>方法，比如：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dist1 = {“</a:t>
            </a:r>
            <a:r>
              <a:rPr lang="en-US" altLang="zh-CN" dirty="0" err="1"/>
              <a:t>abc</a:t>
            </a:r>
            <a:r>
              <a:rPr lang="en-US" altLang="zh-CN" dirty="0"/>
              <a:t>” : 123, 93.5 : [“a”, “b”, “c”]}</a:t>
            </a:r>
          </a:p>
          <a:p>
            <a:pPr marL="0" indent="0">
              <a:buNone/>
            </a:pPr>
            <a:r>
              <a:rPr lang="en-US" altLang="zh-CN" dirty="0"/>
              <a:t>     dist1.clear()	</a:t>
            </a:r>
            <a:r>
              <a:rPr lang="en-US" altLang="zh-CN" dirty="0">
                <a:solidFill>
                  <a:srgbClr val="00B050"/>
                </a:solidFill>
              </a:rPr>
              <a:t>#dist1</a:t>
            </a:r>
            <a:r>
              <a:rPr lang="zh-CN" altLang="en-US" dirty="0">
                <a:solidFill>
                  <a:srgbClr val="00B050"/>
                </a:solidFill>
              </a:rPr>
              <a:t>为空字典</a:t>
            </a:r>
            <a:r>
              <a:rPr lang="en-US" altLang="zh-CN" dirty="0">
                <a:solidFill>
                  <a:srgbClr val="00B050"/>
                </a:solidFill>
              </a:rPr>
              <a:t>{}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注意：用</a:t>
            </a:r>
            <a:r>
              <a:rPr lang="en-US" altLang="zh-CN" dirty="0">
                <a:solidFill>
                  <a:srgbClr val="FF0000"/>
                </a:solidFill>
              </a:rPr>
              <a:t>clear</a:t>
            </a:r>
            <a:r>
              <a:rPr lang="zh-CN" altLang="en-US" dirty="0">
                <a:solidFill>
                  <a:srgbClr val="FF0000"/>
                </a:solidFill>
              </a:rPr>
              <a:t>方法后，</a:t>
            </a:r>
            <a:r>
              <a:rPr lang="en-US" altLang="zh-CN" dirty="0">
                <a:solidFill>
                  <a:srgbClr val="FF0000"/>
                </a:solidFill>
              </a:rPr>
              <a:t>dist1</a:t>
            </a:r>
            <a:r>
              <a:rPr lang="zh-CN" altLang="en-US" dirty="0">
                <a:solidFill>
                  <a:srgbClr val="FF0000"/>
                </a:solidFill>
              </a:rPr>
              <a:t>中的元素删除了，但</a:t>
            </a:r>
            <a:r>
              <a:rPr lang="en-US" altLang="zh-CN" dirty="0">
                <a:solidFill>
                  <a:srgbClr val="FF0000"/>
                </a:solidFill>
              </a:rPr>
              <a:t>dist1</a:t>
            </a:r>
            <a:r>
              <a:rPr lang="zh-CN" altLang="en-US" dirty="0">
                <a:solidFill>
                  <a:srgbClr val="FF0000"/>
                </a:solidFill>
              </a:rPr>
              <a:t>还在；若要删除</a:t>
            </a:r>
            <a:r>
              <a:rPr lang="en-US" altLang="zh-CN" dirty="0">
                <a:solidFill>
                  <a:srgbClr val="FF0000"/>
                </a:solidFill>
              </a:rPr>
              <a:t>dist1</a:t>
            </a:r>
            <a:r>
              <a:rPr lang="zh-CN" altLang="en-US" dirty="0">
                <a:solidFill>
                  <a:srgbClr val="FF0000"/>
                </a:solidFill>
              </a:rPr>
              <a:t>，可以采用</a:t>
            </a:r>
            <a:r>
              <a:rPr lang="en-US" altLang="zh-CN" dirty="0">
                <a:solidFill>
                  <a:srgbClr val="FF0000"/>
                </a:solidFill>
              </a:rPr>
              <a:t>del dist1</a:t>
            </a:r>
            <a:r>
              <a:rPr lang="zh-CN" altLang="en-US" dirty="0">
                <a:solidFill>
                  <a:srgbClr val="FF0000"/>
                </a:solidFill>
              </a:rPr>
              <a:t>语句实现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545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819A0-AEC5-489E-9E86-0698EFEB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C01E2-EC11-4AE6-ADA0-AEFD3618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in</a:t>
            </a:r>
            <a:r>
              <a:rPr lang="zh-CN" altLang="en-US" dirty="0"/>
              <a:t>运算</a:t>
            </a:r>
            <a:endParaRPr lang="en-US" altLang="zh-CN" dirty="0"/>
          </a:p>
          <a:p>
            <a:r>
              <a:rPr lang="zh-CN" altLang="en-US" dirty="0"/>
              <a:t>用于判断某键是否在字典里，但对</a:t>
            </a:r>
            <a:r>
              <a:rPr lang="en-US" altLang="zh-CN" dirty="0"/>
              <a:t>value</a:t>
            </a:r>
            <a:r>
              <a:rPr lang="zh-CN" altLang="en-US" dirty="0"/>
              <a:t>（值）不适用，比如：</a:t>
            </a:r>
            <a:endParaRPr lang="en-US" altLang="zh-CN" dirty="0"/>
          </a:p>
          <a:p>
            <a:r>
              <a:rPr lang="en-US" altLang="zh-CN" dirty="0"/>
              <a:t>    dist1 = {“</a:t>
            </a:r>
            <a:r>
              <a:rPr lang="en-US" altLang="zh-CN" dirty="0" err="1"/>
              <a:t>abc</a:t>
            </a:r>
            <a:r>
              <a:rPr lang="en-US" altLang="zh-CN" dirty="0"/>
              <a:t>” : 123, 93.5 : [“a”, “b”, “c”]}</a:t>
            </a:r>
          </a:p>
          <a:p>
            <a:r>
              <a:rPr lang="en-US" altLang="zh-CN" dirty="0"/>
              <a:t>    print(“</a:t>
            </a:r>
            <a:r>
              <a:rPr lang="en-US" altLang="zh-CN" dirty="0" err="1"/>
              <a:t>abc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dist1)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输出为</a:t>
            </a:r>
            <a:r>
              <a:rPr lang="en-US" altLang="zh-CN" dirty="0">
                <a:solidFill>
                  <a:srgbClr val="00B050"/>
                </a:solidFill>
              </a:rPr>
              <a:t>True</a:t>
            </a:r>
          </a:p>
          <a:p>
            <a:r>
              <a:rPr lang="en-US" altLang="zh-CN" dirty="0"/>
              <a:t>    print(123 in dist1)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输出为</a:t>
            </a:r>
            <a:r>
              <a:rPr lang="en-US" altLang="zh-CN" dirty="0">
                <a:solidFill>
                  <a:srgbClr val="00B050"/>
                </a:solidFill>
              </a:rPr>
              <a:t>False</a:t>
            </a:r>
            <a:r>
              <a:rPr lang="zh-CN" altLang="en-US" dirty="0">
                <a:solidFill>
                  <a:srgbClr val="00B050"/>
                </a:solidFill>
              </a:rPr>
              <a:t>，因此只对键适用</a:t>
            </a:r>
            <a:endParaRPr lang="en-US" altLang="zh-C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40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819A0-AEC5-489E-9E86-0698EFEB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C01E2-EC11-4AE6-ADA0-AEFD3618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、字典常用的方法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dist.clear</a:t>
            </a:r>
            <a:r>
              <a:rPr lang="en-US" altLang="zh-CN" dirty="0"/>
              <a:t>()</a:t>
            </a:r>
            <a:r>
              <a:rPr lang="zh-CN" altLang="en-US" dirty="0"/>
              <a:t>：删除字典内所有的元素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dist.fromkeys</a:t>
            </a:r>
            <a:r>
              <a:rPr lang="en-US" altLang="zh-CN" dirty="0"/>
              <a:t>(seq[, </a:t>
            </a:r>
            <a:r>
              <a:rPr lang="en-US" altLang="zh-CN" dirty="0" err="1"/>
              <a:t>val</a:t>
            </a:r>
            <a:r>
              <a:rPr lang="en-US" altLang="zh-CN" dirty="0"/>
              <a:t>])</a:t>
            </a:r>
            <a:r>
              <a:rPr lang="zh-CN" altLang="en-US" dirty="0"/>
              <a:t>：创建一个新字典，以序列</a:t>
            </a:r>
            <a:r>
              <a:rPr lang="en-US" altLang="zh-CN" dirty="0"/>
              <a:t>seq</a:t>
            </a:r>
            <a:r>
              <a:rPr lang="zh-CN" altLang="en-US" dirty="0"/>
              <a:t>中元素做字典的键，</a:t>
            </a:r>
            <a:r>
              <a:rPr lang="en-US" altLang="zh-CN" dirty="0" err="1"/>
              <a:t>val</a:t>
            </a:r>
            <a:r>
              <a:rPr lang="zh-CN" altLang="en-US" dirty="0"/>
              <a:t>为字典所有键对应的初始值。比如：</a:t>
            </a:r>
            <a:endParaRPr lang="en-US" altLang="zh-CN" dirty="0"/>
          </a:p>
          <a:p>
            <a:r>
              <a:rPr lang="en-US" altLang="zh-CN" dirty="0"/>
              <a:t>    dist1 = {}		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要先定义空字典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dist1.fromkeys([“a”, “b”, “c”], 0)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生成的</a:t>
            </a:r>
            <a:r>
              <a:rPr lang="en-US" altLang="zh-CN" dirty="0">
                <a:solidFill>
                  <a:srgbClr val="00B050"/>
                </a:solidFill>
              </a:rPr>
              <a:t>dist1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{“a” : 0, “b” : 0, “c” : 0}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dist1.fromkeys([“x”, “y”, “z”], [1, 2, 3])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由于</a:t>
            </a:r>
            <a:r>
              <a:rPr lang="en-US" altLang="zh-CN" dirty="0" err="1">
                <a:solidFill>
                  <a:srgbClr val="00B050"/>
                </a:solidFill>
              </a:rPr>
              <a:t>val</a:t>
            </a:r>
            <a:r>
              <a:rPr lang="zh-CN" altLang="en-US" dirty="0">
                <a:solidFill>
                  <a:srgbClr val="00B050"/>
                </a:solidFill>
              </a:rPr>
              <a:t>参数只有一个，所有以</a:t>
            </a:r>
            <a:r>
              <a:rPr lang="en-US" altLang="zh-CN" dirty="0">
                <a:solidFill>
                  <a:srgbClr val="00B050"/>
                </a:solidFill>
              </a:rPr>
              <a:t>seq</a:t>
            </a:r>
            <a:r>
              <a:rPr lang="zh-CN" altLang="en-US" dirty="0">
                <a:solidFill>
                  <a:srgbClr val="00B050"/>
                </a:solidFill>
              </a:rPr>
              <a:t>为键的值都为</a:t>
            </a:r>
            <a:r>
              <a:rPr lang="en-US" altLang="zh-CN" dirty="0" err="1">
                <a:solidFill>
                  <a:srgbClr val="00B050"/>
                </a:solidFill>
              </a:rPr>
              <a:t>val</a:t>
            </a:r>
            <a:r>
              <a:rPr lang="zh-CN" altLang="en-US" dirty="0">
                <a:solidFill>
                  <a:srgbClr val="00B050"/>
                </a:solidFill>
              </a:rPr>
              <a:t>，因此</a:t>
            </a:r>
            <a:r>
              <a:rPr lang="en-US" altLang="zh-CN" dirty="0">
                <a:solidFill>
                  <a:srgbClr val="00B050"/>
                </a:solidFill>
              </a:rPr>
              <a:t>dist1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{“x” : [1, 2, 3], “y” : [1, 2, 3], “z” : [1, 2, 3]}</a:t>
            </a:r>
          </a:p>
        </p:txBody>
      </p:sp>
    </p:spTree>
    <p:extLst>
      <p:ext uri="{BB962C8B-B14F-4D97-AF65-F5344CB8AC3E}">
        <p14:creationId xmlns:p14="http://schemas.microsoft.com/office/powerpoint/2010/main" val="60109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819A0-AEC5-489E-9E86-0698EFEB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C01E2-EC11-4AE6-ADA0-AEFD3618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、字典常用的方法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dist.get</a:t>
            </a:r>
            <a:r>
              <a:rPr lang="en-US" altLang="zh-CN" dirty="0"/>
              <a:t>(key, default=None)</a:t>
            </a:r>
            <a:r>
              <a:rPr lang="zh-CN" altLang="en-US" dirty="0"/>
              <a:t>：返回指定键的值，如果键不在字典中返回</a:t>
            </a:r>
            <a:r>
              <a:rPr lang="en-US" altLang="zh-CN" dirty="0"/>
              <a:t>default</a:t>
            </a:r>
            <a:r>
              <a:rPr lang="zh-CN" altLang="en-US" dirty="0"/>
              <a:t>值。比如：</a:t>
            </a:r>
            <a:endParaRPr lang="en-US" altLang="zh-CN" dirty="0"/>
          </a:p>
          <a:p>
            <a:r>
              <a:rPr lang="en-US" altLang="zh-CN" dirty="0"/>
              <a:t>    dist1 = {“</a:t>
            </a:r>
            <a:r>
              <a:rPr lang="en-US" altLang="zh-CN" dirty="0" err="1"/>
              <a:t>abc</a:t>
            </a:r>
            <a:r>
              <a:rPr lang="en-US" altLang="zh-CN" dirty="0"/>
              <a:t>” : 123, 93.5 : [“a”, “b”, “c”]}</a:t>
            </a:r>
          </a:p>
          <a:p>
            <a:r>
              <a:rPr lang="en-US" altLang="zh-CN" dirty="0"/>
              <a:t>    print(dist1.get(“</a:t>
            </a:r>
            <a:r>
              <a:rPr lang="en-US" altLang="zh-CN" dirty="0" err="1"/>
              <a:t>abc</a:t>
            </a:r>
            <a:r>
              <a:rPr lang="en-US" altLang="zh-CN" dirty="0"/>
              <a:t>”))	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>
                <a:solidFill>
                  <a:srgbClr val="00B050"/>
                </a:solidFill>
              </a:rPr>
              <a:t>123</a:t>
            </a:r>
          </a:p>
          <a:p>
            <a:r>
              <a:rPr lang="en-US" altLang="zh-CN" dirty="0"/>
              <a:t>    print(dist1.get(“def”, 666))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键“</a:t>
            </a:r>
            <a:r>
              <a:rPr lang="en-US" altLang="zh-CN" dirty="0">
                <a:solidFill>
                  <a:srgbClr val="00B050"/>
                </a:solidFill>
              </a:rPr>
              <a:t>def”</a:t>
            </a:r>
            <a:r>
              <a:rPr lang="zh-CN" altLang="en-US" dirty="0">
                <a:solidFill>
                  <a:srgbClr val="00B050"/>
                </a:solidFill>
              </a:rPr>
              <a:t>不在字典中，输出</a:t>
            </a:r>
            <a:r>
              <a:rPr lang="en-US" altLang="zh-CN" dirty="0">
                <a:solidFill>
                  <a:srgbClr val="00B050"/>
                </a:solidFill>
              </a:rPr>
              <a:t>666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注意：键不在字典时只输出</a:t>
            </a:r>
            <a:r>
              <a:rPr lang="en-US" altLang="zh-CN" dirty="0">
                <a:solidFill>
                  <a:srgbClr val="FF0000"/>
                </a:solidFill>
              </a:rPr>
              <a:t>default</a:t>
            </a:r>
            <a:r>
              <a:rPr lang="zh-CN" altLang="en-US" dirty="0">
                <a:solidFill>
                  <a:srgbClr val="FF0000"/>
                </a:solidFill>
              </a:rPr>
              <a:t>值，不会改变字典的元素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93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819A0-AEC5-489E-9E86-0698EFEB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C01E2-EC11-4AE6-ADA0-AEFD3618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、字典常用的方法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dist.setdefault</a:t>
            </a:r>
            <a:r>
              <a:rPr lang="en-US" altLang="zh-CN" dirty="0"/>
              <a:t>(key, default=None)</a:t>
            </a:r>
            <a:r>
              <a:rPr lang="zh-CN" altLang="en-US" dirty="0"/>
              <a:t>：和</a:t>
            </a:r>
            <a:r>
              <a:rPr lang="en-US" altLang="zh-CN" dirty="0"/>
              <a:t>get()</a:t>
            </a:r>
            <a:r>
              <a:rPr lang="zh-CN" altLang="en-US" dirty="0"/>
              <a:t>类似，但如果键不在字典中，将会添加键并将值设为</a:t>
            </a:r>
            <a:r>
              <a:rPr lang="en-US" altLang="zh-CN" dirty="0"/>
              <a:t>default</a:t>
            </a:r>
            <a:r>
              <a:rPr lang="zh-CN" altLang="en-US" dirty="0"/>
              <a:t>。比如：</a:t>
            </a:r>
            <a:endParaRPr lang="en-US" altLang="zh-CN" dirty="0"/>
          </a:p>
          <a:p>
            <a:r>
              <a:rPr lang="en-US" altLang="zh-CN" dirty="0"/>
              <a:t>    dist1 = {“</a:t>
            </a:r>
            <a:r>
              <a:rPr lang="en-US" altLang="zh-CN" dirty="0" err="1"/>
              <a:t>abc</a:t>
            </a:r>
            <a:r>
              <a:rPr lang="en-US" altLang="zh-CN" dirty="0"/>
              <a:t>” : 123, 93.5 : [“a”, “b”, “c”]}</a:t>
            </a:r>
          </a:p>
          <a:p>
            <a:r>
              <a:rPr lang="en-US" altLang="zh-CN" dirty="0"/>
              <a:t>    print(dist1.setdefault(“</a:t>
            </a:r>
            <a:r>
              <a:rPr lang="en-US" altLang="zh-CN" dirty="0" err="1"/>
              <a:t>abc</a:t>
            </a:r>
            <a:r>
              <a:rPr lang="en-US" altLang="zh-CN" dirty="0"/>
              <a:t>”))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>
                <a:solidFill>
                  <a:srgbClr val="00B050"/>
                </a:solidFill>
              </a:rPr>
              <a:t>123</a:t>
            </a:r>
          </a:p>
          <a:p>
            <a:r>
              <a:rPr lang="en-US" altLang="zh-CN" dirty="0"/>
              <a:t>    print(dist1.setdefault(“def”, 666))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键“</a:t>
            </a:r>
            <a:r>
              <a:rPr lang="en-US" altLang="zh-CN" dirty="0">
                <a:solidFill>
                  <a:srgbClr val="00B050"/>
                </a:solidFill>
              </a:rPr>
              <a:t>def”</a:t>
            </a:r>
            <a:r>
              <a:rPr lang="zh-CN" altLang="en-US" dirty="0">
                <a:solidFill>
                  <a:srgbClr val="00B050"/>
                </a:solidFill>
              </a:rPr>
              <a:t>不在字典中，输出</a:t>
            </a:r>
            <a:r>
              <a:rPr lang="en-US" altLang="zh-CN" dirty="0">
                <a:solidFill>
                  <a:srgbClr val="00B050"/>
                </a:solidFill>
              </a:rPr>
              <a:t>666</a:t>
            </a:r>
            <a:r>
              <a:rPr lang="zh-CN" altLang="en-US" dirty="0">
                <a:solidFill>
                  <a:srgbClr val="00B050"/>
                </a:solidFill>
              </a:rPr>
              <a:t>，且</a:t>
            </a:r>
            <a:r>
              <a:rPr lang="en-US" altLang="zh-CN" dirty="0">
                <a:solidFill>
                  <a:srgbClr val="00B050"/>
                </a:solidFill>
              </a:rPr>
              <a:t>dist1</a:t>
            </a:r>
            <a:r>
              <a:rPr lang="zh-CN" altLang="en-US" dirty="0">
                <a:solidFill>
                  <a:srgbClr val="00B050"/>
                </a:solidFill>
              </a:rPr>
              <a:t>变为</a:t>
            </a:r>
            <a:r>
              <a:rPr lang="en-US" altLang="zh-CN" dirty="0">
                <a:solidFill>
                  <a:srgbClr val="00B050"/>
                </a:solidFill>
              </a:rPr>
              <a:t>{“</a:t>
            </a:r>
            <a:r>
              <a:rPr lang="en-US" altLang="zh-CN" dirty="0" err="1">
                <a:solidFill>
                  <a:srgbClr val="00B050"/>
                </a:solidFill>
              </a:rPr>
              <a:t>abc</a:t>
            </a:r>
            <a:r>
              <a:rPr lang="en-US" altLang="zh-CN" dirty="0">
                <a:solidFill>
                  <a:srgbClr val="00B050"/>
                </a:solidFill>
              </a:rPr>
              <a:t>” : 123, 93.5 : [“a”, “b”, “c”], “def” : 666}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注意：不存在的键被添加到字典中，且值为</a:t>
            </a:r>
            <a:r>
              <a:rPr lang="en-US" altLang="zh-CN" dirty="0">
                <a:solidFill>
                  <a:srgbClr val="FF0000"/>
                </a:solidFill>
              </a:rPr>
              <a:t>default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6464386-F7A4-43F0-AC1B-EC8AB2306222}"/>
              </a:ext>
            </a:extLst>
          </p:cNvPr>
          <p:cNvCxnSpPr/>
          <p:nvPr/>
        </p:nvCxnSpPr>
        <p:spPr>
          <a:xfrm>
            <a:off x="6797615" y="5149970"/>
            <a:ext cx="13198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0567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819A0-AEC5-489E-9E86-0698EFEB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C01E2-EC11-4AE6-ADA0-AEFD3618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、字典常用的方法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 err="1"/>
              <a:t>dist.update</a:t>
            </a:r>
            <a:r>
              <a:rPr lang="en-US" altLang="zh-CN" dirty="0"/>
              <a:t>(dist2)</a:t>
            </a:r>
            <a:r>
              <a:rPr lang="zh-CN" altLang="en-US" dirty="0"/>
              <a:t>：把字典</a:t>
            </a:r>
            <a:r>
              <a:rPr lang="en-US" altLang="zh-CN" dirty="0"/>
              <a:t>dist2</a:t>
            </a:r>
            <a:r>
              <a:rPr lang="zh-CN" altLang="en-US" dirty="0"/>
              <a:t>的键</a:t>
            </a:r>
            <a:r>
              <a:rPr lang="en-US" altLang="zh-CN" dirty="0"/>
              <a:t>/</a:t>
            </a:r>
            <a:r>
              <a:rPr lang="zh-CN" altLang="en-US" dirty="0"/>
              <a:t>值 对更新到</a:t>
            </a:r>
            <a:r>
              <a:rPr lang="en-US" altLang="zh-CN" dirty="0"/>
              <a:t>dist1</a:t>
            </a:r>
            <a:r>
              <a:rPr lang="zh-CN" altLang="en-US" dirty="0"/>
              <a:t>中。比如：</a:t>
            </a:r>
            <a:endParaRPr lang="en-US" altLang="zh-CN" dirty="0"/>
          </a:p>
          <a:p>
            <a:r>
              <a:rPr lang="en-US" altLang="zh-CN" dirty="0"/>
              <a:t>    dist1 = {“</a:t>
            </a:r>
            <a:r>
              <a:rPr lang="en-US" altLang="zh-CN" dirty="0" err="1"/>
              <a:t>abc</a:t>
            </a:r>
            <a:r>
              <a:rPr lang="en-US" altLang="zh-CN" dirty="0"/>
              <a:t>” : 123, 93.5 : [“a”, “b”, “c”]}</a:t>
            </a:r>
          </a:p>
          <a:p>
            <a:r>
              <a:rPr lang="en-US" altLang="zh-CN" dirty="0"/>
              <a:t>    dist2 = {“A” : 90, “B” : 80, “C” : 70}		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dist1.update(dist2)	</a:t>
            </a:r>
            <a:r>
              <a:rPr lang="en-US" altLang="zh-CN" dirty="0">
                <a:solidFill>
                  <a:srgbClr val="00B050"/>
                </a:solidFill>
              </a:rPr>
              <a:t>#dist1</a:t>
            </a:r>
            <a:r>
              <a:rPr lang="zh-CN" altLang="en-US" dirty="0">
                <a:solidFill>
                  <a:srgbClr val="00B050"/>
                </a:solidFill>
              </a:rPr>
              <a:t>被更新为</a:t>
            </a:r>
            <a:r>
              <a:rPr lang="en-US" altLang="zh-CN" dirty="0">
                <a:solidFill>
                  <a:srgbClr val="00B050"/>
                </a:solidFill>
              </a:rPr>
              <a:t>{“</a:t>
            </a:r>
            <a:r>
              <a:rPr lang="en-US" altLang="zh-CN" dirty="0" err="1">
                <a:solidFill>
                  <a:srgbClr val="00B050"/>
                </a:solidFill>
              </a:rPr>
              <a:t>abc</a:t>
            </a:r>
            <a:r>
              <a:rPr lang="en-US" altLang="zh-CN" dirty="0">
                <a:solidFill>
                  <a:srgbClr val="00B050"/>
                </a:solidFill>
              </a:rPr>
              <a:t>” : 123, 93.5 : [“a”, “b”, “c”],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“A” : 90, “B” : 80, “C” : 70</a:t>
            </a:r>
            <a:r>
              <a:rPr lang="en-US" altLang="zh-CN" dirty="0">
                <a:solidFill>
                  <a:srgbClr val="00B050"/>
                </a:solidFill>
              </a:rPr>
              <a:t>}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143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819A0-AEC5-489E-9E86-0698EFEB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C01E2-EC11-4AE6-ADA0-AEFD3618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、字典常用的方法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 err="1"/>
              <a:t>dist.keys</a:t>
            </a:r>
            <a:r>
              <a:rPr lang="en-US" altLang="zh-CN" dirty="0"/>
              <a:t>()</a:t>
            </a:r>
            <a:r>
              <a:rPr lang="zh-CN" altLang="en-US" dirty="0"/>
              <a:t>：返回一个</a:t>
            </a:r>
            <a:r>
              <a:rPr lang="zh-CN" altLang="en-US" dirty="0">
                <a:solidFill>
                  <a:srgbClr val="FF0000"/>
                </a:solidFill>
              </a:rPr>
              <a:t>键</a:t>
            </a:r>
            <a:r>
              <a:rPr lang="zh-CN" altLang="en-US" dirty="0"/>
              <a:t>所组成的</a:t>
            </a:r>
            <a:r>
              <a:rPr lang="zh-CN" altLang="en-US" dirty="0">
                <a:solidFill>
                  <a:srgbClr val="FF0000"/>
                </a:solidFill>
              </a:rPr>
              <a:t>视图对象（迭代器）</a:t>
            </a:r>
            <a:r>
              <a:rPr lang="zh-CN" altLang="en-US" dirty="0"/>
              <a:t>。比如：</a:t>
            </a:r>
            <a:endParaRPr lang="en-US" altLang="zh-CN" dirty="0"/>
          </a:p>
          <a:p>
            <a:r>
              <a:rPr lang="en-US" altLang="zh-CN" dirty="0"/>
              <a:t>    dist1 = {“</a:t>
            </a:r>
            <a:r>
              <a:rPr lang="en-US" altLang="zh-CN" dirty="0" err="1"/>
              <a:t>abc</a:t>
            </a:r>
            <a:r>
              <a:rPr lang="en-US" altLang="zh-CN" dirty="0"/>
              <a:t>” : 123, 93.5 : [“a”, “b”, “c”]}</a:t>
            </a:r>
          </a:p>
          <a:p>
            <a:r>
              <a:rPr lang="en-US" altLang="zh-CN" dirty="0"/>
              <a:t>    obj1 = dist1.keys()	</a:t>
            </a:r>
            <a:r>
              <a:rPr lang="en-US" altLang="zh-CN" dirty="0">
                <a:solidFill>
                  <a:srgbClr val="00B050"/>
                </a:solidFill>
              </a:rPr>
              <a:t>#obj1</a:t>
            </a:r>
            <a:r>
              <a:rPr lang="zh-CN" altLang="en-US" dirty="0">
                <a:solidFill>
                  <a:srgbClr val="00B050"/>
                </a:solidFill>
              </a:rPr>
              <a:t>的值为</a:t>
            </a:r>
            <a:r>
              <a:rPr lang="en-US" altLang="zh-CN" dirty="0" err="1">
                <a:solidFill>
                  <a:srgbClr val="00B050"/>
                </a:solidFill>
              </a:rPr>
              <a:t>dist_keys</a:t>
            </a:r>
            <a:r>
              <a:rPr lang="en-US" altLang="zh-CN" dirty="0">
                <a:solidFill>
                  <a:srgbClr val="00B050"/>
                </a:solidFill>
              </a:rPr>
              <a:t>([“</a:t>
            </a:r>
            <a:r>
              <a:rPr lang="en-US" altLang="zh-CN" dirty="0" err="1">
                <a:solidFill>
                  <a:srgbClr val="00B050"/>
                </a:solidFill>
              </a:rPr>
              <a:t>abc</a:t>
            </a:r>
            <a:r>
              <a:rPr lang="en-US" altLang="zh-CN" dirty="0">
                <a:solidFill>
                  <a:srgbClr val="00B050"/>
                </a:solidFill>
              </a:rPr>
              <a:t>”, 93.5])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en-US" altLang="zh-CN" dirty="0">
                <a:solidFill>
                  <a:srgbClr val="FF0000"/>
                </a:solidFill>
              </a:rPr>
              <a:t>obj1</a:t>
            </a:r>
            <a:r>
              <a:rPr lang="zh-CN" altLang="en-US" dirty="0">
                <a:solidFill>
                  <a:srgbClr val="FF0000"/>
                </a:solidFill>
              </a:rPr>
              <a:t>是迭代器，可用于循环遍历（循环结构时详说）；可以用</a:t>
            </a:r>
            <a:r>
              <a:rPr lang="en-US" altLang="zh-CN" dirty="0">
                <a:solidFill>
                  <a:srgbClr val="FF0000"/>
                </a:solidFill>
              </a:rPr>
              <a:t>list(obj1)</a:t>
            </a:r>
            <a:r>
              <a:rPr lang="zh-CN" altLang="en-US" dirty="0">
                <a:solidFill>
                  <a:srgbClr val="FF0000"/>
                </a:solidFill>
              </a:rPr>
              <a:t>方法将其转换为列表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 err="1"/>
              <a:t>dist.values</a:t>
            </a:r>
            <a:r>
              <a:rPr lang="en-US" altLang="zh-CN" dirty="0"/>
              <a:t>()</a:t>
            </a:r>
            <a:r>
              <a:rPr lang="zh-CN" altLang="en-US" dirty="0"/>
              <a:t>：返回一个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zh-CN" altLang="en-US" dirty="0"/>
              <a:t>所组成的</a:t>
            </a:r>
            <a:r>
              <a:rPr lang="zh-CN" altLang="en-US" dirty="0">
                <a:solidFill>
                  <a:srgbClr val="FF0000"/>
                </a:solidFill>
              </a:rPr>
              <a:t>视图对象（迭代器）</a:t>
            </a:r>
            <a:r>
              <a:rPr lang="zh-CN" altLang="en-US" dirty="0"/>
              <a:t>。比如：</a:t>
            </a:r>
            <a:endParaRPr lang="en-US" altLang="zh-CN" dirty="0"/>
          </a:p>
          <a:p>
            <a:r>
              <a:rPr lang="en-US" altLang="zh-CN" dirty="0"/>
              <a:t>    dist1 = {“</a:t>
            </a:r>
            <a:r>
              <a:rPr lang="en-US" altLang="zh-CN" dirty="0" err="1"/>
              <a:t>abc</a:t>
            </a:r>
            <a:r>
              <a:rPr lang="en-US" altLang="zh-CN" dirty="0"/>
              <a:t>” : 123, 93.5 : [“a”, “b”, “c”]}</a:t>
            </a:r>
          </a:p>
          <a:p>
            <a:r>
              <a:rPr lang="en-US" altLang="zh-CN" dirty="0"/>
              <a:t>    obj1 = </a:t>
            </a:r>
            <a:r>
              <a:rPr lang="en-US" altLang="zh-CN" dirty="0" err="1"/>
              <a:t>dist.values</a:t>
            </a:r>
            <a:r>
              <a:rPr lang="en-US" altLang="zh-CN" dirty="0"/>
              <a:t>()	</a:t>
            </a:r>
            <a:r>
              <a:rPr lang="en-US" altLang="zh-CN" dirty="0">
                <a:solidFill>
                  <a:srgbClr val="00B050"/>
                </a:solidFill>
              </a:rPr>
              <a:t># obj1</a:t>
            </a:r>
            <a:r>
              <a:rPr lang="zh-CN" altLang="en-US" dirty="0">
                <a:solidFill>
                  <a:srgbClr val="00B050"/>
                </a:solidFill>
              </a:rPr>
              <a:t>的值为</a:t>
            </a:r>
            <a:r>
              <a:rPr lang="en-US" altLang="zh-CN" dirty="0" err="1">
                <a:solidFill>
                  <a:srgbClr val="00B050"/>
                </a:solidFill>
              </a:rPr>
              <a:t>dist_values</a:t>
            </a:r>
            <a:r>
              <a:rPr lang="en-US" altLang="zh-CN" dirty="0">
                <a:solidFill>
                  <a:srgbClr val="00B050"/>
                </a:solidFill>
              </a:rPr>
              <a:t>[123, [“a”, “b”, “c”]]</a:t>
            </a:r>
          </a:p>
        </p:txBody>
      </p:sp>
    </p:spTree>
    <p:extLst>
      <p:ext uri="{BB962C8B-B14F-4D97-AF65-F5344CB8AC3E}">
        <p14:creationId xmlns:p14="http://schemas.microsoft.com/office/powerpoint/2010/main" val="4136455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819A0-AEC5-489E-9E86-0698EFEB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C01E2-EC11-4AE6-ADA0-AEFD3618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、字典常用的方法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 err="1"/>
              <a:t>dist.items</a:t>
            </a:r>
            <a:r>
              <a:rPr lang="en-US" altLang="zh-CN" dirty="0"/>
              <a:t>()</a:t>
            </a:r>
            <a:r>
              <a:rPr lang="zh-CN" altLang="en-US" dirty="0"/>
              <a:t>：返回一个由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键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元组对所组成的</a:t>
            </a:r>
            <a:r>
              <a:rPr lang="zh-CN" altLang="en-US" dirty="0">
                <a:solidFill>
                  <a:srgbClr val="FF0000"/>
                </a:solidFill>
              </a:rPr>
              <a:t>视图对象（迭代器）</a:t>
            </a:r>
            <a:r>
              <a:rPr lang="zh-CN" altLang="en-US" dirty="0"/>
              <a:t>。比如：</a:t>
            </a:r>
            <a:endParaRPr lang="en-US" altLang="zh-CN" dirty="0"/>
          </a:p>
          <a:p>
            <a:r>
              <a:rPr lang="en-US" altLang="zh-CN" dirty="0"/>
              <a:t>    dist1 = {“</a:t>
            </a:r>
            <a:r>
              <a:rPr lang="en-US" altLang="zh-CN" dirty="0" err="1"/>
              <a:t>abc</a:t>
            </a:r>
            <a:r>
              <a:rPr lang="en-US" altLang="zh-CN" dirty="0"/>
              <a:t>” : 123, 93.5 : [“a”, “b”, “c”]}</a:t>
            </a:r>
          </a:p>
          <a:p>
            <a:r>
              <a:rPr lang="en-US" altLang="zh-CN" dirty="0"/>
              <a:t>    obj1 = dist1.items()	</a:t>
            </a:r>
            <a:r>
              <a:rPr lang="en-US" altLang="zh-CN" dirty="0">
                <a:solidFill>
                  <a:srgbClr val="00B050"/>
                </a:solidFill>
              </a:rPr>
              <a:t>#obj1</a:t>
            </a:r>
            <a:r>
              <a:rPr lang="zh-CN" altLang="en-US" dirty="0">
                <a:solidFill>
                  <a:srgbClr val="00B050"/>
                </a:solidFill>
              </a:rPr>
              <a:t>的值为</a:t>
            </a:r>
            <a:r>
              <a:rPr lang="en-US" altLang="zh-CN" dirty="0" err="1">
                <a:solidFill>
                  <a:srgbClr val="00B050"/>
                </a:solidFill>
              </a:rPr>
              <a:t>dist_items</a:t>
            </a:r>
            <a:r>
              <a:rPr lang="en-US" altLang="zh-CN" dirty="0">
                <a:solidFill>
                  <a:srgbClr val="00B050"/>
                </a:solidFill>
              </a:rPr>
              <a:t>([(“</a:t>
            </a:r>
            <a:r>
              <a:rPr lang="en-US" altLang="zh-CN" dirty="0" err="1">
                <a:solidFill>
                  <a:srgbClr val="00B050"/>
                </a:solidFill>
              </a:rPr>
              <a:t>abc</a:t>
            </a:r>
            <a:r>
              <a:rPr lang="en-US" altLang="zh-CN" dirty="0">
                <a:solidFill>
                  <a:srgbClr val="00B050"/>
                </a:solidFill>
              </a:rPr>
              <a:t>”, 123), (93.5, [</a:t>
            </a:r>
            <a:r>
              <a:rPr lang="pt-BR" altLang="zh-CN" dirty="0">
                <a:solidFill>
                  <a:srgbClr val="00B050"/>
                </a:solidFill>
              </a:rPr>
              <a:t>“a”, “b”, “c”</a:t>
            </a:r>
            <a:r>
              <a:rPr lang="en-US" altLang="zh-CN" dirty="0">
                <a:solidFill>
                  <a:srgbClr val="00B050"/>
                </a:solidFill>
              </a:rPr>
              <a:t>])])</a:t>
            </a:r>
          </a:p>
          <a:p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dist.keys</a:t>
            </a:r>
            <a:r>
              <a:rPr lang="en-US" altLang="zh-CN" dirty="0"/>
              <a:t>(), </a:t>
            </a:r>
            <a:r>
              <a:rPr lang="en-US" altLang="zh-CN" dirty="0" err="1"/>
              <a:t>dist.values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dist.items</a:t>
            </a:r>
            <a:r>
              <a:rPr lang="en-US" altLang="zh-CN" dirty="0"/>
              <a:t>()</a:t>
            </a:r>
            <a:r>
              <a:rPr lang="zh-CN" altLang="en-US" dirty="0"/>
              <a:t>常用于循环结构中构造循环范围，比如：</a:t>
            </a:r>
            <a:r>
              <a:rPr lang="en-US" altLang="zh-CN" dirty="0">
                <a:solidFill>
                  <a:srgbClr val="FF0000"/>
                </a:solidFill>
              </a:rPr>
              <a:t>for key, value in </a:t>
            </a:r>
            <a:r>
              <a:rPr lang="en-US" altLang="zh-CN" dirty="0" err="1">
                <a:solidFill>
                  <a:srgbClr val="FF0000"/>
                </a:solidFill>
              </a:rPr>
              <a:t>dist.items</a:t>
            </a:r>
            <a:r>
              <a:rPr lang="en-US" altLang="zh-CN" dirty="0">
                <a:solidFill>
                  <a:srgbClr val="FF0000"/>
                </a:solidFill>
              </a:rPr>
              <a:t>(): … </a:t>
            </a:r>
            <a:r>
              <a:rPr lang="zh-CN" altLang="en-US" dirty="0"/>
              <a:t>表示遍历</a:t>
            </a:r>
            <a:r>
              <a:rPr lang="en-US" altLang="zh-CN" dirty="0" err="1"/>
              <a:t>dist</a:t>
            </a:r>
            <a:r>
              <a:rPr lang="zh-CN" altLang="en-US" dirty="0"/>
              <a:t>里所有的键</a:t>
            </a:r>
            <a:r>
              <a:rPr lang="en-US" altLang="zh-CN" dirty="0"/>
              <a:t>/</a:t>
            </a:r>
            <a:r>
              <a:rPr lang="zh-CN" altLang="en-US" dirty="0"/>
              <a:t>值对，每个对用</a:t>
            </a:r>
            <a:r>
              <a:rPr lang="en-US" altLang="zh-CN" dirty="0"/>
              <a:t>key</a:t>
            </a:r>
            <a:r>
              <a:rPr lang="zh-CN" altLang="en-US" dirty="0"/>
              <a:t>表示键，用</a:t>
            </a:r>
            <a:r>
              <a:rPr lang="en-US" altLang="zh-CN" dirty="0"/>
              <a:t>value</a:t>
            </a:r>
            <a:r>
              <a:rPr lang="zh-CN" altLang="en-US" dirty="0"/>
              <a:t>表示对应的值</a:t>
            </a:r>
            <a:endParaRPr lang="en-US" altLang="zh-CN" dirty="0"/>
          </a:p>
          <a:p>
            <a:endParaRPr lang="en-US" altLang="zh-C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2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FC329-0F55-49E2-87A0-1528C13A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79FA3-9844-4E90-A552-DA4F078C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、列表的访问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）通过下标索引访问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中的列表与</a:t>
            </a:r>
            <a:r>
              <a:rPr lang="en-US" altLang="zh-CN" dirty="0"/>
              <a:t>C</a:t>
            </a:r>
            <a:r>
              <a:rPr lang="zh-CN" altLang="en-US" dirty="0"/>
              <a:t>中的数组一样，可以通过下标来访问列表中的元素，从而实现元素的读写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下标索引从</a:t>
            </a:r>
            <a:r>
              <a:rPr lang="en-US" altLang="zh-CN" dirty="0"/>
              <a:t>0</a:t>
            </a:r>
            <a:r>
              <a:rPr lang="zh-CN" altLang="en-US" dirty="0"/>
              <a:t>开始，访问时用方括号括住要访问的元素下标，如：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list1 = [‘</a:t>
            </a:r>
            <a:r>
              <a:rPr lang="zh-CN" altLang="en-US" dirty="0"/>
              <a:t>中国</a:t>
            </a:r>
            <a:r>
              <a:rPr lang="en-US" altLang="zh-CN" dirty="0"/>
              <a:t>’, ‘</a:t>
            </a:r>
            <a:r>
              <a:rPr lang="zh-CN" altLang="en-US" dirty="0"/>
              <a:t>美国</a:t>
            </a:r>
            <a:r>
              <a:rPr lang="en-US" altLang="zh-CN" dirty="0"/>
              <a:t>’,</a:t>
            </a:r>
            <a:r>
              <a:rPr lang="zh-CN" altLang="en-US" dirty="0"/>
              <a:t> </a:t>
            </a:r>
            <a:r>
              <a:rPr lang="en-US" altLang="zh-CN" dirty="0"/>
              <a:t>1997,</a:t>
            </a:r>
            <a:r>
              <a:rPr lang="zh-CN" altLang="en-US" dirty="0"/>
              <a:t> </a:t>
            </a:r>
            <a:r>
              <a:rPr lang="en-US" altLang="zh-CN" dirty="0"/>
              <a:t>2000]</a:t>
            </a:r>
          </a:p>
          <a:p>
            <a:pPr marL="0" indent="0">
              <a:buNone/>
            </a:pPr>
            <a:r>
              <a:rPr lang="en-US" altLang="zh-CN" dirty="0"/>
              <a:t>    print(list1[0])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输出中国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list1[3] = 1998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将</a:t>
            </a:r>
            <a:r>
              <a:rPr lang="en-US" altLang="zh-CN" dirty="0">
                <a:solidFill>
                  <a:srgbClr val="00B050"/>
                </a:solidFill>
              </a:rPr>
              <a:t>2000</a:t>
            </a:r>
            <a:r>
              <a:rPr lang="zh-CN" altLang="en-US" dirty="0">
                <a:solidFill>
                  <a:srgbClr val="00B050"/>
                </a:solidFill>
              </a:rPr>
              <a:t>改为</a:t>
            </a:r>
            <a:r>
              <a:rPr lang="en-US" altLang="zh-CN" dirty="0">
                <a:solidFill>
                  <a:srgbClr val="00B050"/>
                </a:solidFill>
              </a:rPr>
              <a:t>1998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26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2C642-EA29-4A0B-B54A-C2DF8470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23FBD-DBA8-4210-B4B3-59283AE5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注意：字典与列表和元组不同，不是用下标索引来引用元素，而是用键，因此字典是一种</a:t>
            </a:r>
            <a:r>
              <a:rPr lang="zh-CN" altLang="en-US" dirty="0">
                <a:solidFill>
                  <a:srgbClr val="FF0000"/>
                </a:solidFill>
              </a:rPr>
              <a:t>无序</a:t>
            </a:r>
            <a:r>
              <a:rPr lang="zh-CN" altLang="en-US" dirty="0"/>
              <a:t>的数据结构。</a:t>
            </a:r>
            <a:endParaRPr lang="en-US" altLang="zh-CN" dirty="0"/>
          </a:p>
          <a:p>
            <a:r>
              <a:rPr lang="zh-CN" altLang="en-US" dirty="0"/>
              <a:t>字典的无序，体现在不能对字典进行重新排序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/>
              <a:t>3.6</a:t>
            </a:r>
            <a:r>
              <a:rPr lang="zh-CN" altLang="en-US" dirty="0"/>
              <a:t>版本之前，字典元素的顺序会根据优化需要而由系统自动处理，因此遍历时输出顺序与创建顺序不同（如书上的描述）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/>
              <a:t>3.6</a:t>
            </a:r>
            <a:r>
              <a:rPr lang="zh-CN" altLang="en-US" dirty="0"/>
              <a:t>版本之后，字典元素的顺序与创建时顺序一致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0E0D51-C850-4E66-BFE5-F802555E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57" y="4768024"/>
            <a:ext cx="9170147" cy="174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005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819A0-AEC5-489E-9E86-0698EFEB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C01E2-EC11-4AE6-ADA0-AEFD3618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、字典常用的方法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</a:t>
            </a:r>
            <a:r>
              <a:rPr lang="en-US" altLang="zh-CN" dirty="0" err="1"/>
              <a:t>dist.copy</a:t>
            </a:r>
            <a:r>
              <a:rPr lang="en-US" altLang="zh-CN" dirty="0"/>
              <a:t>()</a:t>
            </a:r>
            <a:r>
              <a:rPr lang="zh-CN" altLang="en-US" dirty="0"/>
              <a:t>：返回一个字典的副本（</a:t>
            </a:r>
            <a:r>
              <a:rPr lang="zh-CN" altLang="en-US" dirty="0">
                <a:solidFill>
                  <a:srgbClr val="FF0000"/>
                </a:solidFill>
              </a:rPr>
              <a:t>浅复制</a:t>
            </a:r>
            <a:r>
              <a:rPr lang="zh-CN" altLang="en-US" dirty="0"/>
              <a:t>）。比如：</a:t>
            </a:r>
            <a:endParaRPr lang="en-US" altLang="zh-CN" dirty="0"/>
          </a:p>
          <a:p>
            <a:r>
              <a:rPr lang="en-US" altLang="zh-CN" dirty="0"/>
              <a:t>    dist1 = {“</a:t>
            </a:r>
            <a:r>
              <a:rPr lang="en-US" altLang="zh-CN" dirty="0" err="1"/>
              <a:t>abc</a:t>
            </a:r>
            <a:r>
              <a:rPr lang="en-US" altLang="zh-CN" dirty="0"/>
              <a:t>” : 123, 93.5 : [“a”, “b”, “c”]}</a:t>
            </a:r>
          </a:p>
          <a:p>
            <a:r>
              <a:rPr lang="en-US" altLang="zh-CN" dirty="0"/>
              <a:t>    dist2 = dist1.copy()	</a:t>
            </a:r>
            <a:r>
              <a:rPr lang="en-US" altLang="zh-CN" dirty="0">
                <a:solidFill>
                  <a:srgbClr val="00B050"/>
                </a:solidFill>
              </a:rPr>
              <a:t>#dist2</a:t>
            </a:r>
            <a:r>
              <a:rPr lang="zh-CN" altLang="en-US" dirty="0">
                <a:solidFill>
                  <a:srgbClr val="00B050"/>
                </a:solidFill>
              </a:rPr>
              <a:t>的值为</a:t>
            </a:r>
            <a:r>
              <a:rPr lang="en-US" altLang="zh-CN" dirty="0">
                <a:solidFill>
                  <a:srgbClr val="00B050"/>
                </a:solidFill>
              </a:rPr>
              <a:t>{“</a:t>
            </a:r>
            <a:r>
              <a:rPr lang="en-US" altLang="zh-CN" dirty="0" err="1">
                <a:solidFill>
                  <a:srgbClr val="00B050"/>
                </a:solidFill>
              </a:rPr>
              <a:t>abc</a:t>
            </a:r>
            <a:r>
              <a:rPr lang="en-US" altLang="zh-CN" dirty="0">
                <a:solidFill>
                  <a:srgbClr val="00B050"/>
                </a:solidFill>
              </a:rPr>
              <a:t>” : 123, 93.5 : [“a”, “b”, “c”]}</a:t>
            </a:r>
          </a:p>
          <a:p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为什么叫浅复制？什么是深复制？浅复制和深复制有什么区别？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841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3362E-7415-4FF9-AD17-0C9B6768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DF76C-E33F-4827-A291-67352F6E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字典的复制大体上有三种：直接赋值、浅复制和深复制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）直接赋值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a = {1 : [1, 2, 3]}</a:t>
            </a:r>
          </a:p>
          <a:p>
            <a:r>
              <a:rPr lang="en-US" altLang="zh-CN" dirty="0"/>
              <a:t>    b = a</a:t>
            </a:r>
          </a:p>
          <a:p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BD880A-7E78-4E30-AB7A-77466B4AD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346" y="2975660"/>
            <a:ext cx="5086760" cy="35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DA8DFA-AC99-48CC-A41D-B70AC7172ED6}"/>
              </a:ext>
            </a:extLst>
          </p:cNvPr>
          <p:cNvSpPr txBox="1"/>
          <p:nvPr/>
        </p:nvSpPr>
        <p:spPr>
          <a:xfrm>
            <a:off x="1154501" y="4115602"/>
            <a:ext cx="603992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直接赋值并没有创建新的字典数据，只是将引用赋给另一个变量名，如</a:t>
            </a: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引用</a:t>
            </a: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所指向的内存数据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250058-0B82-4642-A4FD-65E53FFE6C72}"/>
              </a:ext>
            </a:extLst>
          </p:cNvPr>
          <p:cNvSpPr txBox="1"/>
          <p:nvPr/>
        </p:nvSpPr>
        <p:spPr>
          <a:xfrm>
            <a:off x="1154501" y="5223598"/>
            <a:ext cx="603992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这种方式下，只要改变</a:t>
            </a: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</a:t>
            </a: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指向数据的值，另一个变量也会变，比如：</a:t>
            </a:r>
            <a:endParaRPr lang="en-US" altLang="zh-CN" sz="2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b[1] = [3, 4, 5]</a:t>
            </a:r>
          </a:p>
          <a:p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print(a)		</a:t>
            </a:r>
            <a:r>
              <a:rPr lang="en-US" altLang="zh-CN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</a:t>
            </a:r>
            <a:r>
              <a:rPr lang="en-US" altLang="zh-CN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{1 : [3, 4, 5]}</a:t>
            </a:r>
            <a:endParaRPr lang="zh-CN" altLang="en-US" sz="22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D01406-BE84-480B-95A9-A17A32BA7D02}"/>
              </a:ext>
            </a:extLst>
          </p:cNvPr>
          <p:cNvSpPr/>
          <p:nvPr/>
        </p:nvSpPr>
        <p:spPr>
          <a:xfrm>
            <a:off x="10101532" y="5305245"/>
            <a:ext cx="1570008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[3, 4, 5]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850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3362E-7415-4FF9-AD17-0C9B6768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DF76C-E33F-4827-A291-67352F6E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字典的复制大体上有三种：直接赋值、浅复制和深复制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）浅复制</a:t>
            </a:r>
            <a:r>
              <a:rPr lang="en-US" altLang="zh-CN" dirty="0"/>
              <a:t>(</a:t>
            </a:r>
            <a:r>
              <a:rPr lang="en-US" altLang="zh-CN" dirty="0" err="1"/>
              <a:t>dist.copy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a = {1 : [1, 2, 3]}</a:t>
            </a:r>
          </a:p>
          <a:p>
            <a:r>
              <a:rPr lang="en-US" altLang="zh-CN" dirty="0"/>
              <a:t>    b = </a:t>
            </a:r>
            <a:r>
              <a:rPr lang="en-US" altLang="zh-CN" dirty="0" err="1"/>
              <a:t>a.copy</a:t>
            </a:r>
            <a:r>
              <a:rPr lang="en-US" altLang="zh-CN" dirty="0"/>
              <a:t>()</a:t>
            </a:r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DA8DFA-AC99-48CC-A41D-B70AC7172ED6}"/>
              </a:ext>
            </a:extLst>
          </p:cNvPr>
          <p:cNvSpPr txBox="1"/>
          <p:nvPr/>
        </p:nvSpPr>
        <p:spPr>
          <a:xfrm>
            <a:off x="1154501" y="4665654"/>
            <a:ext cx="603992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浅复制下，两个变量具有独立的对象，但只在最上层；假如元素的值是列表（第二层），则列表引用的内存数据还是相同（浅）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60D89C-9491-4F29-A79E-FA5904F79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48" y="2838538"/>
            <a:ext cx="4913614" cy="343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81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3362E-7415-4FF9-AD17-0C9B6768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DF76C-E33F-4827-A291-67352F6E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字典的复制大体上有三种：直接赋值、浅复制和深复制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）浅复制</a:t>
            </a:r>
            <a:r>
              <a:rPr lang="en-US" altLang="zh-CN" dirty="0"/>
              <a:t>(</a:t>
            </a:r>
            <a:r>
              <a:rPr lang="en-US" altLang="zh-CN" dirty="0" err="1"/>
              <a:t>dist.copy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a = {1 : [1, 2, 3]}</a:t>
            </a:r>
          </a:p>
          <a:p>
            <a:r>
              <a:rPr lang="en-US" altLang="zh-CN" dirty="0"/>
              <a:t>    b = </a:t>
            </a:r>
            <a:r>
              <a:rPr lang="en-US" altLang="zh-CN" dirty="0" err="1"/>
              <a:t>a.copy</a:t>
            </a:r>
            <a:r>
              <a:rPr lang="en-US" altLang="zh-CN" dirty="0"/>
              <a:t>()</a:t>
            </a: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250058-0B82-4642-A4FD-65E53FFE6C72}"/>
              </a:ext>
            </a:extLst>
          </p:cNvPr>
          <p:cNvSpPr txBox="1"/>
          <p:nvPr/>
        </p:nvSpPr>
        <p:spPr>
          <a:xfrm>
            <a:off x="1154501" y="4297680"/>
            <a:ext cx="603992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这种方式下，改变最上层的元素是互不影响的，比如：</a:t>
            </a:r>
            <a:endParaRPr lang="en-US" altLang="zh-CN" sz="2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b[1] = [3, 4, 5]</a:t>
            </a:r>
          </a:p>
          <a:p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print(a, b)		</a:t>
            </a:r>
            <a:r>
              <a:rPr lang="en-US" altLang="zh-CN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</a:t>
            </a:r>
            <a:r>
              <a:rPr lang="en-US" altLang="zh-CN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{1 : [1, 2, 3]} {1 : [3, 4, 5]}</a:t>
            </a:r>
            <a:r>
              <a:rPr lang="zh-CN" altLang="en-US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zh-CN" altLang="en-US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的改变没有影响</a:t>
            </a:r>
            <a:r>
              <a:rPr lang="en-US" altLang="zh-CN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</a:p>
          <a:p>
            <a:r>
              <a:rPr lang="en-US" altLang="zh-CN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endParaRPr lang="zh-CN" altLang="en-US" sz="22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60D89C-9491-4F29-A79E-FA5904F79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48" y="2838538"/>
            <a:ext cx="4913614" cy="343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FD01406-BE84-480B-95A9-A17A32BA7D02}"/>
              </a:ext>
            </a:extLst>
          </p:cNvPr>
          <p:cNvSpPr/>
          <p:nvPr/>
        </p:nvSpPr>
        <p:spPr>
          <a:xfrm>
            <a:off x="8336740" y="5174904"/>
            <a:ext cx="1392476" cy="704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r>
              <a:rPr lang="en-US" altLang="zh-CN" sz="2000" dirty="0"/>
              <a:t>[3, 4, 5]</a:t>
            </a:r>
            <a:endParaRPr lang="zh-CN" altLang="en-US" sz="2000" dirty="0"/>
          </a:p>
        </p:txBody>
      </p:sp>
      <p:sp>
        <p:nvSpPr>
          <p:cNvPr id="4" name="乘号 3">
            <a:extLst>
              <a:ext uri="{FF2B5EF4-FFF2-40B4-BE49-F238E27FC236}">
                <a16:creationId xmlns:a16="http://schemas.microsoft.com/office/drawing/2014/main" id="{1C29F71D-DF61-4DD5-8E8F-6C87132F0557}"/>
              </a:ext>
            </a:extLst>
          </p:cNvPr>
          <p:cNvSpPr/>
          <p:nvPr/>
        </p:nvSpPr>
        <p:spPr>
          <a:xfrm>
            <a:off x="8951976" y="4555661"/>
            <a:ext cx="493776" cy="46349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9C9B02-8D04-4503-BB2C-6D82F50A1182}"/>
              </a:ext>
            </a:extLst>
          </p:cNvPr>
          <p:cNvSpPr/>
          <p:nvPr/>
        </p:nvSpPr>
        <p:spPr>
          <a:xfrm>
            <a:off x="10175288" y="5174904"/>
            <a:ext cx="1392476" cy="704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[3, 4, 5]</a:t>
            </a:r>
            <a:endParaRPr lang="zh-CN" altLang="en-US" sz="20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ACD3E86-CE0E-4D35-85AD-0052FEC0C174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9729216" y="5527248"/>
            <a:ext cx="446072" cy="0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05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4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3362E-7415-4FF9-AD17-0C9B6768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DF76C-E33F-4827-A291-67352F6E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字典的复制大体上有三种：直接赋值、浅复制和深复制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）浅复制</a:t>
            </a:r>
            <a:r>
              <a:rPr lang="en-US" altLang="zh-CN" dirty="0"/>
              <a:t>(</a:t>
            </a:r>
            <a:r>
              <a:rPr lang="en-US" altLang="zh-CN" dirty="0" err="1"/>
              <a:t>dist.copy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a = {1 : [1, 2, 3]}</a:t>
            </a:r>
          </a:p>
          <a:p>
            <a:r>
              <a:rPr lang="en-US" altLang="zh-CN" dirty="0"/>
              <a:t>    b = </a:t>
            </a:r>
            <a:r>
              <a:rPr lang="en-US" altLang="zh-CN" dirty="0" err="1"/>
              <a:t>a.copy</a:t>
            </a:r>
            <a:r>
              <a:rPr lang="en-US" altLang="zh-CN" dirty="0"/>
              <a:t>()</a:t>
            </a: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250058-0B82-4642-A4FD-65E53FFE6C72}"/>
              </a:ext>
            </a:extLst>
          </p:cNvPr>
          <p:cNvSpPr txBox="1"/>
          <p:nvPr/>
        </p:nvSpPr>
        <p:spPr>
          <a:xfrm>
            <a:off x="1154501" y="4297680"/>
            <a:ext cx="603992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但改变第二层以下的值就会受影响，比如：</a:t>
            </a:r>
            <a:endParaRPr lang="en-US" altLang="zh-CN" sz="2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b[1][1] = 0		</a:t>
            </a:r>
            <a:r>
              <a:rPr lang="en-US" altLang="zh-CN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改变的是值列表里的第二个元素</a:t>
            </a:r>
            <a:endParaRPr lang="en-US" altLang="zh-CN" sz="22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print(a, b)		</a:t>
            </a:r>
            <a:r>
              <a:rPr lang="en-US" altLang="zh-CN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</a:t>
            </a:r>
            <a:r>
              <a:rPr lang="en-US" altLang="zh-CN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{1 : [1, 0, 3]} {1 : [1, 0, 3]}</a:t>
            </a:r>
            <a:r>
              <a:rPr lang="zh-CN" altLang="en-US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zh-CN" altLang="en-US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改变了，</a:t>
            </a:r>
            <a:r>
              <a:rPr lang="en-US" altLang="zh-CN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也跟着变</a:t>
            </a:r>
            <a:endParaRPr lang="en-US" altLang="zh-CN" sz="22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endParaRPr lang="zh-CN" altLang="en-US" sz="22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60D89C-9491-4F29-A79E-FA5904F79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48" y="2838538"/>
            <a:ext cx="4913614" cy="343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21F4FAF-4BAE-40AE-842E-6D57110EABB6}"/>
              </a:ext>
            </a:extLst>
          </p:cNvPr>
          <p:cNvSpPr/>
          <p:nvPr/>
        </p:nvSpPr>
        <p:spPr>
          <a:xfrm>
            <a:off x="10563678" y="4315968"/>
            <a:ext cx="246888" cy="429767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endParaRPr lang="zh-CN" altLang="en-US" sz="2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B6DEB71D-0BAA-4400-B29E-25340CC38D2C}"/>
              </a:ext>
            </a:extLst>
          </p:cNvPr>
          <p:cNvSpPr/>
          <p:nvPr/>
        </p:nvSpPr>
        <p:spPr>
          <a:xfrm>
            <a:off x="8119872" y="1380744"/>
            <a:ext cx="3456432" cy="116128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这就是所谓的浅，只复制了最浅层的数据，其它层的并没有复制</a:t>
            </a:r>
          </a:p>
        </p:txBody>
      </p:sp>
    </p:spTree>
    <p:extLst>
      <p:ext uri="{BB962C8B-B14F-4D97-AF65-F5344CB8AC3E}">
        <p14:creationId xmlns:p14="http://schemas.microsoft.com/office/powerpoint/2010/main" val="26656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3362E-7415-4FF9-AD17-0C9B6768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DF76C-E33F-4827-A291-67352F6E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字典的复制大体上有三种：直接赋值、浅复制和深复制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）深复制</a:t>
            </a:r>
            <a:r>
              <a:rPr lang="en-US" altLang="zh-CN" dirty="0"/>
              <a:t>(</a:t>
            </a:r>
            <a:r>
              <a:rPr lang="en-US" altLang="zh-CN" dirty="0" err="1"/>
              <a:t>copy.deepcopy</a:t>
            </a:r>
            <a:r>
              <a:rPr lang="en-US" altLang="zh-CN" dirty="0"/>
              <a:t>())</a:t>
            </a:r>
          </a:p>
          <a:p>
            <a:r>
              <a:rPr lang="zh-CN" altLang="en-US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import copy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需要加载</a:t>
            </a:r>
            <a:r>
              <a:rPr lang="en-US" altLang="zh-CN" dirty="0">
                <a:solidFill>
                  <a:srgbClr val="00B050"/>
                </a:solidFill>
              </a:rPr>
              <a:t>copy</a:t>
            </a:r>
            <a:r>
              <a:rPr lang="zh-CN" altLang="en-US" dirty="0">
                <a:solidFill>
                  <a:srgbClr val="00B050"/>
                </a:solidFill>
              </a:rPr>
              <a:t>模块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a = {1 : [1, 2, 3]}</a:t>
            </a:r>
          </a:p>
          <a:p>
            <a:r>
              <a:rPr lang="en-US" altLang="zh-CN" dirty="0"/>
              <a:t>    b = </a:t>
            </a:r>
            <a:r>
              <a:rPr lang="en-US" altLang="zh-CN" dirty="0" err="1"/>
              <a:t>copy.deepcopy</a:t>
            </a:r>
            <a:r>
              <a:rPr lang="en-US" altLang="zh-CN" dirty="0"/>
              <a:t>(a)</a:t>
            </a: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250058-0B82-4642-A4FD-65E53FFE6C72}"/>
              </a:ext>
            </a:extLst>
          </p:cNvPr>
          <p:cNvSpPr txBox="1"/>
          <p:nvPr/>
        </p:nvSpPr>
        <p:spPr>
          <a:xfrm>
            <a:off x="1154501" y="4734342"/>
            <a:ext cx="603992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深复制下，两个变量所有层上的数据在内存中都被复制了，因为不像直接赋值或浅复制那样，改变其中一个的任何数据，都不会影响另一个变量的值</a:t>
            </a:r>
            <a:r>
              <a:rPr lang="en-US" altLang="zh-CN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endParaRPr lang="zh-CN" altLang="en-US" sz="22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5A55E4-BD62-480C-A14A-93E053275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14" y="2820543"/>
            <a:ext cx="5233226" cy="348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41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C9486-8816-4AAE-80CB-4907BAB7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71B7B-7A86-4BB3-AB0A-DC0814473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集合（</a:t>
            </a:r>
            <a:r>
              <a:rPr lang="en-US" altLang="zh-CN" dirty="0"/>
              <a:t>set</a:t>
            </a:r>
            <a:r>
              <a:rPr lang="zh-CN" altLang="en-US" dirty="0"/>
              <a:t>）是一个无序不重复元素的序列。集合基本功能是进行成员关系测试和删除重复元素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、创建集合</a:t>
            </a:r>
            <a:endParaRPr lang="en-US" altLang="zh-CN" dirty="0"/>
          </a:p>
          <a:p>
            <a:r>
              <a:rPr lang="zh-CN" altLang="en-US" dirty="0"/>
              <a:t>可以使用大括号</a:t>
            </a:r>
            <a:r>
              <a:rPr lang="en-US" altLang="zh-CN" dirty="0"/>
              <a:t>({})</a:t>
            </a:r>
            <a:r>
              <a:rPr lang="zh-CN" altLang="en-US" dirty="0"/>
              <a:t>或者 </a:t>
            </a:r>
            <a:r>
              <a:rPr lang="en-US" altLang="zh-CN" dirty="0"/>
              <a:t>set()</a:t>
            </a:r>
            <a:r>
              <a:rPr lang="zh-CN" altLang="en-US" dirty="0"/>
              <a:t>和</a:t>
            </a:r>
            <a:r>
              <a:rPr lang="en-US" altLang="zh-CN" dirty="0" err="1"/>
              <a:t>frozenset</a:t>
            </a:r>
            <a:r>
              <a:rPr lang="en-US" altLang="zh-CN" dirty="0"/>
              <a:t>()</a:t>
            </a:r>
            <a:r>
              <a:rPr lang="zh-CN" altLang="en-US" dirty="0"/>
              <a:t>函数创建集合。</a:t>
            </a:r>
            <a:r>
              <a:rPr lang="en-US" altLang="zh-CN" dirty="0"/>
              <a:t>set()</a:t>
            </a:r>
            <a:r>
              <a:rPr lang="zh-CN" altLang="en-US" dirty="0"/>
              <a:t>创建的是可变集合；</a:t>
            </a:r>
            <a:r>
              <a:rPr lang="en-US" altLang="zh-CN" dirty="0" err="1"/>
              <a:t>frozenset</a:t>
            </a:r>
            <a:r>
              <a:rPr lang="en-US" altLang="zh-CN" dirty="0"/>
              <a:t>()</a:t>
            </a:r>
            <a:r>
              <a:rPr lang="zh-CN" altLang="en-US" dirty="0"/>
              <a:t>创建的是不可变集合。比如：</a:t>
            </a:r>
            <a:endParaRPr lang="en-US" altLang="zh-CN" dirty="0"/>
          </a:p>
          <a:p>
            <a:r>
              <a:rPr lang="en-US" altLang="zh-CN" dirty="0"/>
              <a:t>    set1 = { 1, 2, 3, 2, 1}</a:t>
            </a:r>
          </a:p>
          <a:p>
            <a:r>
              <a:rPr lang="en-US" altLang="zh-CN" dirty="0"/>
              <a:t>    set2 = set(“hello”)</a:t>
            </a:r>
          </a:p>
          <a:p>
            <a:r>
              <a:rPr lang="en-US" altLang="zh-CN" dirty="0"/>
              <a:t>    set3 = </a:t>
            </a:r>
            <a:r>
              <a:rPr lang="en-US" altLang="zh-CN" dirty="0" err="1"/>
              <a:t>frozenset</a:t>
            </a:r>
            <a:r>
              <a:rPr lang="en-US" altLang="zh-CN" dirty="0"/>
              <a:t>([10, 20, 30])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注意：创建一个空集合必须用 </a:t>
            </a:r>
            <a:r>
              <a:rPr lang="en-US" altLang="zh-CN" dirty="0">
                <a:solidFill>
                  <a:srgbClr val="FF0000"/>
                </a:solidFill>
              </a:rPr>
              <a:t>set() 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frozenset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，而不是 </a:t>
            </a:r>
            <a:r>
              <a:rPr lang="en-US" altLang="zh-CN" dirty="0">
                <a:solidFill>
                  <a:srgbClr val="FF0000"/>
                </a:solidFill>
              </a:rPr>
              <a:t>{ }</a:t>
            </a:r>
            <a:r>
              <a:rPr lang="zh-CN" altLang="en-US" dirty="0">
                <a:solidFill>
                  <a:srgbClr val="FF0000"/>
                </a:solidFill>
              </a:rPr>
              <a:t>，因为 </a:t>
            </a:r>
            <a:r>
              <a:rPr lang="en-US" altLang="zh-CN" dirty="0">
                <a:solidFill>
                  <a:srgbClr val="FF0000"/>
                </a:solidFill>
              </a:rPr>
              <a:t>{ } </a:t>
            </a:r>
            <a:r>
              <a:rPr lang="zh-CN" altLang="en-US" dirty="0">
                <a:solidFill>
                  <a:srgbClr val="FF0000"/>
                </a:solidFill>
              </a:rPr>
              <a:t>是用来创建一个空字典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22153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C9486-8816-4AAE-80CB-4907BAB7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71B7B-7A86-4BB3-AB0A-DC0814473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创建集合时的一些细节问题：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）由于集合是不重复的序列，因此创建时如果有重复的，创建后会被去除，比如：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da-DK" altLang="zh-CN" dirty="0"/>
              <a:t>set1 = { 1, 2, 3, 2, 1}</a:t>
            </a:r>
          </a:p>
          <a:p>
            <a:pPr marL="0" indent="0">
              <a:buNone/>
            </a:pPr>
            <a:r>
              <a:rPr lang="da-DK" altLang="zh-CN" dirty="0"/>
              <a:t>    print(set1)		</a:t>
            </a:r>
            <a:r>
              <a:rPr lang="da-DK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输出是</a:t>
            </a:r>
            <a:r>
              <a:rPr lang="en-US" altLang="zh-CN" dirty="0">
                <a:solidFill>
                  <a:srgbClr val="00B050"/>
                </a:solidFill>
              </a:rPr>
              <a:t>{1, 2, 3}</a:t>
            </a:r>
            <a:r>
              <a:rPr lang="zh-CN" altLang="en-US" dirty="0">
                <a:solidFill>
                  <a:srgbClr val="00B050"/>
                </a:solidFill>
              </a:rPr>
              <a:t>，后面重复的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被去除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6279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C9486-8816-4AAE-80CB-4907BAB7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71B7B-7A86-4BB3-AB0A-DC0814473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创建集合时的一些细节问题：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）用</a:t>
            </a:r>
            <a:r>
              <a:rPr lang="en-US" altLang="zh-CN" dirty="0"/>
              <a:t>{}</a:t>
            </a:r>
            <a:r>
              <a:rPr lang="zh-CN" altLang="en-US" dirty="0"/>
              <a:t>创建时，括号里</a:t>
            </a:r>
            <a:r>
              <a:rPr lang="zh-CN" altLang="en-US" dirty="0">
                <a:solidFill>
                  <a:srgbClr val="FF0000"/>
                </a:solidFill>
              </a:rPr>
              <a:t>直接填集合元素值</a:t>
            </a:r>
            <a:r>
              <a:rPr lang="zh-CN" altLang="en-US" dirty="0"/>
              <a:t>，用逗号分隔；用</a:t>
            </a:r>
            <a:r>
              <a:rPr lang="en-US" altLang="zh-CN" dirty="0"/>
              <a:t>set()</a:t>
            </a:r>
            <a:r>
              <a:rPr lang="zh-CN" altLang="en-US" dirty="0"/>
              <a:t>和</a:t>
            </a:r>
            <a:r>
              <a:rPr lang="en-US" altLang="zh-CN" dirty="0" err="1"/>
              <a:t>frozenset</a:t>
            </a:r>
            <a:r>
              <a:rPr lang="en-US" altLang="zh-CN" dirty="0"/>
              <a:t>()</a:t>
            </a:r>
            <a:r>
              <a:rPr lang="zh-CN" altLang="en-US" dirty="0"/>
              <a:t>创建时，</a:t>
            </a:r>
            <a:r>
              <a:rPr lang="zh-CN" altLang="en-US" dirty="0">
                <a:solidFill>
                  <a:srgbClr val="FF0000"/>
                </a:solidFill>
              </a:rPr>
              <a:t>参数必须是可迭代的</a:t>
            </a:r>
            <a:r>
              <a:rPr lang="zh-CN" altLang="en-US" dirty="0"/>
              <a:t>，即一个序列、字典和迭代器等，比如：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set1 = {“hello”}		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集合里只有一个元素，为字符串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{”hello”}</a:t>
            </a:r>
          </a:p>
          <a:p>
            <a:pPr marL="0" indent="0">
              <a:buNone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set2 = set(“hello”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集合为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{“l”, “o”, “h”, “e”}</a:t>
            </a:r>
          </a:p>
          <a:p>
            <a:pPr marL="0" indent="0">
              <a:buNone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set3 = {1, 2, 3, 2, 1}		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集合为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{1</a:t>
            </a:r>
            <a:r>
              <a:rPr lang="en-US" altLang="zh-CN" sz="2000" dirty="0">
                <a:solidFill>
                  <a:srgbClr val="00B050"/>
                </a:solidFill>
              </a:rPr>
              <a:t>,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2,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3}</a:t>
            </a:r>
            <a:endParaRPr lang="en-US" altLang="zh-CN" sz="20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set4 = set(1, 2, 3, 4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出错，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的参数不可迭代</a:t>
            </a:r>
            <a:endParaRPr lang="en-US" altLang="zh-CN" sz="20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set5 = set([1, 2, 3, 2, 1])	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集合为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{1, 2, 3}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，与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set3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相同</a:t>
            </a:r>
          </a:p>
          <a:p>
            <a:pPr marL="0" indent="0">
              <a:buNone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4" name="乘号 3">
            <a:extLst>
              <a:ext uri="{FF2B5EF4-FFF2-40B4-BE49-F238E27FC236}">
                <a16:creationId xmlns:a16="http://schemas.microsoft.com/office/drawing/2014/main" id="{33806C2A-AE5B-47F3-B121-E8F7FF65D649}"/>
              </a:ext>
            </a:extLst>
          </p:cNvPr>
          <p:cNvSpPr/>
          <p:nvPr/>
        </p:nvSpPr>
        <p:spPr>
          <a:xfrm>
            <a:off x="4078224" y="5202936"/>
            <a:ext cx="338328" cy="33832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38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FC329-0F55-49E2-87A0-1528C13A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79FA3-9844-4E90-A552-DA4F078C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、列表的访问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）通过切片访问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为了方便访问，</a:t>
            </a:r>
            <a:r>
              <a:rPr lang="en-US" altLang="zh-CN" dirty="0"/>
              <a:t>Python</a:t>
            </a:r>
            <a:r>
              <a:rPr lang="zh-CN" altLang="en-US" dirty="0"/>
              <a:t>提供了切片（截取一段元素）和组合的方式进行访问，采用冒号（：）来实现。一般的方式如下：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list1[</a:t>
            </a:r>
            <a:r>
              <a:rPr lang="zh-CN" altLang="en-US" dirty="0">
                <a:solidFill>
                  <a:srgbClr val="0070C0"/>
                </a:solidFill>
              </a:rPr>
              <a:t>开始下标 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  <a:r>
              <a:rPr lang="en-US" altLang="zh-CN" sz="3200" dirty="0"/>
              <a:t> </a:t>
            </a:r>
            <a:r>
              <a:rPr lang="zh-CN" altLang="en-US" dirty="0">
                <a:solidFill>
                  <a:srgbClr val="7030A0"/>
                </a:solidFill>
              </a:rPr>
              <a:t>结束下标 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00B050"/>
                </a:solidFill>
              </a:rPr>
              <a:t>步长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/>
              <a:t>表示引用</a:t>
            </a:r>
            <a:r>
              <a:rPr lang="en-US" altLang="zh-CN" dirty="0"/>
              <a:t>list1</a:t>
            </a:r>
            <a:r>
              <a:rPr lang="zh-CN" altLang="en-US" dirty="0"/>
              <a:t>列表从开始下标，间隔步长个元素，一直访问到</a:t>
            </a:r>
            <a:r>
              <a:rPr lang="zh-CN" altLang="en-US" dirty="0">
                <a:solidFill>
                  <a:srgbClr val="FF0000"/>
                </a:solidFill>
              </a:rPr>
              <a:t>（结束下标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的位置。例如：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list1 = [‘</a:t>
            </a:r>
            <a:r>
              <a:rPr lang="zh-CN" altLang="en-US" dirty="0"/>
              <a:t>中国</a:t>
            </a:r>
            <a:r>
              <a:rPr lang="en-US" altLang="zh-CN" dirty="0"/>
              <a:t>’, ‘</a:t>
            </a:r>
            <a:r>
              <a:rPr lang="zh-CN" altLang="en-US" dirty="0"/>
              <a:t>美国</a:t>
            </a:r>
            <a:r>
              <a:rPr lang="en-US" altLang="zh-CN" dirty="0"/>
              <a:t>’,</a:t>
            </a:r>
            <a:r>
              <a:rPr lang="zh-CN" altLang="en-US" dirty="0"/>
              <a:t> </a:t>
            </a:r>
            <a:r>
              <a:rPr lang="en-US" altLang="zh-CN" dirty="0"/>
              <a:t>1997,</a:t>
            </a:r>
            <a:r>
              <a:rPr lang="zh-CN" altLang="en-US" dirty="0"/>
              <a:t> </a:t>
            </a:r>
            <a:r>
              <a:rPr lang="en-US" altLang="zh-CN" dirty="0"/>
              <a:t>2000]</a:t>
            </a:r>
          </a:p>
          <a:p>
            <a:pPr marL="0" indent="0">
              <a:buNone/>
            </a:pPr>
            <a:r>
              <a:rPr lang="en-US" altLang="zh-CN" dirty="0"/>
              <a:t>print(list1[</a:t>
            </a:r>
            <a:r>
              <a:rPr lang="en-US" altLang="zh-CN" b="1" dirty="0">
                <a:solidFill>
                  <a:srgbClr val="0070C0"/>
                </a:solidFill>
              </a:rPr>
              <a:t>0</a:t>
            </a:r>
            <a:r>
              <a:rPr lang="en-US" altLang="zh-CN" dirty="0"/>
              <a:t>:</a:t>
            </a:r>
            <a:r>
              <a:rPr lang="en-US" altLang="zh-CN" b="1" dirty="0">
                <a:solidFill>
                  <a:srgbClr val="7030A0"/>
                </a:solidFill>
              </a:rPr>
              <a:t>4</a:t>
            </a:r>
            <a:r>
              <a:rPr lang="en-US" altLang="zh-CN" dirty="0"/>
              <a:t>:</a:t>
            </a: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en-US" altLang="zh-CN" dirty="0"/>
              <a:t>])	 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>
                <a:solidFill>
                  <a:srgbClr val="00B050"/>
                </a:solidFill>
              </a:rPr>
              <a:t>list1[0]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list1[2]</a:t>
            </a:r>
            <a:r>
              <a:rPr lang="zh-CN" altLang="en-US" dirty="0">
                <a:solidFill>
                  <a:srgbClr val="00B050"/>
                </a:solidFill>
              </a:rPr>
              <a:t>组成的列表，即</a:t>
            </a:r>
            <a:r>
              <a:rPr lang="en-US" altLang="zh-CN" dirty="0">
                <a:solidFill>
                  <a:srgbClr val="00B050"/>
                </a:solidFill>
              </a:rPr>
              <a:t>[‘</a:t>
            </a:r>
            <a:r>
              <a:rPr lang="zh-CN" altLang="en-US" dirty="0">
                <a:solidFill>
                  <a:srgbClr val="00B050"/>
                </a:solidFill>
              </a:rPr>
              <a:t>中国</a:t>
            </a:r>
            <a:r>
              <a:rPr lang="en-US" altLang="zh-CN" dirty="0">
                <a:solidFill>
                  <a:srgbClr val="00B050"/>
                </a:solidFill>
              </a:rPr>
              <a:t>’, 1997]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4E343F21-5C9D-42CC-8B3A-7B45C738488A}"/>
              </a:ext>
            </a:extLst>
          </p:cNvPr>
          <p:cNvSpPr/>
          <p:nvPr/>
        </p:nvSpPr>
        <p:spPr>
          <a:xfrm>
            <a:off x="8281360" y="4149305"/>
            <a:ext cx="3623094" cy="449954"/>
          </a:xfrm>
          <a:prstGeom prst="wedgeRoundRectCallout">
            <a:avLst>
              <a:gd name="adj1" fmla="val -10833"/>
              <a:gd name="adj2" fmla="val 778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注意：不能达到结束下标的元素</a:t>
            </a:r>
          </a:p>
        </p:txBody>
      </p:sp>
    </p:spTree>
    <p:extLst>
      <p:ext uri="{BB962C8B-B14F-4D97-AF65-F5344CB8AC3E}">
        <p14:creationId xmlns:p14="http://schemas.microsoft.com/office/powerpoint/2010/main" val="22206503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C9486-8816-4AAE-80CB-4907BAB7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71B7B-7A86-4BB3-AB0A-DC0814473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创建集合时的一些细节问题：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）在集合里，对于有大小的数据（如整数，浮点数），创建后的集合会按从小到大顺序存放；对于无大小的数据（如字符串，字典），创建后的顺序是无序的。比如：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D7297A6-C3B1-4F2D-AAF3-6C3D2A9CC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6" y="4251961"/>
            <a:ext cx="6661562" cy="1691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FA66653-DA33-4BE3-889C-59529819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602" y="3589782"/>
            <a:ext cx="2724150" cy="1104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8826EE5-CF78-4B9B-9AD0-5800EB81E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177" y="5264658"/>
            <a:ext cx="2695575" cy="1104900"/>
          </a:xfrm>
          <a:prstGeom prst="rect">
            <a:avLst/>
          </a:prstGeom>
        </p:spPr>
      </p:pic>
      <p:sp>
        <p:nvSpPr>
          <p:cNvPr id="15" name="左大括号 14">
            <a:extLst>
              <a:ext uri="{FF2B5EF4-FFF2-40B4-BE49-F238E27FC236}">
                <a16:creationId xmlns:a16="http://schemas.microsoft.com/office/drawing/2014/main" id="{A51DFD22-D0B5-4FF1-9B3A-C02D97990326}"/>
              </a:ext>
            </a:extLst>
          </p:cNvPr>
          <p:cNvSpPr/>
          <p:nvPr/>
        </p:nvSpPr>
        <p:spPr>
          <a:xfrm>
            <a:off x="7781544" y="4142232"/>
            <a:ext cx="585216" cy="190195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A18310C-8201-4631-95BF-E472E3FAC6C4}"/>
              </a:ext>
            </a:extLst>
          </p:cNvPr>
          <p:cNvSpPr txBox="1"/>
          <p:nvPr/>
        </p:nvSpPr>
        <p:spPr>
          <a:xfrm>
            <a:off x="8861848" y="46907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第一次运行结果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3B13DA-1AB3-45D2-BC65-347F4F5C75AF}"/>
              </a:ext>
            </a:extLst>
          </p:cNvPr>
          <p:cNvSpPr txBox="1"/>
          <p:nvPr/>
        </p:nvSpPr>
        <p:spPr>
          <a:xfrm>
            <a:off x="8861848" y="63258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第二次运行结果</a:t>
            </a:r>
          </a:p>
        </p:txBody>
      </p:sp>
    </p:spTree>
    <p:extLst>
      <p:ext uri="{BB962C8B-B14F-4D97-AF65-F5344CB8AC3E}">
        <p14:creationId xmlns:p14="http://schemas.microsoft.com/office/powerpoint/2010/main" val="38130846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4C1CD-2A47-4F39-96AE-D3D65D89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95359-397A-4761-8931-C18D9F6F8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、成员测试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in</a:t>
            </a:r>
            <a:r>
              <a:rPr lang="zh-CN" altLang="en-US" dirty="0"/>
              <a:t>、</a:t>
            </a:r>
            <a:r>
              <a:rPr lang="en-US" altLang="zh-CN" dirty="0"/>
              <a:t>not in</a:t>
            </a:r>
            <a:r>
              <a:rPr lang="zh-CN" altLang="en-US" dirty="0"/>
              <a:t>来判断集合元素存在</a:t>
            </a:r>
            <a:r>
              <a:rPr lang="en-US" altLang="zh-CN" dirty="0"/>
              <a:t>/</a:t>
            </a:r>
            <a:r>
              <a:rPr lang="zh-CN" altLang="en-US" dirty="0"/>
              <a:t>不存在。比如：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set1 = set(“hello”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/>
              <a:t>    print(“h”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set1)		</a:t>
            </a:r>
            <a:r>
              <a:rPr lang="en-US" altLang="zh-CN" sz="2400" dirty="0">
                <a:solidFill>
                  <a:srgbClr val="00B050"/>
                </a:solidFill>
              </a:rPr>
              <a:t>#</a:t>
            </a:r>
            <a:r>
              <a:rPr lang="zh-CN" altLang="en-US" sz="2400" dirty="0">
                <a:solidFill>
                  <a:srgbClr val="00B050"/>
                </a:solidFill>
              </a:rPr>
              <a:t>输出</a:t>
            </a:r>
            <a:r>
              <a:rPr lang="en-US" altLang="zh-CN" sz="2400" dirty="0">
                <a:solidFill>
                  <a:srgbClr val="00B05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zh-CN" sz="2400" dirty="0"/>
              <a:t>    print(“a” not in set1)	</a:t>
            </a:r>
            <a:r>
              <a:rPr lang="en-US" altLang="zh-CN" sz="2400" dirty="0">
                <a:solidFill>
                  <a:srgbClr val="00B050"/>
                </a:solidFill>
              </a:rPr>
              <a:t>#</a:t>
            </a:r>
            <a:r>
              <a:rPr lang="zh-CN" altLang="en-US" sz="2400" dirty="0">
                <a:solidFill>
                  <a:srgbClr val="00B050"/>
                </a:solidFill>
              </a:rPr>
              <a:t>输出</a:t>
            </a:r>
            <a:r>
              <a:rPr lang="en-US" altLang="zh-CN" sz="2400" dirty="0">
                <a:solidFill>
                  <a:srgbClr val="00B050"/>
                </a:solidFill>
              </a:rPr>
              <a:t>True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168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4C1CD-2A47-4F39-96AE-D3D65D89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95359-397A-4761-8931-C18D9F6F8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、集合运算</a:t>
            </a:r>
            <a:endParaRPr lang="en-US" altLang="zh-CN" dirty="0"/>
          </a:p>
          <a:p>
            <a:r>
              <a:rPr lang="zh-CN" altLang="en-US" dirty="0"/>
              <a:t>可以使用“</a:t>
            </a:r>
            <a:r>
              <a:rPr lang="en-US" altLang="zh-CN" dirty="0"/>
              <a:t>-”</a:t>
            </a:r>
            <a:r>
              <a:rPr lang="zh-CN" altLang="en-US" dirty="0"/>
              <a:t>、“</a:t>
            </a:r>
            <a:r>
              <a:rPr lang="en-US" altLang="zh-CN" dirty="0"/>
              <a:t>|”</a:t>
            </a:r>
            <a:r>
              <a:rPr lang="zh-CN" altLang="en-US" dirty="0"/>
              <a:t>、“</a:t>
            </a:r>
            <a:r>
              <a:rPr lang="en-US" altLang="zh-CN" dirty="0"/>
              <a:t>&amp;”</a:t>
            </a:r>
            <a:r>
              <a:rPr lang="zh-CN" altLang="en-US" dirty="0"/>
              <a:t>、</a:t>
            </a:r>
            <a:r>
              <a:rPr lang="en-US" altLang="zh-CN" dirty="0"/>
              <a:t>”^”</a:t>
            </a:r>
            <a:r>
              <a:rPr lang="zh-CN" altLang="en-US" dirty="0"/>
              <a:t>运算符进行集合的差集、并集、交集和对称集运算。比如：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set1 = set(“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abcd</a:t>
            </a:r>
            <a:r>
              <a:rPr lang="en-US" altLang="zh-CN" sz="2400" dirty="0"/>
              <a:t>”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set2 = set(“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cdef</a:t>
            </a:r>
            <a:r>
              <a:rPr lang="en-US" altLang="zh-CN" sz="2400" dirty="0"/>
              <a:t>”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print(set1 - set2)  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a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的差集，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– a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，输出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{“a”, “b”}</a:t>
            </a:r>
            <a:endParaRPr lang="zh-CN" altLang="en-US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print(set1 | set2)  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a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的并集，输出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{“a”, “b”, “c”, “d”, “e”, “f”}</a:t>
            </a:r>
            <a:endParaRPr lang="zh-CN" altLang="en-US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print(set1 &amp; set2)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a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的交集</a:t>
            </a:r>
            <a:r>
              <a:rPr lang="zh-CN" altLang="en-US" sz="2400" dirty="0">
                <a:solidFill>
                  <a:srgbClr val="00B050"/>
                </a:solidFill>
              </a:rPr>
              <a:t>，输出</a:t>
            </a:r>
            <a:r>
              <a:rPr lang="en-US" altLang="zh-CN" sz="2400" dirty="0">
                <a:solidFill>
                  <a:srgbClr val="00B050"/>
                </a:solidFill>
              </a:rPr>
              <a:t>{“c”, “d”}</a:t>
            </a:r>
            <a:endParaRPr lang="zh-CN" altLang="en-US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print(set1 ^ set2)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a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中不同时存在的元素，输出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{“a”, “b”, “e”, “f”}</a:t>
            </a:r>
            <a:endParaRPr lang="zh-CN" altLang="en-US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676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0A69D-B26F-469E-924C-F13E491F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F3C1D-B825-435F-92A7-D3B57B96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、集合中添加元素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add()</a:t>
            </a:r>
            <a:r>
              <a:rPr lang="zh-CN" altLang="en-US" dirty="0"/>
              <a:t>方法向集合内增加元素，如果添加的元素已经存在，则不执行任何操作。比如：</a:t>
            </a:r>
            <a:endParaRPr lang="en-US" altLang="zh-CN" dirty="0"/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set1 = set([1, 2, 3, 2, 1]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/>
              <a:t>    set1.add(1)	#set1</a:t>
            </a:r>
            <a:r>
              <a:rPr lang="zh-CN" altLang="en-US" sz="2400" dirty="0"/>
              <a:t>的值为</a:t>
            </a:r>
            <a:r>
              <a:rPr lang="en-US" altLang="zh-CN" sz="2400" dirty="0"/>
              <a:t>{1, 2, 3}</a:t>
            </a:r>
          </a:p>
          <a:p>
            <a:r>
              <a:rPr lang="en-US" altLang="zh-CN" sz="2400" dirty="0"/>
              <a:t>    set1.add(4)	#set1</a:t>
            </a:r>
            <a:r>
              <a:rPr lang="zh-CN" altLang="en-US" sz="2400" dirty="0"/>
              <a:t>的值为</a:t>
            </a:r>
            <a:r>
              <a:rPr lang="en-US" altLang="zh-CN" sz="2400" dirty="0"/>
              <a:t>{1,</a:t>
            </a:r>
            <a:r>
              <a:rPr lang="zh-CN" altLang="en-US" sz="2400" dirty="0"/>
              <a:t> </a:t>
            </a:r>
            <a:r>
              <a:rPr lang="en-US" altLang="zh-CN" sz="2400" dirty="0"/>
              <a:t>2,</a:t>
            </a:r>
            <a:r>
              <a:rPr lang="zh-CN" altLang="en-US" sz="2400" dirty="0"/>
              <a:t> </a:t>
            </a:r>
            <a:r>
              <a:rPr lang="en-US" altLang="zh-CN" sz="2400" dirty="0"/>
              <a:t>3,</a:t>
            </a:r>
            <a:r>
              <a:rPr lang="zh-CN" altLang="en-US" sz="2400" dirty="0"/>
              <a:t> </a:t>
            </a:r>
            <a:r>
              <a:rPr lang="en-US" altLang="zh-CN" sz="2400" dirty="0"/>
              <a:t>4}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注意：</a:t>
            </a:r>
            <a:r>
              <a:rPr lang="en-US" altLang="zh-CN" sz="2400" dirty="0">
                <a:solidFill>
                  <a:srgbClr val="FF0000"/>
                </a:solidFill>
              </a:rPr>
              <a:t>add</a:t>
            </a:r>
            <a:r>
              <a:rPr lang="zh-CN" altLang="en-US" sz="2400" dirty="0">
                <a:solidFill>
                  <a:srgbClr val="FF0000"/>
                </a:solidFill>
              </a:rPr>
              <a:t>的参数只能有一个，即每次只能添加一个元素。比如：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    set1 = set(“hello”)</a:t>
            </a:r>
          </a:p>
          <a:p>
            <a:r>
              <a:rPr lang="en-US" altLang="zh-CN" sz="2400" dirty="0"/>
              <a:t>    set1.add(“world”)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B70FED-17D3-4A91-BC26-D42758C7FDC5}"/>
              </a:ext>
            </a:extLst>
          </p:cNvPr>
          <p:cNvSpPr txBox="1"/>
          <p:nvPr/>
        </p:nvSpPr>
        <p:spPr>
          <a:xfrm>
            <a:off x="4882896" y="581111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结果是什么？会报错吗？</a:t>
            </a:r>
          </a:p>
        </p:txBody>
      </p:sp>
    </p:spTree>
    <p:extLst>
      <p:ext uri="{BB962C8B-B14F-4D97-AF65-F5344CB8AC3E}">
        <p14:creationId xmlns:p14="http://schemas.microsoft.com/office/powerpoint/2010/main" val="36287679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43DE8-2A3E-4DAD-90AE-E936DC2D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438CA-3656-4E22-AC35-83AF768CE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、集合中添加元素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update()</a:t>
            </a:r>
            <a:r>
              <a:rPr lang="zh-CN" altLang="en-US" dirty="0"/>
              <a:t>方法也可以添加元素，且参数可以是列表、元组、字典等，可以有多个参数，用逗号分开。比如：</a:t>
            </a:r>
            <a:endParaRPr lang="en-US" altLang="zh-CN" dirty="0"/>
          </a:p>
          <a:p>
            <a:r>
              <a:rPr lang="en-US" altLang="zh-CN" dirty="0"/>
              <a:t>    set1 = set("hello")</a:t>
            </a:r>
          </a:p>
          <a:p>
            <a:r>
              <a:rPr lang="en-US" altLang="zh-CN" dirty="0"/>
              <a:t>    set1.update(“world”,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 err="1"/>
              <a:t>haha</a:t>
            </a:r>
            <a:r>
              <a:rPr lang="en-US" altLang="zh-CN" dirty="0"/>
              <a:t>”)</a:t>
            </a:r>
          </a:p>
          <a:p>
            <a:r>
              <a:rPr lang="en-US" altLang="zh-CN" dirty="0"/>
              <a:t>    print(set1)		#</a:t>
            </a:r>
            <a:r>
              <a:rPr lang="zh-CN" altLang="en-US" dirty="0"/>
              <a:t>输出</a:t>
            </a:r>
            <a:r>
              <a:rPr lang="en-US" altLang="zh-CN" dirty="0"/>
              <a:t>{'h', 'r', 'e', 'a', 'o', 'd', 'w', 'l'}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97744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324ED-4316-43B3-9C9A-C45322D7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6151C-4AAF-49D4-88E5-9C84A3603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、删除集合元素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remove(x)</a:t>
            </a:r>
            <a:r>
              <a:rPr lang="zh-CN" altLang="en-US" dirty="0"/>
              <a:t>方法将元素</a:t>
            </a:r>
            <a:r>
              <a:rPr lang="en-US" altLang="zh-CN" dirty="0"/>
              <a:t>x</a:t>
            </a:r>
            <a:r>
              <a:rPr lang="zh-CN" altLang="en-US" dirty="0"/>
              <a:t>从集合</a:t>
            </a:r>
            <a:r>
              <a:rPr lang="en-US" altLang="zh-CN" dirty="0"/>
              <a:t>s</a:t>
            </a:r>
            <a:r>
              <a:rPr lang="zh-CN" altLang="en-US" dirty="0"/>
              <a:t>中移除，如果元素不存在，则会发生</a:t>
            </a:r>
            <a:r>
              <a:rPr lang="en-US" altLang="zh-CN" dirty="0" err="1"/>
              <a:t>KeyError</a:t>
            </a:r>
            <a:r>
              <a:rPr lang="zh-CN" altLang="en-US" dirty="0"/>
              <a:t>错误。比如：</a:t>
            </a:r>
            <a:endParaRPr lang="en-US" altLang="zh-CN" dirty="0"/>
          </a:p>
          <a:p>
            <a:r>
              <a:rPr lang="en-US" altLang="zh-CN" dirty="0"/>
              <a:t>    set1 = set(“hello”)</a:t>
            </a:r>
          </a:p>
          <a:p>
            <a:r>
              <a:rPr lang="en-US" altLang="zh-CN" dirty="0"/>
              <a:t>    set1.remove(“l”)		</a:t>
            </a:r>
            <a:r>
              <a:rPr lang="en-US" altLang="zh-CN" dirty="0">
                <a:solidFill>
                  <a:srgbClr val="00B050"/>
                </a:solidFill>
              </a:rPr>
              <a:t>#set1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{“h”, “e”, “o”}</a:t>
            </a:r>
          </a:p>
          <a:p>
            <a:r>
              <a:rPr lang="en-US" altLang="zh-CN" dirty="0"/>
              <a:t>    set1.remove(“a”)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报错</a:t>
            </a:r>
          </a:p>
        </p:txBody>
      </p:sp>
    </p:spTree>
    <p:extLst>
      <p:ext uri="{BB962C8B-B14F-4D97-AF65-F5344CB8AC3E}">
        <p14:creationId xmlns:p14="http://schemas.microsoft.com/office/powerpoint/2010/main" val="13383634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324ED-4316-43B3-9C9A-C45322D7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6151C-4AAF-49D4-88E5-9C84A3603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、删除集合元素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discard()</a:t>
            </a:r>
            <a:r>
              <a:rPr lang="zh-CN" altLang="en-US" dirty="0"/>
              <a:t>方法与</a:t>
            </a:r>
            <a:r>
              <a:rPr lang="en-US" altLang="zh-CN" dirty="0"/>
              <a:t>remove()</a:t>
            </a:r>
            <a:r>
              <a:rPr lang="zh-CN" altLang="en-US" dirty="0"/>
              <a:t>方法相同，只是如果元素不存在，则</a:t>
            </a:r>
            <a:r>
              <a:rPr lang="zh-CN" altLang="en-US" dirty="0">
                <a:solidFill>
                  <a:srgbClr val="FF0000"/>
                </a:solidFill>
              </a:rPr>
              <a:t>不会</a:t>
            </a:r>
            <a:r>
              <a:rPr lang="zh-CN" altLang="en-US" dirty="0"/>
              <a:t>发生</a:t>
            </a:r>
            <a:r>
              <a:rPr lang="en-US" altLang="zh-CN" dirty="0" err="1"/>
              <a:t>KeyError</a:t>
            </a:r>
            <a:r>
              <a:rPr lang="zh-CN" altLang="en-US" dirty="0"/>
              <a:t>错误。比如：</a:t>
            </a:r>
            <a:endParaRPr lang="en-US" altLang="zh-CN" dirty="0"/>
          </a:p>
          <a:p>
            <a:r>
              <a:rPr lang="en-US" altLang="zh-CN" dirty="0"/>
              <a:t>    set1 = set(“hello”)</a:t>
            </a:r>
          </a:p>
          <a:p>
            <a:r>
              <a:rPr lang="en-US" altLang="zh-CN" dirty="0"/>
              <a:t>    set1.discard(“l”)		</a:t>
            </a:r>
            <a:r>
              <a:rPr lang="en-US" altLang="zh-CN" dirty="0">
                <a:solidFill>
                  <a:srgbClr val="00B050"/>
                </a:solidFill>
              </a:rPr>
              <a:t>#set1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{“h”, “e”, “o”}</a:t>
            </a:r>
          </a:p>
          <a:p>
            <a:r>
              <a:rPr lang="en-US" altLang="zh-CN" dirty="0"/>
              <a:t>    set1.discard(“a”)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什么都不执行，也不报错</a:t>
            </a:r>
          </a:p>
        </p:txBody>
      </p:sp>
    </p:spTree>
    <p:extLst>
      <p:ext uri="{BB962C8B-B14F-4D97-AF65-F5344CB8AC3E}">
        <p14:creationId xmlns:p14="http://schemas.microsoft.com/office/powerpoint/2010/main" val="2671917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324ED-4316-43B3-9C9A-C45322D7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6151C-4AAF-49D4-88E5-9C84A3603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、删除集合元素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pop()</a:t>
            </a:r>
            <a:r>
              <a:rPr lang="zh-CN" altLang="en-US" dirty="0"/>
              <a:t>方法从集合中</a:t>
            </a:r>
            <a:r>
              <a:rPr lang="zh-CN" altLang="en-US" dirty="0">
                <a:solidFill>
                  <a:srgbClr val="FF0000"/>
                </a:solidFill>
              </a:rPr>
              <a:t>删除并且返回一个任意的值</a:t>
            </a:r>
            <a:r>
              <a:rPr lang="zh-CN" altLang="en-US" dirty="0"/>
              <a:t>。比如：</a:t>
            </a:r>
            <a:endParaRPr lang="en-US" altLang="zh-CN" dirty="0"/>
          </a:p>
          <a:p>
            <a:r>
              <a:rPr lang="en-US" altLang="zh-CN" dirty="0"/>
              <a:t>    set1 = set(“hello”)</a:t>
            </a:r>
          </a:p>
          <a:p>
            <a:r>
              <a:rPr lang="en-US" altLang="zh-CN" dirty="0"/>
              <a:t>    a = set1.pop()		</a:t>
            </a:r>
            <a:r>
              <a:rPr lang="en-US" altLang="zh-CN" dirty="0">
                <a:solidFill>
                  <a:srgbClr val="00B050"/>
                </a:solidFill>
              </a:rPr>
              <a:t>#set1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{“h”, “e”, “o”}, a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”l”</a:t>
            </a:r>
          </a:p>
          <a:p>
            <a:r>
              <a:rPr lang="en-US" altLang="zh-CN" dirty="0"/>
              <a:t>    b = set1.pop()		</a:t>
            </a:r>
            <a:r>
              <a:rPr lang="en-US" altLang="zh-CN" dirty="0">
                <a:solidFill>
                  <a:srgbClr val="00B050"/>
                </a:solidFill>
              </a:rPr>
              <a:t>#set1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{“h”, “o”}, b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”e”</a:t>
            </a:r>
          </a:p>
          <a:p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注意：由于是任意的值，因此每次执行的结果会不一样。这种方式多用于需要从集合中随机删除或抽取一个元素时使用</a:t>
            </a:r>
          </a:p>
        </p:txBody>
      </p:sp>
    </p:spTree>
    <p:extLst>
      <p:ext uri="{BB962C8B-B14F-4D97-AF65-F5344CB8AC3E}">
        <p14:creationId xmlns:p14="http://schemas.microsoft.com/office/powerpoint/2010/main" val="4512713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20355-A85E-48BC-840C-7FAC43E7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A99D6-A11D-4FAC-9935-14BE8CBD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、删除集合所有元素</a:t>
            </a:r>
            <a:endParaRPr lang="en-US" altLang="zh-CN" dirty="0"/>
          </a:p>
          <a:p>
            <a:r>
              <a:rPr lang="en-US" altLang="zh-CN" dirty="0"/>
              <a:t>clear()</a:t>
            </a:r>
            <a:r>
              <a:rPr lang="zh-CN" altLang="en-US" dirty="0"/>
              <a:t>方法删除集合中所有元素。比如：</a:t>
            </a:r>
            <a:endParaRPr lang="en-US" altLang="zh-CN" dirty="0"/>
          </a:p>
          <a:p>
            <a:r>
              <a:rPr lang="en-US" altLang="zh-CN" dirty="0"/>
              <a:t>    set1 = set(“hello”)</a:t>
            </a:r>
          </a:p>
          <a:p>
            <a:r>
              <a:rPr lang="en-US" altLang="zh-CN" dirty="0"/>
              <a:t>    set1.clear()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集合变为空集</a:t>
            </a:r>
            <a:r>
              <a:rPr lang="en-US" altLang="zh-CN" dirty="0">
                <a:solidFill>
                  <a:srgbClr val="00B050"/>
                </a:solidFill>
              </a:rPr>
              <a:t>set()</a:t>
            </a:r>
            <a:r>
              <a:rPr lang="zh-CN" altLang="en-US" dirty="0">
                <a:solidFill>
                  <a:srgbClr val="00B050"/>
                </a:solidFill>
              </a:rPr>
              <a:t>，注意，不是</a:t>
            </a:r>
            <a:r>
              <a:rPr lang="en-US" altLang="zh-CN" dirty="0">
                <a:solidFill>
                  <a:srgbClr val="00B050"/>
                </a:solidFill>
              </a:rPr>
              <a:t>{}</a:t>
            </a:r>
            <a:r>
              <a:rPr lang="zh-CN" altLang="en-US" dirty="0">
                <a:solidFill>
                  <a:srgbClr val="00B050"/>
                </a:solidFill>
              </a:rPr>
              <a:t>，但</a:t>
            </a:r>
            <a:r>
              <a:rPr lang="en-US" altLang="zh-CN" dirty="0">
                <a:solidFill>
                  <a:srgbClr val="00B050"/>
                </a:solidFill>
              </a:rPr>
              <a:t>set1</a:t>
            </a:r>
            <a:r>
              <a:rPr lang="zh-CN" altLang="en-US" dirty="0">
                <a:solidFill>
                  <a:srgbClr val="00B050"/>
                </a:solidFill>
              </a:rPr>
              <a:t>还是存在</a:t>
            </a:r>
          </a:p>
        </p:txBody>
      </p:sp>
    </p:spTree>
    <p:extLst>
      <p:ext uri="{BB962C8B-B14F-4D97-AF65-F5344CB8AC3E}">
        <p14:creationId xmlns:p14="http://schemas.microsoft.com/office/powerpoint/2010/main" val="21976321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20355-A85E-48BC-840C-7FAC43E7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A99D6-A11D-4FAC-9935-14BE8CBD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、集合关系的子集和超集</a:t>
            </a:r>
            <a:endParaRPr lang="en-US" altLang="zh-CN" dirty="0"/>
          </a:p>
          <a:p>
            <a:r>
              <a:rPr lang="zh-CN" altLang="en-US" dirty="0"/>
              <a:t>当一个集合</a:t>
            </a:r>
            <a:r>
              <a:rPr lang="en-US" altLang="zh-CN" dirty="0"/>
              <a:t>s</a:t>
            </a:r>
            <a:r>
              <a:rPr lang="zh-CN" altLang="en-US" dirty="0"/>
              <a:t>中的元素包含另一个集合</a:t>
            </a:r>
            <a:r>
              <a:rPr lang="en-US" altLang="zh-CN" dirty="0"/>
              <a:t>t</a:t>
            </a:r>
            <a:r>
              <a:rPr lang="zh-CN" altLang="en-US" dirty="0"/>
              <a:t>中的所有元素，称集合</a:t>
            </a:r>
            <a:r>
              <a:rPr lang="en-US" altLang="zh-CN" dirty="0"/>
              <a:t>s</a:t>
            </a:r>
            <a:r>
              <a:rPr lang="zh-CN" altLang="en-US" dirty="0"/>
              <a:t>是集合</a:t>
            </a:r>
            <a:r>
              <a:rPr lang="en-US" altLang="zh-CN" dirty="0"/>
              <a:t>t</a:t>
            </a:r>
            <a:r>
              <a:rPr lang="zh-CN" altLang="en-US" dirty="0"/>
              <a:t>的超集，反过来，称</a:t>
            </a:r>
            <a:r>
              <a:rPr lang="en-US" altLang="zh-CN" dirty="0"/>
              <a:t>t</a:t>
            </a:r>
            <a:r>
              <a:rPr lang="zh-CN" altLang="en-US" dirty="0"/>
              <a:t>是</a:t>
            </a:r>
            <a:r>
              <a:rPr lang="en-US" altLang="zh-CN" dirty="0"/>
              <a:t>s</a:t>
            </a:r>
            <a:r>
              <a:rPr lang="zh-CN" altLang="en-US" dirty="0"/>
              <a:t>的子集</a:t>
            </a:r>
            <a:endParaRPr lang="en-US" altLang="zh-CN" dirty="0"/>
          </a:p>
          <a:p>
            <a:r>
              <a:rPr lang="zh-CN" altLang="en-US" dirty="0"/>
              <a:t>特别地，当两个集合中的元素相同，两个集合等价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FAD269-25EA-47C3-9531-CF409F168E55}"/>
              </a:ext>
            </a:extLst>
          </p:cNvPr>
          <p:cNvGrpSpPr/>
          <p:nvPr/>
        </p:nvGrpSpPr>
        <p:grpSpPr>
          <a:xfrm>
            <a:off x="1545336" y="4233672"/>
            <a:ext cx="2487168" cy="1956816"/>
            <a:chOff x="1965960" y="4443984"/>
            <a:chExt cx="2487168" cy="195681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2CCC6F6-0C94-4B7A-8C4B-B58E4074E358}"/>
                </a:ext>
              </a:extLst>
            </p:cNvPr>
            <p:cNvSpPr/>
            <p:nvPr/>
          </p:nvSpPr>
          <p:spPr>
            <a:xfrm>
              <a:off x="1965960" y="4443984"/>
              <a:ext cx="2487168" cy="19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385D670-CC29-4D3E-B32A-0E7FF50882B5}"/>
                </a:ext>
              </a:extLst>
            </p:cNvPr>
            <p:cNvSpPr/>
            <p:nvPr/>
          </p:nvSpPr>
          <p:spPr>
            <a:xfrm>
              <a:off x="2779776" y="4983480"/>
              <a:ext cx="1115568" cy="7498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</a:t>
              </a:r>
              <a:endPara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2DB6B7E-E3D7-4540-8E37-068F75DC8ACC}"/>
                </a:ext>
              </a:extLst>
            </p:cNvPr>
            <p:cNvSpPr txBox="1"/>
            <p:nvPr/>
          </p:nvSpPr>
          <p:spPr>
            <a:xfrm>
              <a:off x="2221992" y="4773609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</a:t>
              </a:r>
              <a:endParaRPr lang="zh-CN" altLang="en-US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2965E5E-AC7F-4860-8D98-1D9501CC2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819098"/>
              </p:ext>
            </p:extLst>
          </p:nvPr>
        </p:nvGraphicFramePr>
        <p:xfrm>
          <a:off x="4214865" y="4661408"/>
          <a:ext cx="7553463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031">
                  <a:extLst>
                    <a:ext uri="{9D8B030D-6E8A-4147-A177-3AD203B41FA5}">
                      <a16:colId xmlns:a16="http://schemas.microsoft.com/office/drawing/2014/main" val="1377662120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2218100215"/>
                    </a:ext>
                  </a:extLst>
                </a:gridCol>
                <a:gridCol w="4407408">
                  <a:extLst>
                    <a:ext uri="{9D8B030D-6E8A-4147-A177-3AD203B41FA5}">
                      <a16:colId xmlns:a16="http://schemas.microsoft.com/office/drawing/2014/main" val="235235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8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s.Issubset</a:t>
                      </a:r>
                      <a:r>
                        <a:rPr lang="en-US" altLang="zh-CN" sz="2400" dirty="0"/>
                        <a:t>(t)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s&lt;=t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是</a:t>
                      </a:r>
                      <a:r>
                        <a:rPr lang="en-US" altLang="zh-CN" dirty="0"/>
                        <a:t>t</a:t>
                      </a:r>
                      <a:r>
                        <a:rPr lang="zh-CN" altLang="en-US" dirty="0"/>
                        <a:t>的子集返回</a:t>
                      </a:r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，否则返回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s.Issuperset</a:t>
                      </a:r>
                      <a:r>
                        <a:rPr lang="en-US" altLang="zh-CN" sz="2400" dirty="0"/>
                        <a:t>(t)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s&gt;=t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是</a:t>
                      </a:r>
                      <a:r>
                        <a:rPr lang="en-US" altLang="zh-CN" dirty="0"/>
                        <a:t>t</a:t>
                      </a:r>
                      <a:r>
                        <a:rPr lang="zh-CN" altLang="en-US" dirty="0"/>
                        <a:t>的超集返回</a:t>
                      </a:r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，否则返回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s==t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是否与</a:t>
                      </a:r>
                      <a:r>
                        <a:rPr lang="en-US" altLang="zh-CN" dirty="0"/>
                        <a:t>t</a:t>
                      </a:r>
                      <a:r>
                        <a:rPr lang="zh-CN" altLang="en-US" dirty="0"/>
                        <a:t>相等，是返回</a:t>
                      </a:r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，否则返回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7622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1F5E2F7-BFCD-4434-901A-5F618CDAEDF3}"/>
              </a:ext>
            </a:extLst>
          </p:cNvPr>
          <p:cNvSpPr txBox="1"/>
          <p:nvPr/>
        </p:nvSpPr>
        <p:spPr>
          <a:xfrm>
            <a:off x="6367593" y="4297680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子集和超集方法和对应运算符</a:t>
            </a:r>
          </a:p>
        </p:txBody>
      </p:sp>
    </p:spTree>
    <p:extLst>
      <p:ext uri="{BB962C8B-B14F-4D97-AF65-F5344CB8AC3E}">
        <p14:creationId xmlns:p14="http://schemas.microsoft.com/office/powerpoint/2010/main" val="322971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FC329-0F55-49E2-87A0-1528C13A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79FA3-9844-4E90-A552-DA4F078C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948672" cy="4390845"/>
          </a:xfrm>
        </p:spPr>
        <p:txBody>
          <a:bodyPr>
            <a:no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、列表的访问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）通过切片访问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为了方便访问，</a:t>
            </a:r>
            <a:r>
              <a:rPr lang="en-US" altLang="zh-CN" dirty="0"/>
              <a:t>Python</a:t>
            </a:r>
            <a:r>
              <a:rPr lang="zh-CN" altLang="en-US" dirty="0"/>
              <a:t>提供了切片（截取一段元素）和组合的方式进行访问，采用冒号（：）来实现。一般的方式如下：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list1[</a:t>
            </a:r>
            <a:r>
              <a:rPr lang="zh-CN" altLang="en-US" dirty="0">
                <a:solidFill>
                  <a:srgbClr val="0070C0"/>
                </a:solidFill>
              </a:rPr>
              <a:t>开始下标 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  <a:r>
              <a:rPr lang="en-US" altLang="zh-CN" sz="3200" dirty="0"/>
              <a:t> </a:t>
            </a:r>
            <a:r>
              <a:rPr lang="zh-CN" altLang="en-US" dirty="0">
                <a:solidFill>
                  <a:srgbClr val="7030A0"/>
                </a:solidFill>
              </a:rPr>
              <a:t>结束下标 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00B050"/>
                </a:solidFill>
              </a:rPr>
              <a:t>步长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/>
              <a:t>特别地，开始下标或结束下标可以为负值，相当于逆方向索引。例如：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list1 = [‘</a:t>
            </a:r>
            <a:r>
              <a:rPr lang="zh-CN" altLang="en-US" dirty="0"/>
              <a:t>中国</a:t>
            </a:r>
            <a:r>
              <a:rPr lang="en-US" altLang="zh-CN" dirty="0"/>
              <a:t>’, ‘</a:t>
            </a:r>
            <a:r>
              <a:rPr lang="zh-CN" altLang="en-US" dirty="0"/>
              <a:t>美国</a:t>
            </a:r>
            <a:r>
              <a:rPr lang="en-US" altLang="zh-CN" dirty="0"/>
              <a:t>’,</a:t>
            </a:r>
            <a:r>
              <a:rPr lang="zh-CN" altLang="en-US" dirty="0"/>
              <a:t> </a:t>
            </a:r>
            <a:r>
              <a:rPr lang="en-US" altLang="zh-CN" dirty="0"/>
              <a:t>1997,</a:t>
            </a:r>
            <a:r>
              <a:rPr lang="zh-CN" altLang="en-US" dirty="0"/>
              <a:t> </a:t>
            </a:r>
            <a:r>
              <a:rPr lang="en-US" altLang="zh-CN" dirty="0"/>
              <a:t>2000]</a:t>
            </a:r>
          </a:p>
          <a:p>
            <a:pPr marL="0" indent="0">
              <a:buNone/>
            </a:pPr>
            <a:r>
              <a:rPr lang="en-US" altLang="zh-CN" dirty="0"/>
              <a:t>print(list1[</a:t>
            </a:r>
            <a:r>
              <a:rPr lang="en-US" altLang="zh-CN" b="1" dirty="0">
                <a:solidFill>
                  <a:srgbClr val="0070C0"/>
                </a:solidFill>
              </a:rPr>
              <a:t>0</a:t>
            </a:r>
            <a:r>
              <a:rPr lang="en-US" altLang="zh-CN" dirty="0"/>
              <a:t>:</a:t>
            </a:r>
            <a:r>
              <a:rPr lang="en-US" altLang="zh-CN" b="1" dirty="0">
                <a:solidFill>
                  <a:srgbClr val="7030A0"/>
                </a:solidFill>
              </a:rPr>
              <a:t>-1</a:t>
            </a:r>
            <a:r>
              <a:rPr lang="en-US" altLang="zh-CN" dirty="0"/>
              <a:t>:</a:t>
            </a: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en-US" altLang="zh-CN" dirty="0"/>
              <a:t>])	 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负索引</a:t>
            </a:r>
            <a:r>
              <a:rPr lang="en-US" altLang="zh-CN" dirty="0">
                <a:solidFill>
                  <a:srgbClr val="00B050"/>
                </a:solidFill>
              </a:rPr>
              <a:t>-1</a:t>
            </a:r>
            <a:r>
              <a:rPr lang="zh-CN" altLang="en-US" dirty="0">
                <a:solidFill>
                  <a:srgbClr val="00B050"/>
                </a:solidFill>
              </a:rPr>
              <a:t>相当于正索引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zh-CN" altLang="en-US" dirty="0">
                <a:solidFill>
                  <a:srgbClr val="00B050"/>
                </a:solidFill>
              </a:rPr>
              <a:t>，因此该切片相当于</a:t>
            </a:r>
            <a:r>
              <a:rPr lang="en-US" altLang="zh-CN" dirty="0">
                <a:solidFill>
                  <a:srgbClr val="00B050"/>
                </a:solidFill>
              </a:rPr>
              <a:t>list1[0:3:2]</a:t>
            </a:r>
          </a:p>
          <a:p>
            <a:pPr marL="0" indent="0">
              <a:buNone/>
            </a:pPr>
            <a:r>
              <a:rPr lang="en-US" altLang="zh-CN" dirty="0"/>
              <a:t>print(list1[</a:t>
            </a:r>
            <a:r>
              <a:rPr lang="en-US" altLang="zh-CN" b="1" dirty="0">
                <a:solidFill>
                  <a:srgbClr val="0070C0"/>
                </a:solidFill>
              </a:rPr>
              <a:t>-3</a:t>
            </a:r>
            <a:r>
              <a:rPr lang="en-US" altLang="zh-CN" dirty="0"/>
              <a:t>:</a:t>
            </a:r>
            <a:r>
              <a:rPr lang="en-US" altLang="zh-CN" b="1" dirty="0">
                <a:solidFill>
                  <a:srgbClr val="7030A0"/>
                </a:solidFill>
              </a:rPr>
              <a:t>3</a:t>
            </a:r>
            <a:r>
              <a:rPr lang="en-US" altLang="zh-CN" dirty="0"/>
              <a:t>])	 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相当于</a:t>
            </a:r>
            <a:r>
              <a:rPr lang="en-US" altLang="zh-CN" dirty="0">
                <a:solidFill>
                  <a:srgbClr val="00B050"/>
                </a:solidFill>
              </a:rPr>
              <a:t>list1[1:3]</a:t>
            </a:r>
          </a:p>
        </p:txBody>
      </p:sp>
    </p:spTree>
    <p:extLst>
      <p:ext uri="{BB962C8B-B14F-4D97-AF65-F5344CB8AC3E}">
        <p14:creationId xmlns:p14="http://schemas.microsoft.com/office/powerpoint/2010/main" val="31216437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20355-A85E-48BC-840C-7FAC43E7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A99D6-A11D-4FAC-9935-14BE8CBD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、集合关系的子集和超集</a:t>
            </a:r>
            <a:endParaRPr lang="en-US" altLang="zh-CN" dirty="0"/>
          </a:p>
          <a:p>
            <a:r>
              <a:rPr lang="zh-CN" altLang="en-US" dirty="0"/>
              <a:t>当一个集合</a:t>
            </a:r>
            <a:r>
              <a:rPr lang="en-US" altLang="zh-CN" dirty="0"/>
              <a:t>s</a:t>
            </a:r>
            <a:r>
              <a:rPr lang="zh-CN" altLang="en-US" dirty="0"/>
              <a:t>中的元素包含另一个集合</a:t>
            </a:r>
            <a:r>
              <a:rPr lang="en-US" altLang="zh-CN" dirty="0"/>
              <a:t>t</a:t>
            </a:r>
            <a:r>
              <a:rPr lang="zh-CN" altLang="en-US" dirty="0"/>
              <a:t>中的所有元素，称集合</a:t>
            </a:r>
            <a:r>
              <a:rPr lang="en-US" altLang="zh-CN" dirty="0"/>
              <a:t>s</a:t>
            </a:r>
            <a:r>
              <a:rPr lang="zh-CN" altLang="en-US" dirty="0"/>
              <a:t>是集合</a:t>
            </a:r>
            <a:r>
              <a:rPr lang="en-US" altLang="zh-CN" dirty="0"/>
              <a:t>t</a:t>
            </a:r>
            <a:r>
              <a:rPr lang="zh-CN" altLang="en-US" dirty="0"/>
              <a:t>的超集，反过来，称</a:t>
            </a:r>
            <a:r>
              <a:rPr lang="en-US" altLang="zh-CN" dirty="0"/>
              <a:t>t</a:t>
            </a:r>
            <a:r>
              <a:rPr lang="zh-CN" altLang="en-US" dirty="0"/>
              <a:t>是</a:t>
            </a:r>
            <a:r>
              <a:rPr lang="en-US" altLang="zh-CN" dirty="0"/>
              <a:t>s</a:t>
            </a:r>
            <a:r>
              <a:rPr lang="zh-CN" altLang="en-US" dirty="0"/>
              <a:t>的子集</a:t>
            </a:r>
            <a:endParaRPr lang="en-US" altLang="zh-CN" dirty="0"/>
          </a:p>
          <a:p>
            <a:r>
              <a:rPr lang="zh-CN" altLang="en-US" dirty="0"/>
              <a:t>特别地，当两个集合中的元素相同，两个集合等价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en-US" altLang="zh-CN" dirty="0"/>
              <a:t>    set1 = {1, 2, 3, 4}</a:t>
            </a:r>
          </a:p>
          <a:p>
            <a:r>
              <a:rPr lang="en-US" altLang="zh-CN" dirty="0"/>
              <a:t>    set2 = {2, 6}</a:t>
            </a:r>
          </a:p>
          <a:p>
            <a:r>
              <a:rPr lang="en-US" altLang="zh-CN" dirty="0"/>
              <a:t>    set3 = {2, 4, 5, 6}</a:t>
            </a:r>
          </a:p>
          <a:p>
            <a:r>
              <a:rPr lang="en-US" altLang="zh-CN" dirty="0"/>
              <a:t>    print(set1.issubset(set3))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>
                <a:solidFill>
                  <a:srgbClr val="00B050"/>
                </a:solidFill>
              </a:rPr>
              <a:t>False</a:t>
            </a:r>
          </a:p>
          <a:p>
            <a:r>
              <a:rPr lang="en-US" altLang="zh-CN" dirty="0"/>
              <a:t>    print(set3&gt;=set2)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>
                <a:solidFill>
                  <a:srgbClr val="00B050"/>
                </a:solidFill>
              </a:rPr>
              <a:t>True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351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E6D59-7D9B-47B4-A7D0-BFCF44C6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C60CD-6AB4-471E-8D03-DCA1BEB3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集合相关的其它方法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38AD98-CE26-435F-8D1D-8A8D0BF5D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27" y="0"/>
            <a:ext cx="7920373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C9BDD3-4045-4F59-A633-DF8E1A59E126}"/>
              </a:ext>
            </a:extLst>
          </p:cNvPr>
          <p:cNvSpPr/>
          <p:nvPr/>
        </p:nvSpPr>
        <p:spPr>
          <a:xfrm>
            <a:off x="4271627" y="1014984"/>
            <a:ext cx="7920373" cy="384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20739-C3A6-4317-B66E-1F89F4A5E1FD}"/>
              </a:ext>
            </a:extLst>
          </p:cNvPr>
          <p:cNvSpPr/>
          <p:nvPr/>
        </p:nvSpPr>
        <p:spPr>
          <a:xfrm>
            <a:off x="4271627" y="3355848"/>
            <a:ext cx="7920373" cy="384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880BE2-B005-4A6D-B12C-F2C7B35B6357}"/>
              </a:ext>
            </a:extLst>
          </p:cNvPr>
          <p:cNvSpPr txBox="1"/>
          <p:nvPr/>
        </p:nvSpPr>
        <p:spPr>
          <a:xfrm>
            <a:off x="900684" y="2832068"/>
            <a:ext cx="3305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https://www.runoob.com/python3/python3-set.html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3061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B2F64-50ED-4604-9AF8-F5F34E72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B6F24-E560-4A32-8C42-BCA57F52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课后</a:t>
            </a:r>
            <a:r>
              <a:rPr lang="zh-CN" altLang="en-US" dirty="0"/>
              <a:t>习题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10-13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94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FC329-0F55-49E2-87A0-1528C13A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79FA3-9844-4E90-A552-DA4F078C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948672" cy="4390845"/>
          </a:xfrm>
        </p:spPr>
        <p:txBody>
          <a:bodyPr>
            <a:no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、列表的访问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）通过切片访问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为了方便访问，</a:t>
            </a:r>
            <a:r>
              <a:rPr lang="en-US" altLang="zh-CN" dirty="0"/>
              <a:t>Python</a:t>
            </a:r>
            <a:r>
              <a:rPr lang="zh-CN" altLang="en-US" dirty="0"/>
              <a:t>提供了切片（截取一段元素）和组合的方式进行访问，采用冒号（：）来实现。一般的方式如下：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list1[</a:t>
            </a:r>
            <a:r>
              <a:rPr lang="zh-CN" altLang="en-US" dirty="0">
                <a:solidFill>
                  <a:srgbClr val="0070C0"/>
                </a:solidFill>
              </a:rPr>
              <a:t>开始下标 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  <a:r>
              <a:rPr lang="en-US" altLang="zh-CN" sz="3200" dirty="0"/>
              <a:t> </a:t>
            </a:r>
            <a:r>
              <a:rPr lang="zh-CN" altLang="en-US" dirty="0">
                <a:solidFill>
                  <a:srgbClr val="7030A0"/>
                </a:solidFill>
              </a:rPr>
              <a:t>结束下标 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00B050"/>
                </a:solidFill>
              </a:rPr>
              <a:t>步长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/>
              <a:t>步长为负数，表示倒序访问，此时开始下标应大于结束下标。例如：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list1 = [‘</a:t>
            </a:r>
            <a:r>
              <a:rPr lang="zh-CN" altLang="en-US" dirty="0"/>
              <a:t>中国</a:t>
            </a:r>
            <a:r>
              <a:rPr lang="en-US" altLang="zh-CN" dirty="0"/>
              <a:t>’, ‘</a:t>
            </a:r>
            <a:r>
              <a:rPr lang="zh-CN" altLang="en-US" dirty="0"/>
              <a:t>美国</a:t>
            </a:r>
            <a:r>
              <a:rPr lang="en-US" altLang="zh-CN" dirty="0"/>
              <a:t>’,</a:t>
            </a:r>
            <a:r>
              <a:rPr lang="zh-CN" altLang="en-US" dirty="0"/>
              <a:t> </a:t>
            </a:r>
            <a:r>
              <a:rPr lang="en-US" altLang="zh-CN" dirty="0"/>
              <a:t>1997,</a:t>
            </a:r>
            <a:r>
              <a:rPr lang="zh-CN" altLang="en-US" dirty="0"/>
              <a:t> </a:t>
            </a:r>
            <a:r>
              <a:rPr lang="en-US" altLang="zh-CN" dirty="0"/>
              <a:t>2000]</a:t>
            </a:r>
          </a:p>
          <a:p>
            <a:pPr marL="0" indent="0">
              <a:buNone/>
            </a:pPr>
            <a:r>
              <a:rPr lang="en-US" altLang="zh-CN" dirty="0"/>
              <a:t>print(list1[</a:t>
            </a:r>
            <a:r>
              <a:rPr lang="en-US" altLang="zh-CN" b="1" dirty="0">
                <a:solidFill>
                  <a:srgbClr val="0070C0"/>
                </a:solidFill>
              </a:rPr>
              <a:t>3</a:t>
            </a:r>
            <a:r>
              <a:rPr lang="en-US" altLang="zh-CN" dirty="0"/>
              <a:t>:</a:t>
            </a:r>
            <a:r>
              <a:rPr lang="en-US" altLang="zh-CN" b="1" dirty="0">
                <a:solidFill>
                  <a:srgbClr val="7030A0"/>
                </a:solidFill>
              </a:rPr>
              <a:t>1</a:t>
            </a:r>
            <a:r>
              <a:rPr lang="en-US" altLang="zh-CN" dirty="0"/>
              <a:t>:</a:t>
            </a:r>
            <a:r>
              <a:rPr lang="en-US" altLang="zh-CN" b="1" dirty="0">
                <a:solidFill>
                  <a:srgbClr val="00B050"/>
                </a:solidFill>
              </a:rPr>
              <a:t>-1</a:t>
            </a:r>
            <a:r>
              <a:rPr lang="en-US" altLang="zh-CN" dirty="0"/>
              <a:t>])	 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输出由</a:t>
            </a:r>
            <a:r>
              <a:rPr lang="en-US" altLang="zh-CN" dirty="0">
                <a:solidFill>
                  <a:srgbClr val="00B050"/>
                </a:solidFill>
              </a:rPr>
              <a:t>list1[3]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list1[2]</a:t>
            </a:r>
            <a:r>
              <a:rPr lang="zh-CN" altLang="en-US" dirty="0">
                <a:solidFill>
                  <a:srgbClr val="00B050"/>
                </a:solidFill>
              </a:rPr>
              <a:t>组成的列表，即</a:t>
            </a:r>
            <a:r>
              <a:rPr lang="en-US" altLang="zh-CN" dirty="0">
                <a:solidFill>
                  <a:srgbClr val="00B050"/>
                </a:solidFill>
              </a:rPr>
              <a:t>[2000, 1997]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526B0E23-2553-4122-B875-3D81ACE99AAE}"/>
              </a:ext>
            </a:extLst>
          </p:cNvPr>
          <p:cNvSpPr/>
          <p:nvPr/>
        </p:nvSpPr>
        <p:spPr>
          <a:xfrm>
            <a:off x="2553419" y="6167887"/>
            <a:ext cx="2018581" cy="465826"/>
          </a:xfrm>
          <a:prstGeom prst="wedgeRoundRectCallout">
            <a:avLst>
              <a:gd name="adj1" fmla="val -36540"/>
              <a:gd name="adj2" fmla="val -745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注意，不能达到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86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C338C-7905-40D8-962F-6D43DD5D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D8EB8-566C-4B39-AD90-43DD9F419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开始下标，结束下标和步长都可以缺省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缺省步长，默认步长为</a:t>
            </a:r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list1[</a:t>
            </a:r>
            <a:r>
              <a:rPr lang="zh-CN" altLang="en-US" dirty="0">
                <a:solidFill>
                  <a:srgbClr val="0070C0"/>
                </a:solidFill>
              </a:rPr>
              <a:t>开始下标 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  <a:r>
              <a:rPr lang="en-US" altLang="zh-CN" sz="3200" dirty="0"/>
              <a:t> </a:t>
            </a:r>
            <a:r>
              <a:rPr lang="zh-CN" altLang="en-US" dirty="0">
                <a:solidFill>
                  <a:srgbClr val="7030A0"/>
                </a:solidFill>
              </a:rPr>
              <a:t>结束下标</a:t>
            </a:r>
            <a:r>
              <a:rPr lang="en-US" altLang="zh-CN" dirty="0"/>
              <a:t>]   </a:t>
            </a:r>
            <a:r>
              <a:rPr lang="en-US" altLang="zh-CN" dirty="0">
                <a:sym typeface="Wingdings" panose="05000000000000000000" pitchFamily="2" charset="2"/>
              </a:rPr>
              <a:t></a:t>
            </a:r>
            <a:r>
              <a:rPr lang="en-US" altLang="zh-CN" dirty="0"/>
              <a:t>   list1[</a:t>
            </a:r>
            <a:r>
              <a:rPr lang="zh-CN" altLang="en-US" dirty="0">
                <a:solidFill>
                  <a:srgbClr val="0070C0"/>
                </a:solidFill>
              </a:rPr>
              <a:t>开始下标 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  <a:r>
              <a:rPr lang="en-US" altLang="zh-CN" sz="3200" dirty="0"/>
              <a:t> </a:t>
            </a:r>
            <a:r>
              <a:rPr lang="zh-CN" altLang="en-US" dirty="0">
                <a:solidFill>
                  <a:srgbClr val="7030A0"/>
                </a:solidFill>
              </a:rPr>
              <a:t>结束下标 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list1 = [‘</a:t>
            </a:r>
            <a:r>
              <a:rPr lang="zh-CN" altLang="en-US" dirty="0"/>
              <a:t>中国</a:t>
            </a:r>
            <a:r>
              <a:rPr lang="en-US" altLang="zh-CN" dirty="0"/>
              <a:t>’, ‘</a:t>
            </a:r>
            <a:r>
              <a:rPr lang="zh-CN" altLang="en-US" dirty="0"/>
              <a:t>美国</a:t>
            </a:r>
            <a:r>
              <a:rPr lang="en-US" altLang="zh-CN" dirty="0"/>
              <a:t>’,</a:t>
            </a:r>
            <a:r>
              <a:rPr lang="zh-CN" altLang="en-US" dirty="0"/>
              <a:t> </a:t>
            </a:r>
            <a:r>
              <a:rPr lang="en-US" altLang="zh-CN" dirty="0"/>
              <a:t>1997,</a:t>
            </a:r>
            <a:r>
              <a:rPr lang="zh-CN" altLang="en-US" dirty="0"/>
              <a:t> </a:t>
            </a:r>
            <a:r>
              <a:rPr lang="en-US" altLang="zh-CN" dirty="0"/>
              <a:t>2000]</a:t>
            </a:r>
          </a:p>
          <a:p>
            <a:pPr marL="0" indent="0">
              <a:buNone/>
            </a:pPr>
            <a:r>
              <a:rPr lang="en-US" altLang="zh-CN" dirty="0"/>
              <a:t>      print(list1[1:3])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>
                <a:solidFill>
                  <a:srgbClr val="00B050"/>
                </a:solidFill>
              </a:rPr>
              <a:t>list1[1]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list1[2]</a:t>
            </a:r>
            <a:r>
              <a:rPr lang="zh-CN" altLang="en-US" dirty="0">
                <a:solidFill>
                  <a:srgbClr val="00B050"/>
                </a:solidFill>
              </a:rPr>
              <a:t>组成的列表，即</a:t>
            </a:r>
            <a:r>
              <a:rPr lang="en-US" altLang="zh-CN" dirty="0">
                <a:solidFill>
                  <a:srgbClr val="00B050"/>
                </a:solidFill>
              </a:rPr>
              <a:t>[‘</a:t>
            </a:r>
            <a:r>
              <a:rPr lang="zh-CN" altLang="en-US" dirty="0">
                <a:solidFill>
                  <a:srgbClr val="00B050"/>
                </a:solidFill>
              </a:rPr>
              <a:t>美国’，</a:t>
            </a:r>
            <a:r>
              <a:rPr lang="en-US" altLang="zh-CN" dirty="0">
                <a:solidFill>
                  <a:srgbClr val="00B050"/>
                </a:solidFill>
              </a:rPr>
              <a:t>1997]</a:t>
            </a:r>
          </a:p>
        </p:txBody>
      </p:sp>
    </p:spTree>
    <p:extLst>
      <p:ext uri="{BB962C8B-B14F-4D97-AF65-F5344CB8AC3E}">
        <p14:creationId xmlns:p14="http://schemas.microsoft.com/office/powerpoint/2010/main" val="1454288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​​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079_TF22378848.potx" id="{F62FB227-606A-4DCF-9454-C7C2A6DCEDA3}" vid="{FF5F72B6-EF16-44B6-9476-2E94BA64039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</Template>
  <TotalTime>11283</TotalTime>
  <Words>7352</Words>
  <Application>Microsoft Office PowerPoint</Application>
  <PresentationFormat>宽屏</PresentationFormat>
  <Paragraphs>553</Paragraphs>
  <Slides>72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7" baseType="lpstr">
      <vt:lpstr>Microsoft YaHei UI</vt:lpstr>
      <vt:lpstr>Tw Cen MT</vt:lpstr>
      <vt:lpstr>Wingdings</vt:lpstr>
      <vt:lpstr>Wingdings 3</vt:lpstr>
      <vt:lpstr>积分​​</vt:lpstr>
      <vt:lpstr>Python语言</vt:lpstr>
      <vt:lpstr>内容</vt:lpstr>
      <vt:lpstr>序列的数据结构</vt:lpstr>
      <vt:lpstr>列表</vt:lpstr>
      <vt:lpstr>列表</vt:lpstr>
      <vt:lpstr>列表</vt:lpstr>
      <vt:lpstr>列表</vt:lpstr>
      <vt:lpstr>列表</vt:lpstr>
      <vt:lpstr>列表</vt:lpstr>
      <vt:lpstr>列表</vt:lpstr>
      <vt:lpstr>列表</vt:lpstr>
      <vt:lpstr>列表</vt:lpstr>
      <vt:lpstr>列表</vt:lpstr>
      <vt:lpstr>列表</vt:lpstr>
      <vt:lpstr>列表</vt:lpstr>
      <vt:lpstr>列表</vt:lpstr>
      <vt:lpstr>列表</vt:lpstr>
      <vt:lpstr>列表</vt:lpstr>
      <vt:lpstr>列表</vt:lpstr>
      <vt:lpstr>列表</vt:lpstr>
      <vt:lpstr>列表</vt:lpstr>
      <vt:lpstr>列表</vt:lpstr>
      <vt:lpstr>列表</vt:lpstr>
      <vt:lpstr>列表</vt:lpstr>
      <vt:lpstr>列表</vt:lpstr>
      <vt:lpstr>列表</vt:lpstr>
      <vt:lpstr>列表</vt:lpstr>
      <vt:lpstr>元组</vt:lpstr>
      <vt:lpstr>元组</vt:lpstr>
      <vt:lpstr>元组</vt:lpstr>
      <vt:lpstr>元组</vt:lpstr>
      <vt:lpstr>元组</vt:lpstr>
      <vt:lpstr>元组</vt:lpstr>
      <vt:lpstr>元组</vt:lpstr>
      <vt:lpstr>元组</vt:lpstr>
      <vt:lpstr>元组</vt:lpstr>
      <vt:lpstr>元组</vt:lpstr>
      <vt:lpstr>字典</vt:lpstr>
      <vt:lpstr>字典</vt:lpstr>
      <vt:lpstr>字典</vt:lpstr>
      <vt:lpstr>字典</vt:lpstr>
      <vt:lpstr>字典</vt:lpstr>
      <vt:lpstr>字典</vt:lpstr>
      <vt:lpstr>字典</vt:lpstr>
      <vt:lpstr>字典</vt:lpstr>
      <vt:lpstr>字典</vt:lpstr>
      <vt:lpstr>字典</vt:lpstr>
      <vt:lpstr>字典</vt:lpstr>
      <vt:lpstr>字典</vt:lpstr>
      <vt:lpstr>字典</vt:lpstr>
      <vt:lpstr>字典</vt:lpstr>
      <vt:lpstr>字典</vt:lpstr>
      <vt:lpstr>字典</vt:lpstr>
      <vt:lpstr>字典</vt:lpstr>
      <vt:lpstr>字典</vt:lpstr>
      <vt:lpstr>字典</vt:lpstr>
      <vt:lpstr>集合</vt:lpstr>
      <vt:lpstr>集合</vt:lpstr>
      <vt:lpstr>集合</vt:lpstr>
      <vt:lpstr>集合</vt:lpstr>
      <vt:lpstr>集合</vt:lpstr>
      <vt:lpstr>集合</vt:lpstr>
      <vt:lpstr>集合</vt:lpstr>
      <vt:lpstr>集合</vt:lpstr>
      <vt:lpstr>集合</vt:lpstr>
      <vt:lpstr>集合</vt:lpstr>
      <vt:lpstr>集合</vt:lpstr>
      <vt:lpstr>集合</vt:lpstr>
      <vt:lpstr>集合</vt:lpstr>
      <vt:lpstr>集合</vt:lpstr>
      <vt:lpstr>集合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 Lorem Ipsum</dc:title>
  <dc:creator>linyd@gcu.edu.cn</dc:creator>
  <cp:lastModifiedBy>linyd@gcu.edu.cn</cp:lastModifiedBy>
  <cp:revision>92</cp:revision>
  <dcterms:created xsi:type="dcterms:W3CDTF">2022-02-08T07:54:10Z</dcterms:created>
  <dcterms:modified xsi:type="dcterms:W3CDTF">2022-03-07T00:57:24Z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