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33"/>
  </p:notesMasterIdLst>
  <p:handoutMasterIdLst>
    <p:handoutMasterId r:id="rId34"/>
  </p:handoutMasterIdLst>
  <p:sldIdLst>
    <p:sldId id="256" r:id="rId5"/>
    <p:sldId id="277" r:id="rId6"/>
    <p:sldId id="278" r:id="rId7"/>
    <p:sldId id="279" r:id="rId8"/>
    <p:sldId id="280" r:id="rId9"/>
    <p:sldId id="281" r:id="rId10"/>
    <p:sldId id="282" r:id="rId11"/>
    <p:sldId id="283" r:id="rId12"/>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Lst>
  <p:sldSz cx="12192000" cy="6858000"/>
  <p:notesSz cx="6858000" cy="9144000"/>
  <p:defaultTextStyle>
    <a:defPPr rtl="0">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FF99"/>
    <a:srgbClr val="996633"/>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1" d="100"/>
          <a:sy n="111" d="100"/>
        </p:scale>
        <p:origin x="456" y="96"/>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7" d="100"/>
          <a:sy n="87" d="100"/>
        </p:scale>
        <p:origin x="3840"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nyd@gcu.edu.cn" userId="b8e7e040dcb4f74d" providerId="LiveId" clId="{B385CD2D-E19C-411C-82E4-00AF2638A8D3}"/>
    <pc:docChg chg="undo redo custSel addSld delSld modSld sldOrd">
      <pc:chgData name="linyd@gcu.edu.cn" userId="b8e7e040dcb4f74d" providerId="LiveId" clId="{B385CD2D-E19C-411C-82E4-00AF2638A8D3}" dt="2022-02-17T03:49:29.331" v="19079" actId="6549"/>
      <pc:docMkLst>
        <pc:docMk/>
      </pc:docMkLst>
      <pc:sldChg chg="modSp mod">
        <pc:chgData name="linyd@gcu.edu.cn" userId="b8e7e040dcb4f74d" providerId="LiveId" clId="{B385CD2D-E19C-411C-82E4-00AF2638A8D3}" dt="2022-02-14T03:28:19.198" v="2" actId="20577"/>
        <pc:sldMkLst>
          <pc:docMk/>
          <pc:sldMk cId="2806257027" sldId="256"/>
        </pc:sldMkLst>
        <pc:spChg chg="mod">
          <ac:chgData name="linyd@gcu.edu.cn" userId="b8e7e040dcb4f74d" providerId="LiveId" clId="{B385CD2D-E19C-411C-82E4-00AF2638A8D3}" dt="2022-02-14T03:28:19.198" v="2" actId="20577"/>
          <ac:spMkLst>
            <pc:docMk/>
            <pc:sldMk cId="2806257027" sldId="256"/>
            <ac:spMk id="3" creationId="{E9F6641D-ADF3-40BD-9BA3-E740E77C8826}"/>
          </ac:spMkLst>
        </pc:spChg>
      </pc:sldChg>
      <pc:sldChg chg="modSp mod">
        <pc:chgData name="linyd@gcu.edu.cn" userId="b8e7e040dcb4f74d" providerId="LiveId" clId="{B385CD2D-E19C-411C-82E4-00AF2638A8D3}" dt="2022-02-14T03:29:33.259" v="41" actId="20577"/>
        <pc:sldMkLst>
          <pc:docMk/>
          <pc:sldMk cId="1401741552" sldId="277"/>
        </pc:sldMkLst>
        <pc:spChg chg="mod">
          <ac:chgData name="linyd@gcu.edu.cn" userId="b8e7e040dcb4f74d" providerId="LiveId" clId="{B385CD2D-E19C-411C-82E4-00AF2638A8D3}" dt="2022-02-14T03:29:33.259" v="41" actId="20577"/>
          <ac:spMkLst>
            <pc:docMk/>
            <pc:sldMk cId="1401741552" sldId="277"/>
            <ac:spMk id="4" creationId="{75134858-2697-4E98-8922-44092ED2377F}"/>
          </ac:spMkLst>
        </pc:spChg>
      </pc:sldChg>
      <pc:sldChg chg="del">
        <pc:chgData name="linyd@gcu.edu.cn" userId="b8e7e040dcb4f74d" providerId="LiveId" clId="{B385CD2D-E19C-411C-82E4-00AF2638A8D3}" dt="2022-02-14T03:29:55.755" v="42" actId="47"/>
        <pc:sldMkLst>
          <pc:docMk/>
          <pc:sldMk cId="797509285" sldId="278"/>
        </pc:sldMkLst>
      </pc:sldChg>
      <pc:sldChg chg="addSp modSp new mod">
        <pc:chgData name="linyd@gcu.edu.cn" userId="b8e7e040dcb4f74d" providerId="LiveId" clId="{B385CD2D-E19C-411C-82E4-00AF2638A8D3}" dt="2022-02-14T03:36:51.280" v="202" actId="27636"/>
        <pc:sldMkLst>
          <pc:docMk/>
          <pc:sldMk cId="2591080430" sldId="278"/>
        </pc:sldMkLst>
        <pc:spChg chg="mod">
          <ac:chgData name="linyd@gcu.edu.cn" userId="b8e7e040dcb4f74d" providerId="LiveId" clId="{B385CD2D-E19C-411C-82E4-00AF2638A8D3}" dt="2022-02-14T03:30:05.960" v="45" actId="20577"/>
          <ac:spMkLst>
            <pc:docMk/>
            <pc:sldMk cId="2591080430" sldId="278"/>
            <ac:spMk id="2" creationId="{1D5B1BD8-DC33-4748-AEE0-09DCC0DF29E4}"/>
          </ac:spMkLst>
        </pc:spChg>
        <pc:spChg chg="mod">
          <ac:chgData name="linyd@gcu.edu.cn" userId="b8e7e040dcb4f74d" providerId="LiveId" clId="{B385CD2D-E19C-411C-82E4-00AF2638A8D3}" dt="2022-02-14T03:36:51.280" v="202" actId="27636"/>
          <ac:spMkLst>
            <pc:docMk/>
            <pc:sldMk cId="2591080430" sldId="278"/>
            <ac:spMk id="3" creationId="{638B3E45-2047-4D23-9986-4AB3BCF8202E}"/>
          </ac:spMkLst>
        </pc:spChg>
        <pc:spChg chg="add mod">
          <ac:chgData name="linyd@gcu.edu.cn" userId="b8e7e040dcb4f74d" providerId="LiveId" clId="{B385CD2D-E19C-411C-82E4-00AF2638A8D3}" dt="2022-02-14T03:32:57.794" v="103" actId="14100"/>
          <ac:spMkLst>
            <pc:docMk/>
            <pc:sldMk cId="2591080430" sldId="278"/>
            <ac:spMk id="4" creationId="{421DEEF0-AB50-409F-BA3A-DD6E3519AAFD}"/>
          </ac:spMkLst>
        </pc:spChg>
      </pc:sldChg>
      <pc:sldChg chg="del">
        <pc:chgData name="linyd@gcu.edu.cn" userId="b8e7e040dcb4f74d" providerId="LiveId" clId="{B385CD2D-E19C-411C-82E4-00AF2638A8D3}" dt="2022-02-14T03:29:55.755" v="42" actId="47"/>
        <pc:sldMkLst>
          <pc:docMk/>
          <pc:sldMk cId="2263504376" sldId="279"/>
        </pc:sldMkLst>
      </pc:sldChg>
      <pc:sldChg chg="modSp new mod">
        <pc:chgData name="linyd@gcu.edu.cn" userId="b8e7e040dcb4f74d" providerId="LiveId" clId="{B385CD2D-E19C-411C-82E4-00AF2638A8D3}" dt="2022-02-14T09:14:44.301" v="679" actId="20577"/>
        <pc:sldMkLst>
          <pc:docMk/>
          <pc:sldMk cId="4254282260" sldId="279"/>
        </pc:sldMkLst>
        <pc:spChg chg="mod">
          <ac:chgData name="linyd@gcu.edu.cn" userId="b8e7e040dcb4f74d" providerId="LiveId" clId="{B385CD2D-E19C-411C-82E4-00AF2638A8D3}" dt="2022-02-14T03:33:05.248" v="109" actId="20577"/>
          <ac:spMkLst>
            <pc:docMk/>
            <pc:sldMk cId="4254282260" sldId="279"/>
            <ac:spMk id="2" creationId="{04E9C3BF-D539-438A-B861-476B5205A62C}"/>
          </ac:spMkLst>
        </pc:spChg>
        <pc:spChg chg="mod">
          <ac:chgData name="linyd@gcu.edu.cn" userId="b8e7e040dcb4f74d" providerId="LiveId" clId="{B385CD2D-E19C-411C-82E4-00AF2638A8D3}" dt="2022-02-14T09:14:44.301" v="679" actId="20577"/>
          <ac:spMkLst>
            <pc:docMk/>
            <pc:sldMk cId="4254282260" sldId="279"/>
            <ac:spMk id="3" creationId="{4CE721B2-E268-4A30-A380-C3D7B6C68C5F}"/>
          </ac:spMkLst>
        </pc:spChg>
      </pc:sldChg>
      <pc:sldChg chg="del">
        <pc:chgData name="linyd@gcu.edu.cn" userId="b8e7e040dcb4f74d" providerId="LiveId" clId="{B385CD2D-E19C-411C-82E4-00AF2638A8D3}" dt="2022-02-14T03:29:55.755" v="42" actId="47"/>
        <pc:sldMkLst>
          <pc:docMk/>
          <pc:sldMk cId="527551487" sldId="280"/>
        </pc:sldMkLst>
      </pc:sldChg>
      <pc:sldChg chg="modSp new mod">
        <pc:chgData name="linyd@gcu.edu.cn" userId="b8e7e040dcb4f74d" providerId="LiveId" clId="{B385CD2D-E19C-411C-82E4-00AF2638A8D3}" dt="2022-02-14T09:19:05.716" v="979" actId="207"/>
        <pc:sldMkLst>
          <pc:docMk/>
          <pc:sldMk cId="3866226664" sldId="280"/>
        </pc:sldMkLst>
        <pc:spChg chg="mod">
          <ac:chgData name="linyd@gcu.edu.cn" userId="b8e7e040dcb4f74d" providerId="LiveId" clId="{B385CD2D-E19C-411C-82E4-00AF2638A8D3}" dt="2022-02-14T09:14:10.585" v="660" actId="20577"/>
          <ac:spMkLst>
            <pc:docMk/>
            <pc:sldMk cId="3866226664" sldId="280"/>
            <ac:spMk id="2" creationId="{DD4FC329-0F55-49E2-87A0-1528C13AC998}"/>
          </ac:spMkLst>
        </pc:spChg>
        <pc:spChg chg="mod">
          <ac:chgData name="linyd@gcu.edu.cn" userId="b8e7e040dcb4f74d" providerId="LiveId" clId="{B385CD2D-E19C-411C-82E4-00AF2638A8D3}" dt="2022-02-14T09:19:05.716" v="979" actId="207"/>
          <ac:spMkLst>
            <pc:docMk/>
            <pc:sldMk cId="3866226664" sldId="280"/>
            <ac:spMk id="3" creationId="{B4E79FA3-9844-4E90-A552-DA4F078C0CAF}"/>
          </ac:spMkLst>
        </pc:spChg>
      </pc:sldChg>
      <pc:sldChg chg="addSp modSp add mod">
        <pc:chgData name="linyd@gcu.edu.cn" userId="b8e7e040dcb4f74d" providerId="LiveId" clId="{B385CD2D-E19C-411C-82E4-00AF2638A8D3}" dt="2022-02-14T09:51:32.532" v="2116" actId="20577"/>
        <pc:sldMkLst>
          <pc:docMk/>
          <pc:sldMk cId="2220650380" sldId="281"/>
        </pc:sldMkLst>
        <pc:spChg chg="mod">
          <ac:chgData name="linyd@gcu.edu.cn" userId="b8e7e040dcb4f74d" providerId="LiveId" clId="{B385CD2D-E19C-411C-82E4-00AF2638A8D3}" dt="2022-02-14T09:51:32.532" v="2116" actId="20577"/>
          <ac:spMkLst>
            <pc:docMk/>
            <pc:sldMk cId="2220650380" sldId="281"/>
            <ac:spMk id="3" creationId="{B4E79FA3-9844-4E90-A552-DA4F078C0CAF}"/>
          </ac:spMkLst>
        </pc:spChg>
        <pc:spChg chg="add mod">
          <ac:chgData name="linyd@gcu.edu.cn" userId="b8e7e040dcb4f74d" providerId="LiveId" clId="{B385CD2D-E19C-411C-82E4-00AF2638A8D3}" dt="2022-02-14T09:34:26.747" v="1655" actId="14100"/>
          <ac:spMkLst>
            <pc:docMk/>
            <pc:sldMk cId="2220650380" sldId="281"/>
            <ac:spMk id="4" creationId="{4E343F21-5C9D-42CC-8B3A-7B45C738488A}"/>
          </ac:spMkLst>
        </pc:spChg>
      </pc:sldChg>
      <pc:sldChg chg="del">
        <pc:chgData name="linyd@gcu.edu.cn" userId="b8e7e040dcb4f74d" providerId="LiveId" clId="{B385CD2D-E19C-411C-82E4-00AF2638A8D3}" dt="2022-02-14T03:29:55.755" v="42" actId="47"/>
        <pc:sldMkLst>
          <pc:docMk/>
          <pc:sldMk cId="2329090378" sldId="281"/>
        </pc:sldMkLst>
      </pc:sldChg>
      <pc:sldChg chg="modSp new mod">
        <pc:chgData name="linyd@gcu.edu.cn" userId="b8e7e040dcb4f74d" providerId="LiveId" clId="{B385CD2D-E19C-411C-82E4-00AF2638A8D3}" dt="2022-02-14T15:53:07.958" v="2633" actId="207"/>
        <pc:sldMkLst>
          <pc:docMk/>
          <pc:sldMk cId="1454288784" sldId="282"/>
        </pc:sldMkLst>
        <pc:spChg chg="mod">
          <ac:chgData name="linyd@gcu.edu.cn" userId="b8e7e040dcb4f74d" providerId="LiveId" clId="{B385CD2D-E19C-411C-82E4-00AF2638A8D3}" dt="2022-02-14T09:24:59.960" v="1338"/>
          <ac:spMkLst>
            <pc:docMk/>
            <pc:sldMk cId="1454288784" sldId="282"/>
            <ac:spMk id="2" creationId="{BFDC338C-7905-40D8-962F-6D43DD5D3DD4}"/>
          </ac:spMkLst>
        </pc:spChg>
        <pc:spChg chg="mod">
          <ac:chgData name="linyd@gcu.edu.cn" userId="b8e7e040dcb4f74d" providerId="LiveId" clId="{B385CD2D-E19C-411C-82E4-00AF2638A8D3}" dt="2022-02-14T15:53:07.958" v="2633" actId="207"/>
          <ac:spMkLst>
            <pc:docMk/>
            <pc:sldMk cId="1454288784" sldId="282"/>
            <ac:spMk id="3" creationId="{350D8EB8-566C-4B39-AD90-43DD9F41951B}"/>
          </ac:spMkLst>
        </pc:spChg>
      </pc:sldChg>
      <pc:sldChg chg="del">
        <pc:chgData name="linyd@gcu.edu.cn" userId="b8e7e040dcb4f74d" providerId="LiveId" clId="{B385CD2D-E19C-411C-82E4-00AF2638A8D3}" dt="2022-02-14T03:29:55.755" v="42" actId="47"/>
        <pc:sldMkLst>
          <pc:docMk/>
          <pc:sldMk cId="1767134512" sldId="282"/>
        </pc:sldMkLst>
      </pc:sldChg>
      <pc:sldChg chg="addSp modSp add mod">
        <pc:chgData name="linyd@gcu.edu.cn" userId="b8e7e040dcb4f74d" providerId="LiveId" clId="{B385CD2D-E19C-411C-82E4-00AF2638A8D3}" dt="2022-02-14T15:54:10.101" v="2650" actId="14100"/>
        <pc:sldMkLst>
          <pc:docMk/>
          <pc:sldMk cId="3348292671" sldId="283"/>
        </pc:sldMkLst>
        <pc:spChg chg="mod">
          <ac:chgData name="linyd@gcu.edu.cn" userId="b8e7e040dcb4f74d" providerId="LiveId" clId="{B385CD2D-E19C-411C-82E4-00AF2638A8D3}" dt="2022-02-14T15:43:56.694" v="2317" actId="20577"/>
          <ac:spMkLst>
            <pc:docMk/>
            <pc:sldMk cId="3348292671" sldId="283"/>
            <ac:spMk id="3" creationId="{350D8EB8-566C-4B39-AD90-43DD9F41951B}"/>
          </ac:spMkLst>
        </pc:spChg>
        <pc:spChg chg="add mod">
          <ac:chgData name="linyd@gcu.edu.cn" userId="b8e7e040dcb4f74d" providerId="LiveId" clId="{B385CD2D-E19C-411C-82E4-00AF2638A8D3}" dt="2022-02-14T15:54:10.101" v="2650" actId="14100"/>
          <ac:spMkLst>
            <pc:docMk/>
            <pc:sldMk cId="3348292671" sldId="283"/>
            <ac:spMk id="4" creationId="{6895AB60-94FD-4A0B-9F1C-44B8EB22327D}"/>
          </ac:spMkLst>
        </pc:spChg>
      </pc:sldChg>
      <pc:sldChg chg="del">
        <pc:chgData name="linyd@gcu.edu.cn" userId="b8e7e040dcb4f74d" providerId="LiveId" clId="{B385CD2D-E19C-411C-82E4-00AF2638A8D3}" dt="2022-02-14T03:29:55.755" v="42" actId="47"/>
        <pc:sldMkLst>
          <pc:docMk/>
          <pc:sldMk cId="3356090706" sldId="283"/>
        </pc:sldMkLst>
      </pc:sldChg>
      <pc:sldChg chg="delSp modSp add mod">
        <pc:chgData name="linyd@gcu.edu.cn" userId="b8e7e040dcb4f74d" providerId="LiveId" clId="{B385CD2D-E19C-411C-82E4-00AF2638A8D3}" dt="2022-02-14T09:48:07.571" v="2112" actId="113"/>
        <pc:sldMkLst>
          <pc:docMk/>
          <pc:sldMk cId="3121643741" sldId="284"/>
        </pc:sldMkLst>
        <pc:spChg chg="mod">
          <ac:chgData name="linyd@gcu.edu.cn" userId="b8e7e040dcb4f74d" providerId="LiveId" clId="{B385CD2D-E19C-411C-82E4-00AF2638A8D3}" dt="2022-02-14T09:48:07.571" v="2112" actId="113"/>
          <ac:spMkLst>
            <pc:docMk/>
            <pc:sldMk cId="3121643741" sldId="284"/>
            <ac:spMk id="3" creationId="{B4E79FA3-9844-4E90-A552-DA4F078C0CAF}"/>
          </ac:spMkLst>
        </pc:spChg>
        <pc:spChg chg="del">
          <ac:chgData name="linyd@gcu.edu.cn" userId="b8e7e040dcb4f74d" providerId="LiveId" clId="{B385CD2D-E19C-411C-82E4-00AF2638A8D3}" dt="2022-02-14T09:41:18.906" v="1883" actId="478"/>
          <ac:spMkLst>
            <pc:docMk/>
            <pc:sldMk cId="3121643741" sldId="284"/>
            <ac:spMk id="4" creationId="{4E343F21-5C9D-42CC-8B3A-7B45C738488A}"/>
          </ac:spMkLst>
        </pc:spChg>
      </pc:sldChg>
      <pc:sldChg chg="del">
        <pc:chgData name="linyd@gcu.edu.cn" userId="b8e7e040dcb4f74d" providerId="LiveId" clId="{B385CD2D-E19C-411C-82E4-00AF2638A8D3}" dt="2022-02-14T03:29:55.755" v="42" actId="47"/>
        <pc:sldMkLst>
          <pc:docMk/>
          <pc:sldMk cId="3231131111" sldId="284"/>
        </pc:sldMkLst>
      </pc:sldChg>
      <pc:sldChg chg="del">
        <pc:chgData name="linyd@gcu.edu.cn" userId="b8e7e040dcb4f74d" providerId="LiveId" clId="{B385CD2D-E19C-411C-82E4-00AF2638A8D3}" dt="2022-02-14T03:29:55.755" v="42" actId="47"/>
        <pc:sldMkLst>
          <pc:docMk/>
          <pc:sldMk cId="806919579" sldId="285"/>
        </pc:sldMkLst>
      </pc:sldChg>
      <pc:sldChg chg="addSp modSp add mod">
        <pc:chgData name="linyd@gcu.edu.cn" userId="b8e7e040dcb4f74d" providerId="LiveId" clId="{B385CD2D-E19C-411C-82E4-00AF2638A8D3}" dt="2022-02-14T09:56:29.466" v="2288" actId="113"/>
        <pc:sldMkLst>
          <pc:docMk/>
          <pc:sldMk cId="3352861772" sldId="285"/>
        </pc:sldMkLst>
        <pc:spChg chg="mod">
          <ac:chgData name="linyd@gcu.edu.cn" userId="b8e7e040dcb4f74d" providerId="LiveId" clId="{B385CD2D-E19C-411C-82E4-00AF2638A8D3}" dt="2022-02-14T09:56:29.466" v="2288" actId="113"/>
          <ac:spMkLst>
            <pc:docMk/>
            <pc:sldMk cId="3352861772" sldId="285"/>
            <ac:spMk id="3" creationId="{B4E79FA3-9844-4E90-A552-DA4F078C0CAF}"/>
          </ac:spMkLst>
        </pc:spChg>
        <pc:spChg chg="add mod">
          <ac:chgData name="linyd@gcu.edu.cn" userId="b8e7e040dcb4f74d" providerId="LiveId" clId="{B385CD2D-E19C-411C-82E4-00AF2638A8D3}" dt="2022-02-14T09:56:16.427" v="2286" actId="14100"/>
          <ac:spMkLst>
            <pc:docMk/>
            <pc:sldMk cId="3352861772" sldId="285"/>
            <ac:spMk id="4" creationId="{526B0E23-2553-4122-B875-3D81ACE99AAE}"/>
          </ac:spMkLst>
        </pc:spChg>
      </pc:sldChg>
      <pc:sldChg chg="del">
        <pc:chgData name="linyd@gcu.edu.cn" userId="b8e7e040dcb4f74d" providerId="LiveId" clId="{B385CD2D-E19C-411C-82E4-00AF2638A8D3}" dt="2022-02-14T03:29:55.755" v="42" actId="47"/>
        <pc:sldMkLst>
          <pc:docMk/>
          <pc:sldMk cId="1203323193" sldId="286"/>
        </pc:sldMkLst>
      </pc:sldChg>
      <pc:sldChg chg="addSp modSp add mod">
        <pc:chgData name="linyd@gcu.edu.cn" userId="b8e7e040dcb4f74d" providerId="LiveId" clId="{B385CD2D-E19C-411C-82E4-00AF2638A8D3}" dt="2022-02-14T15:54:26.454" v="2652" actId="1076"/>
        <pc:sldMkLst>
          <pc:docMk/>
          <pc:sldMk cId="1631750735" sldId="286"/>
        </pc:sldMkLst>
        <pc:spChg chg="mod">
          <ac:chgData name="linyd@gcu.edu.cn" userId="b8e7e040dcb4f74d" providerId="LiveId" clId="{B385CD2D-E19C-411C-82E4-00AF2638A8D3}" dt="2022-02-14T15:47:35.583" v="2428" actId="20577"/>
          <ac:spMkLst>
            <pc:docMk/>
            <pc:sldMk cId="1631750735" sldId="286"/>
            <ac:spMk id="3" creationId="{350D8EB8-566C-4B39-AD90-43DD9F41951B}"/>
          </ac:spMkLst>
        </pc:spChg>
        <pc:spChg chg="add mod">
          <ac:chgData name="linyd@gcu.edu.cn" userId="b8e7e040dcb4f74d" providerId="LiveId" clId="{B385CD2D-E19C-411C-82E4-00AF2638A8D3}" dt="2022-02-14T15:46:29.749" v="2393" actId="1076"/>
          <ac:spMkLst>
            <pc:docMk/>
            <pc:sldMk cId="1631750735" sldId="286"/>
            <ac:spMk id="4" creationId="{F7A93114-760D-4F1D-A90E-C36D51D06B08}"/>
          </ac:spMkLst>
        </pc:spChg>
        <pc:spChg chg="add mod">
          <ac:chgData name="linyd@gcu.edu.cn" userId="b8e7e040dcb4f74d" providerId="LiveId" clId="{B385CD2D-E19C-411C-82E4-00AF2638A8D3}" dt="2022-02-14T15:54:26.454" v="2652" actId="1076"/>
          <ac:spMkLst>
            <pc:docMk/>
            <pc:sldMk cId="1631750735" sldId="286"/>
            <ac:spMk id="5" creationId="{4CD8E94E-CFA9-4AEF-AF47-0ACDCB1E23F9}"/>
          </ac:spMkLst>
        </pc:spChg>
      </pc:sldChg>
      <pc:sldChg chg="del">
        <pc:chgData name="linyd@gcu.edu.cn" userId="b8e7e040dcb4f74d" providerId="LiveId" clId="{B385CD2D-E19C-411C-82E4-00AF2638A8D3}" dt="2022-02-14T03:29:55.755" v="42" actId="47"/>
        <pc:sldMkLst>
          <pc:docMk/>
          <pc:sldMk cId="2126690711" sldId="287"/>
        </pc:sldMkLst>
      </pc:sldChg>
      <pc:sldChg chg="delSp modSp add mod">
        <pc:chgData name="linyd@gcu.edu.cn" userId="b8e7e040dcb4f74d" providerId="LiveId" clId="{B385CD2D-E19C-411C-82E4-00AF2638A8D3}" dt="2022-02-14T15:51:43.430" v="2632" actId="207"/>
        <pc:sldMkLst>
          <pc:docMk/>
          <pc:sldMk cId="3133966429" sldId="287"/>
        </pc:sldMkLst>
        <pc:spChg chg="mod">
          <ac:chgData name="linyd@gcu.edu.cn" userId="b8e7e040dcb4f74d" providerId="LiveId" clId="{B385CD2D-E19C-411C-82E4-00AF2638A8D3}" dt="2022-02-14T15:51:43.430" v="2632" actId="207"/>
          <ac:spMkLst>
            <pc:docMk/>
            <pc:sldMk cId="3133966429" sldId="287"/>
            <ac:spMk id="3" creationId="{350D8EB8-566C-4B39-AD90-43DD9F41951B}"/>
          </ac:spMkLst>
        </pc:spChg>
        <pc:spChg chg="del">
          <ac:chgData name="linyd@gcu.edu.cn" userId="b8e7e040dcb4f74d" providerId="LiveId" clId="{B385CD2D-E19C-411C-82E4-00AF2638A8D3}" dt="2022-02-14T15:47:47.973" v="2430" actId="478"/>
          <ac:spMkLst>
            <pc:docMk/>
            <pc:sldMk cId="3133966429" sldId="287"/>
            <ac:spMk id="4" creationId="{F7A93114-760D-4F1D-A90E-C36D51D06B08}"/>
          </ac:spMkLst>
        </pc:spChg>
      </pc:sldChg>
      <pc:sldChg chg="addSp modSp new mod">
        <pc:chgData name="linyd@gcu.edu.cn" userId="b8e7e040dcb4f74d" providerId="LiveId" clId="{B385CD2D-E19C-411C-82E4-00AF2638A8D3}" dt="2022-02-14T16:01:01.017" v="3037" actId="207"/>
        <pc:sldMkLst>
          <pc:docMk/>
          <pc:sldMk cId="2654286920" sldId="288"/>
        </pc:sldMkLst>
        <pc:spChg chg="mod">
          <ac:chgData name="linyd@gcu.edu.cn" userId="b8e7e040dcb4f74d" providerId="LiveId" clId="{B385CD2D-E19C-411C-82E4-00AF2638A8D3}" dt="2022-02-14T15:54:48.871" v="2658" actId="20577"/>
          <ac:spMkLst>
            <pc:docMk/>
            <pc:sldMk cId="2654286920" sldId="288"/>
            <ac:spMk id="2" creationId="{E0F83CDC-9F80-4275-8B1D-262AB50494C1}"/>
          </ac:spMkLst>
        </pc:spChg>
        <pc:spChg chg="mod">
          <ac:chgData name="linyd@gcu.edu.cn" userId="b8e7e040dcb4f74d" providerId="LiveId" clId="{B385CD2D-E19C-411C-82E4-00AF2638A8D3}" dt="2022-02-14T16:01:01.017" v="3037" actId="207"/>
          <ac:spMkLst>
            <pc:docMk/>
            <pc:sldMk cId="2654286920" sldId="288"/>
            <ac:spMk id="3" creationId="{252D74EC-4CA2-439D-B25A-CF57626FD2C3}"/>
          </ac:spMkLst>
        </pc:spChg>
        <pc:spChg chg="add mod">
          <ac:chgData name="linyd@gcu.edu.cn" userId="b8e7e040dcb4f74d" providerId="LiveId" clId="{B385CD2D-E19C-411C-82E4-00AF2638A8D3}" dt="2022-02-14T15:56:58.437" v="2801" actId="14100"/>
          <ac:spMkLst>
            <pc:docMk/>
            <pc:sldMk cId="2654286920" sldId="288"/>
            <ac:spMk id="4" creationId="{014EECC9-FAC1-4E53-AA3A-3E288E1DA28A}"/>
          </ac:spMkLst>
        </pc:spChg>
      </pc:sldChg>
      <pc:sldChg chg="del">
        <pc:chgData name="linyd@gcu.edu.cn" userId="b8e7e040dcb4f74d" providerId="LiveId" clId="{B385CD2D-E19C-411C-82E4-00AF2638A8D3}" dt="2022-02-14T03:29:55.755" v="42" actId="47"/>
        <pc:sldMkLst>
          <pc:docMk/>
          <pc:sldMk cId="3023230032" sldId="288"/>
        </pc:sldMkLst>
      </pc:sldChg>
      <pc:sldChg chg="delSp modSp add mod">
        <pc:chgData name="linyd@gcu.edu.cn" userId="b8e7e040dcb4f74d" providerId="LiveId" clId="{B385CD2D-E19C-411C-82E4-00AF2638A8D3}" dt="2022-02-14T16:05:18.661" v="3333" actId="207"/>
        <pc:sldMkLst>
          <pc:docMk/>
          <pc:sldMk cId="1223800633" sldId="289"/>
        </pc:sldMkLst>
        <pc:spChg chg="mod">
          <ac:chgData name="linyd@gcu.edu.cn" userId="b8e7e040dcb4f74d" providerId="LiveId" clId="{B385CD2D-E19C-411C-82E4-00AF2638A8D3}" dt="2022-02-14T16:05:18.661" v="3333" actId="207"/>
          <ac:spMkLst>
            <pc:docMk/>
            <pc:sldMk cId="1223800633" sldId="289"/>
            <ac:spMk id="3" creationId="{252D74EC-4CA2-439D-B25A-CF57626FD2C3}"/>
          </ac:spMkLst>
        </pc:spChg>
        <pc:spChg chg="del">
          <ac:chgData name="linyd@gcu.edu.cn" userId="b8e7e040dcb4f74d" providerId="LiveId" clId="{B385CD2D-E19C-411C-82E4-00AF2638A8D3}" dt="2022-02-14T16:01:09.602" v="3042" actId="478"/>
          <ac:spMkLst>
            <pc:docMk/>
            <pc:sldMk cId="1223800633" sldId="289"/>
            <ac:spMk id="4" creationId="{014EECC9-FAC1-4E53-AA3A-3E288E1DA28A}"/>
          </ac:spMkLst>
        </pc:spChg>
      </pc:sldChg>
      <pc:sldChg chg="del">
        <pc:chgData name="linyd@gcu.edu.cn" userId="b8e7e040dcb4f74d" providerId="LiveId" clId="{B385CD2D-E19C-411C-82E4-00AF2638A8D3}" dt="2022-02-14T03:29:55.755" v="42" actId="47"/>
        <pc:sldMkLst>
          <pc:docMk/>
          <pc:sldMk cId="1944759529" sldId="289"/>
        </pc:sldMkLst>
      </pc:sldChg>
      <pc:sldChg chg="del">
        <pc:chgData name="linyd@gcu.edu.cn" userId="b8e7e040dcb4f74d" providerId="LiveId" clId="{B385CD2D-E19C-411C-82E4-00AF2638A8D3}" dt="2022-02-14T03:29:55.755" v="42" actId="47"/>
        <pc:sldMkLst>
          <pc:docMk/>
          <pc:sldMk cId="1054117309" sldId="290"/>
        </pc:sldMkLst>
      </pc:sldChg>
      <pc:sldChg chg="modSp new del mod">
        <pc:chgData name="linyd@gcu.edu.cn" userId="b8e7e040dcb4f74d" providerId="LiveId" clId="{B385CD2D-E19C-411C-82E4-00AF2638A8D3}" dt="2022-02-14T16:10:09.799" v="3569" actId="47"/>
        <pc:sldMkLst>
          <pc:docMk/>
          <pc:sldMk cId="3700634710" sldId="290"/>
        </pc:sldMkLst>
        <pc:spChg chg="mod">
          <ac:chgData name="linyd@gcu.edu.cn" userId="b8e7e040dcb4f74d" providerId="LiveId" clId="{B385CD2D-E19C-411C-82E4-00AF2638A8D3}" dt="2022-02-14T16:05:34.748" v="3343" actId="20577"/>
          <ac:spMkLst>
            <pc:docMk/>
            <pc:sldMk cId="3700634710" sldId="290"/>
            <ac:spMk id="2" creationId="{EFFB8303-9AE3-4CF5-9AE1-5500C037361D}"/>
          </ac:spMkLst>
        </pc:spChg>
        <pc:spChg chg="mod">
          <ac:chgData name="linyd@gcu.edu.cn" userId="b8e7e040dcb4f74d" providerId="LiveId" clId="{B385CD2D-E19C-411C-82E4-00AF2638A8D3}" dt="2022-02-14T16:06:49.262" v="3449" actId="207"/>
          <ac:spMkLst>
            <pc:docMk/>
            <pc:sldMk cId="3700634710" sldId="290"/>
            <ac:spMk id="3" creationId="{3CA91437-C6E2-4EED-BEE6-93E88D5319B3}"/>
          </ac:spMkLst>
        </pc:spChg>
      </pc:sldChg>
      <pc:sldChg chg="modSp add mod">
        <pc:chgData name="linyd@gcu.edu.cn" userId="b8e7e040dcb4f74d" providerId="LiveId" clId="{B385CD2D-E19C-411C-82E4-00AF2638A8D3}" dt="2022-02-14T16:16:45.358" v="3798" actId="207"/>
        <pc:sldMkLst>
          <pc:docMk/>
          <pc:sldMk cId="2584600768" sldId="291"/>
        </pc:sldMkLst>
        <pc:spChg chg="mod">
          <ac:chgData name="linyd@gcu.edu.cn" userId="b8e7e040dcb4f74d" providerId="LiveId" clId="{B385CD2D-E19C-411C-82E4-00AF2638A8D3}" dt="2022-02-14T16:16:45.358" v="3798" actId="207"/>
          <ac:spMkLst>
            <pc:docMk/>
            <pc:sldMk cId="2584600768" sldId="291"/>
            <ac:spMk id="3" creationId="{3CA91437-C6E2-4EED-BEE6-93E88D5319B3}"/>
          </ac:spMkLst>
        </pc:spChg>
      </pc:sldChg>
      <pc:sldChg chg="del">
        <pc:chgData name="linyd@gcu.edu.cn" userId="b8e7e040dcb4f74d" providerId="LiveId" clId="{B385CD2D-E19C-411C-82E4-00AF2638A8D3}" dt="2022-02-14T03:29:55.755" v="42" actId="47"/>
        <pc:sldMkLst>
          <pc:docMk/>
          <pc:sldMk cId="3187241864" sldId="291"/>
        </pc:sldMkLst>
      </pc:sldChg>
      <pc:sldChg chg="modSp del mod">
        <pc:chgData name="linyd@gcu.edu.cn" userId="b8e7e040dcb4f74d" providerId="LiveId" clId="{B385CD2D-E19C-411C-82E4-00AF2638A8D3}" dt="2022-02-14T03:29:55.755" v="42" actId="47"/>
        <pc:sldMkLst>
          <pc:docMk/>
          <pc:sldMk cId="423078613" sldId="292"/>
        </pc:sldMkLst>
        <pc:spChg chg="mod">
          <ac:chgData name="linyd@gcu.edu.cn" userId="b8e7e040dcb4f74d" providerId="LiveId" clId="{B385CD2D-E19C-411C-82E4-00AF2638A8D3}" dt="2022-02-14T03:28:54.697" v="9" actId="20577"/>
          <ac:spMkLst>
            <pc:docMk/>
            <pc:sldMk cId="423078613" sldId="292"/>
            <ac:spMk id="2" creationId="{9EF1B7EC-8927-4CE4-9C79-35E0FD1DE395}"/>
          </ac:spMkLst>
        </pc:spChg>
      </pc:sldChg>
      <pc:sldChg chg="addSp modSp add mod">
        <pc:chgData name="linyd@gcu.edu.cn" userId="b8e7e040dcb4f74d" providerId="LiveId" clId="{B385CD2D-E19C-411C-82E4-00AF2638A8D3}" dt="2022-02-14T16:16:40.158" v="3797" actId="207"/>
        <pc:sldMkLst>
          <pc:docMk/>
          <pc:sldMk cId="609997212" sldId="292"/>
        </pc:sldMkLst>
        <pc:spChg chg="mod">
          <ac:chgData name="linyd@gcu.edu.cn" userId="b8e7e040dcb4f74d" providerId="LiveId" clId="{B385CD2D-E19C-411C-82E4-00AF2638A8D3}" dt="2022-02-14T16:16:40.158" v="3797" actId="207"/>
          <ac:spMkLst>
            <pc:docMk/>
            <pc:sldMk cId="609997212" sldId="292"/>
            <ac:spMk id="3" creationId="{3CA91437-C6E2-4EED-BEE6-93E88D5319B3}"/>
          </ac:spMkLst>
        </pc:spChg>
        <pc:spChg chg="add mod">
          <ac:chgData name="linyd@gcu.edu.cn" userId="b8e7e040dcb4f74d" providerId="LiveId" clId="{B385CD2D-E19C-411C-82E4-00AF2638A8D3}" dt="2022-02-14T16:11:49.525" v="3662" actId="14100"/>
          <ac:spMkLst>
            <pc:docMk/>
            <pc:sldMk cId="609997212" sldId="292"/>
            <ac:spMk id="4" creationId="{7BE1C4C7-9094-4594-B7F3-3392C4504781}"/>
          </ac:spMkLst>
        </pc:spChg>
      </pc:sldChg>
      <pc:sldChg chg="delSp modSp add mod">
        <pc:chgData name="linyd@gcu.edu.cn" userId="b8e7e040dcb4f74d" providerId="LiveId" clId="{B385CD2D-E19C-411C-82E4-00AF2638A8D3}" dt="2022-02-14T16:17:30.993" v="3848" actId="207"/>
        <pc:sldMkLst>
          <pc:docMk/>
          <pc:sldMk cId="88026170" sldId="293"/>
        </pc:sldMkLst>
        <pc:spChg chg="mod">
          <ac:chgData name="linyd@gcu.edu.cn" userId="b8e7e040dcb4f74d" providerId="LiveId" clId="{B385CD2D-E19C-411C-82E4-00AF2638A8D3}" dt="2022-02-14T16:17:30.993" v="3848" actId="207"/>
          <ac:spMkLst>
            <pc:docMk/>
            <pc:sldMk cId="88026170" sldId="293"/>
            <ac:spMk id="3" creationId="{3CA91437-C6E2-4EED-BEE6-93E88D5319B3}"/>
          </ac:spMkLst>
        </pc:spChg>
        <pc:spChg chg="del">
          <ac:chgData name="linyd@gcu.edu.cn" userId="b8e7e040dcb4f74d" providerId="LiveId" clId="{B385CD2D-E19C-411C-82E4-00AF2638A8D3}" dt="2022-02-14T16:16:31.164" v="3795" actId="478"/>
          <ac:spMkLst>
            <pc:docMk/>
            <pc:sldMk cId="88026170" sldId="293"/>
            <ac:spMk id="4" creationId="{7BE1C4C7-9094-4594-B7F3-3392C4504781}"/>
          </ac:spMkLst>
        </pc:spChg>
      </pc:sldChg>
      <pc:sldChg chg="del">
        <pc:chgData name="linyd@gcu.edu.cn" userId="b8e7e040dcb4f74d" providerId="LiveId" clId="{B385CD2D-E19C-411C-82E4-00AF2638A8D3}" dt="2022-02-14T03:29:55.755" v="42" actId="47"/>
        <pc:sldMkLst>
          <pc:docMk/>
          <pc:sldMk cId="4216041190" sldId="293"/>
        </pc:sldMkLst>
      </pc:sldChg>
      <pc:sldChg chg="modSp add mod">
        <pc:chgData name="linyd@gcu.edu.cn" userId="b8e7e040dcb4f74d" providerId="LiveId" clId="{B385CD2D-E19C-411C-82E4-00AF2638A8D3}" dt="2022-02-14T16:21:34.214" v="4073" actId="20577"/>
        <pc:sldMkLst>
          <pc:docMk/>
          <pc:sldMk cId="1756489097" sldId="294"/>
        </pc:sldMkLst>
        <pc:spChg chg="mod">
          <ac:chgData name="linyd@gcu.edu.cn" userId="b8e7e040dcb4f74d" providerId="LiveId" clId="{B385CD2D-E19C-411C-82E4-00AF2638A8D3}" dt="2022-02-14T16:21:34.214" v="4073" actId="20577"/>
          <ac:spMkLst>
            <pc:docMk/>
            <pc:sldMk cId="1756489097" sldId="294"/>
            <ac:spMk id="3" creationId="{3CA91437-C6E2-4EED-BEE6-93E88D5319B3}"/>
          </ac:spMkLst>
        </pc:spChg>
      </pc:sldChg>
      <pc:sldChg chg="del">
        <pc:chgData name="linyd@gcu.edu.cn" userId="b8e7e040dcb4f74d" providerId="LiveId" clId="{B385CD2D-E19C-411C-82E4-00AF2638A8D3}" dt="2022-02-14T03:29:55.755" v="42" actId="47"/>
        <pc:sldMkLst>
          <pc:docMk/>
          <pc:sldMk cId="2628330532" sldId="294"/>
        </pc:sldMkLst>
      </pc:sldChg>
      <pc:sldChg chg="modSp new mod">
        <pc:chgData name="linyd@gcu.edu.cn" userId="b8e7e040dcb4f74d" providerId="LiveId" clId="{B385CD2D-E19C-411C-82E4-00AF2638A8D3}" dt="2022-02-14T16:29:19.382" v="4607" actId="207"/>
        <pc:sldMkLst>
          <pc:docMk/>
          <pc:sldMk cId="2468402275" sldId="295"/>
        </pc:sldMkLst>
        <pc:spChg chg="mod">
          <ac:chgData name="linyd@gcu.edu.cn" userId="b8e7e040dcb4f74d" providerId="LiveId" clId="{B385CD2D-E19C-411C-82E4-00AF2638A8D3}" dt="2022-02-14T16:22:34.607" v="4075"/>
          <ac:spMkLst>
            <pc:docMk/>
            <pc:sldMk cId="2468402275" sldId="295"/>
            <ac:spMk id="2" creationId="{CD20B369-D26F-455F-856E-251622E10ABB}"/>
          </ac:spMkLst>
        </pc:spChg>
        <pc:spChg chg="mod">
          <ac:chgData name="linyd@gcu.edu.cn" userId="b8e7e040dcb4f74d" providerId="LiveId" clId="{B385CD2D-E19C-411C-82E4-00AF2638A8D3}" dt="2022-02-14T16:29:19.382" v="4607" actId="207"/>
          <ac:spMkLst>
            <pc:docMk/>
            <pc:sldMk cId="2468402275" sldId="295"/>
            <ac:spMk id="3" creationId="{935A1D44-6F44-4D9B-8AB8-294A9417FF5B}"/>
          </ac:spMkLst>
        </pc:spChg>
      </pc:sldChg>
      <pc:sldChg chg="del">
        <pc:chgData name="linyd@gcu.edu.cn" userId="b8e7e040dcb4f74d" providerId="LiveId" clId="{B385CD2D-E19C-411C-82E4-00AF2638A8D3}" dt="2022-02-14T03:29:55.755" v="42" actId="47"/>
        <pc:sldMkLst>
          <pc:docMk/>
          <pc:sldMk cId="3141072908" sldId="295"/>
        </pc:sldMkLst>
      </pc:sldChg>
      <pc:sldChg chg="del">
        <pc:chgData name="linyd@gcu.edu.cn" userId="b8e7e040dcb4f74d" providerId="LiveId" clId="{B385CD2D-E19C-411C-82E4-00AF2638A8D3}" dt="2022-02-14T03:29:55.755" v="42" actId="47"/>
        <pc:sldMkLst>
          <pc:docMk/>
          <pc:sldMk cId="386832351" sldId="296"/>
        </pc:sldMkLst>
      </pc:sldChg>
      <pc:sldChg chg="modSp add mod">
        <pc:chgData name="linyd@gcu.edu.cn" userId="b8e7e040dcb4f74d" providerId="LiveId" clId="{B385CD2D-E19C-411C-82E4-00AF2638A8D3}" dt="2022-02-14T16:29:23.695" v="4608" actId="207"/>
        <pc:sldMkLst>
          <pc:docMk/>
          <pc:sldMk cId="630051977" sldId="296"/>
        </pc:sldMkLst>
        <pc:spChg chg="mod">
          <ac:chgData name="linyd@gcu.edu.cn" userId="b8e7e040dcb4f74d" providerId="LiveId" clId="{B385CD2D-E19C-411C-82E4-00AF2638A8D3}" dt="2022-02-14T16:29:23.695" v="4608" actId="207"/>
          <ac:spMkLst>
            <pc:docMk/>
            <pc:sldMk cId="630051977" sldId="296"/>
            <ac:spMk id="3" creationId="{935A1D44-6F44-4D9B-8AB8-294A9417FF5B}"/>
          </ac:spMkLst>
        </pc:spChg>
      </pc:sldChg>
      <pc:sldChg chg="modSp new mod">
        <pc:chgData name="linyd@gcu.edu.cn" userId="b8e7e040dcb4f74d" providerId="LiveId" clId="{B385CD2D-E19C-411C-82E4-00AF2638A8D3}" dt="2022-02-14T16:33:46.446" v="4703" actId="207"/>
        <pc:sldMkLst>
          <pc:docMk/>
          <pc:sldMk cId="2006949620" sldId="297"/>
        </pc:sldMkLst>
        <pc:spChg chg="mod">
          <ac:chgData name="linyd@gcu.edu.cn" userId="b8e7e040dcb4f74d" providerId="LiveId" clId="{B385CD2D-E19C-411C-82E4-00AF2638A8D3}" dt="2022-02-14T16:29:33.315" v="4618" actId="20577"/>
          <ac:spMkLst>
            <pc:docMk/>
            <pc:sldMk cId="2006949620" sldId="297"/>
            <ac:spMk id="2" creationId="{5445EA7F-F6EE-4E5B-9B11-02F5EC483550}"/>
          </ac:spMkLst>
        </pc:spChg>
        <pc:spChg chg="mod">
          <ac:chgData name="linyd@gcu.edu.cn" userId="b8e7e040dcb4f74d" providerId="LiveId" clId="{B385CD2D-E19C-411C-82E4-00AF2638A8D3}" dt="2022-02-14T16:33:46.446" v="4703" actId="207"/>
          <ac:spMkLst>
            <pc:docMk/>
            <pc:sldMk cId="2006949620" sldId="297"/>
            <ac:spMk id="3" creationId="{A8103735-1E45-4562-BE9C-5B7372BFE1CA}"/>
          </ac:spMkLst>
        </pc:spChg>
      </pc:sldChg>
      <pc:sldChg chg="del">
        <pc:chgData name="linyd@gcu.edu.cn" userId="b8e7e040dcb4f74d" providerId="LiveId" clId="{B385CD2D-E19C-411C-82E4-00AF2638A8D3}" dt="2022-02-14T03:29:55.755" v="42" actId="47"/>
        <pc:sldMkLst>
          <pc:docMk/>
          <pc:sldMk cId="2136081880" sldId="297"/>
        </pc:sldMkLst>
      </pc:sldChg>
      <pc:sldChg chg="addSp modSp add mod">
        <pc:chgData name="linyd@gcu.edu.cn" userId="b8e7e040dcb4f74d" providerId="LiveId" clId="{B385CD2D-E19C-411C-82E4-00AF2638A8D3}" dt="2022-02-14T16:42:23.541" v="4727" actId="14100"/>
        <pc:sldMkLst>
          <pc:docMk/>
          <pc:sldMk cId="1343241740" sldId="298"/>
        </pc:sldMkLst>
        <pc:spChg chg="mod">
          <ac:chgData name="linyd@gcu.edu.cn" userId="b8e7e040dcb4f74d" providerId="LiveId" clId="{B385CD2D-E19C-411C-82E4-00AF2638A8D3}" dt="2022-02-14T16:41:48.539" v="4724" actId="20577"/>
          <ac:spMkLst>
            <pc:docMk/>
            <pc:sldMk cId="1343241740" sldId="298"/>
            <ac:spMk id="3" creationId="{A8103735-1E45-4562-BE9C-5B7372BFE1CA}"/>
          </ac:spMkLst>
        </pc:spChg>
        <pc:picChg chg="add mod">
          <ac:chgData name="linyd@gcu.edu.cn" userId="b8e7e040dcb4f74d" providerId="LiveId" clId="{B385CD2D-E19C-411C-82E4-00AF2638A8D3}" dt="2022-02-14T16:42:23.541" v="4727" actId="14100"/>
          <ac:picMkLst>
            <pc:docMk/>
            <pc:sldMk cId="1343241740" sldId="298"/>
            <ac:picMk id="5" creationId="{62EE6367-96D0-4854-BBF7-AA44C4E52A00}"/>
          </ac:picMkLst>
        </pc:picChg>
      </pc:sldChg>
      <pc:sldChg chg="del">
        <pc:chgData name="linyd@gcu.edu.cn" userId="b8e7e040dcb4f74d" providerId="LiveId" clId="{B385CD2D-E19C-411C-82E4-00AF2638A8D3}" dt="2022-02-14T03:29:55.755" v="42" actId="47"/>
        <pc:sldMkLst>
          <pc:docMk/>
          <pc:sldMk cId="2182446695" sldId="298"/>
        </pc:sldMkLst>
      </pc:sldChg>
      <pc:sldChg chg="del">
        <pc:chgData name="linyd@gcu.edu.cn" userId="b8e7e040dcb4f74d" providerId="LiveId" clId="{B385CD2D-E19C-411C-82E4-00AF2638A8D3}" dt="2022-02-14T03:29:55.755" v="42" actId="47"/>
        <pc:sldMkLst>
          <pc:docMk/>
          <pc:sldMk cId="2615737454" sldId="299"/>
        </pc:sldMkLst>
      </pc:sldChg>
      <pc:sldChg chg="modSp new mod">
        <pc:chgData name="linyd@gcu.edu.cn" userId="b8e7e040dcb4f74d" providerId="LiveId" clId="{B385CD2D-E19C-411C-82E4-00AF2638A8D3}" dt="2022-02-14T16:47:20.698" v="5137" actId="20577"/>
        <pc:sldMkLst>
          <pc:docMk/>
          <pc:sldMk cId="2658500677" sldId="299"/>
        </pc:sldMkLst>
        <pc:spChg chg="mod">
          <ac:chgData name="linyd@gcu.edu.cn" userId="b8e7e040dcb4f74d" providerId="LiveId" clId="{B385CD2D-E19C-411C-82E4-00AF2638A8D3}" dt="2022-02-14T16:43:31.312" v="4729"/>
          <ac:spMkLst>
            <pc:docMk/>
            <pc:sldMk cId="2658500677" sldId="299"/>
            <ac:spMk id="2" creationId="{0F1DE398-468A-49C2-BE5B-78F1D0311AFF}"/>
          </ac:spMkLst>
        </pc:spChg>
        <pc:spChg chg="mod">
          <ac:chgData name="linyd@gcu.edu.cn" userId="b8e7e040dcb4f74d" providerId="LiveId" clId="{B385CD2D-E19C-411C-82E4-00AF2638A8D3}" dt="2022-02-14T16:47:20.698" v="5137" actId="20577"/>
          <ac:spMkLst>
            <pc:docMk/>
            <pc:sldMk cId="2658500677" sldId="299"/>
            <ac:spMk id="3" creationId="{F1CF7877-1445-455D-8B0F-4346E806CF7A}"/>
          </ac:spMkLst>
        </pc:spChg>
      </pc:sldChg>
      <pc:sldChg chg="modSp add mod">
        <pc:chgData name="linyd@gcu.edu.cn" userId="b8e7e040dcb4f74d" providerId="LiveId" clId="{B385CD2D-E19C-411C-82E4-00AF2638A8D3}" dt="2022-02-14T16:50:37.046" v="5416" actId="207"/>
        <pc:sldMkLst>
          <pc:docMk/>
          <pc:sldMk cId="1573416244" sldId="300"/>
        </pc:sldMkLst>
        <pc:spChg chg="mod">
          <ac:chgData name="linyd@gcu.edu.cn" userId="b8e7e040dcb4f74d" providerId="LiveId" clId="{B385CD2D-E19C-411C-82E4-00AF2638A8D3}" dt="2022-02-14T16:50:37.046" v="5416" actId="207"/>
          <ac:spMkLst>
            <pc:docMk/>
            <pc:sldMk cId="1573416244" sldId="300"/>
            <ac:spMk id="3" creationId="{F1CF7877-1445-455D-8B0F-4346E806CF7A}"/>
          </ac:spMkLst>
        </pc:spChg>
      </pc:sldChg>
      <pc:sldChg chg="del">
        <pc:chgData name="linyd@gcu.edu.cn" userId="b8e7e040dcb4f74d" providerId="LiveId" clId="{B385CD2D-E19C-411C-82E4-00AF2638A8D3}" dt="2022-02-14T03:29:55.755" v="42" actId="47"/>
        <pc:sldMkLst>
          <pc:docMk/>
          <pc:sldMk cId="2455575308" sldId="300"/>
        </pc:sldMkLst>
      </pc:sldChg>
      <pc:sldChg chg="modSp add mod">
        <pc:chgData name="linyd@gcu.edu.cn" userId="b8e7e040dcb4f74d" providerId="LiveId" clId="{B385CD2D-E19C-411C-82E4-00AF2638A8D3}" dt="2022-02-14T16:51:53.396" v="5504" actId="20577"/>
        <pc:sldMkLst>
          <pc:docMk/>
          <pc:sldMk cId="2539168090" sldId="301"/>
        </pc:sldMkLst>
        <pc:spChg chg="mod">
          <ac:chgData name="linyd@gcu.edu.cn" userId="b8e7e040dcb4f74d" providerId="LiveId" clId="{B385CD2D-E19C-411C-82E4-00AF2638A8D3}" dt="2022-02-14T16:51:53.396" v="5504" actId="20577"/>
          <ac:spMkLst>
            <pc:docMk/>
            <pc:sldMk cId="2539168090" sldId="301"/>
            <ac:spMk id="3" creationId="{F1CF7877-1445-455D-8B0F-4346E806CF7A}"/>
          </ac:spMkLst>
        </pc:spChg>
      </pc:sldChg>
      <pc:sldChg chg="del">
        <pc:chgData name="linyd@gcu.edu.cn" userId="b8e7e040dcb4f74d" providerId="LiveId" clId="{B385CD2D-E19C-411C-82E4-00AF2638A8D3}" dt="2022-02-14T03:29:55.755" v="42" actId="47"/>
        <pc:sldMkLst>
          <pc:docMk/>
          <pc:sldMk cId="3774385877" sldId="301"/>
        </pc:sldMkLst>
      </pc:sldChg>
      <pc:sldChg chg="modSp new mod">
        <pc:chgData name="linyd@gcu.edu.cn" userId="b8e7e040dcb4f74d" providerId="LiveId" clId="{B385CD2D-E19C-411C-82E4-00AF2638A8D3}" dt="2022-02-15T02:25:37.018" v="5719" actId="207"/>
        <pc:sldMkLst>
          <pc:docMk/>
          <pc:sldMk cId="2326959822" sldId="302"/>
        </pc:sldMkLst>
        <pc:spChg chg="mod">
          <ac:chgData name="linyd@gcu.edu.cn" userId="b8e7e040dcb4f74d" providerId="LiveId" clId="{B385CD2D-E19C-411C-82E4-00AF2638A8D3}" dt="2022-02-14T16:52:20.419" v="5514" actId="20577"/>
          <ac:spMkLst>
            <pc:docMk/>
            <pc:sldMk cId="2326959822" sldId="302"/>
            <ac:spMk id="2" creationId="{C2028106-E715-4AF6-8E3A-648E5DC061F4}"/>
          </ac:spMkLst>
        </pc:spChg>
        <pc:spChg chg="mod">
          <ac:chgData name="linyd@gcu.edu.cn" userId="b8e7e040dcb4f74d" providerId="LiveId" clId="{B385CD2D-E19C-411C-82E4-00AF2638A8D3}" dt="2022-02-15T02:25:37.018" v="5719" actId="207"/>
          <ac:spMkLst>
            <pc:docMk/>
            <pc:sldMk cId="2326959822" sldId="302"/>
            <ac:spMk id="3" creationId="{380D9465-5906-46EB-9212-1D4E97779B3A}"/>
          </ac:spMkLst>
        </pc:spChg>
      </pc:sldChg>
      <pc:sldChg chg="del">
        <pc:chgData name="linyd@gcu.edu.cn" userId="b8e7e040dcb4f74d" providerId="LiveId" clId="{B385CD2D-E19C-411C-82E4-00AF2638A8D3}" dt="2022-02-14T03:29:55.755" v="42" actId="47"/>
        <pc:sldMkLst>
          <pc:docMk/>
          <pc:sldMk cId="2924364482" sldId="302"/>
        </pc:sldMkLst>
      </pc:sldChg>
      <pc:sldChg chg="modSp add mod">
        <pc:chgData name="linyd@gcu.edu.cn" userId="b8e7e040dcb4f74d" providerId="LiveId" clId="{B385CD2D-E19C-411C-82E4-00AF2638A8D3}" dt="2022-02-15T02:30:44.357" v="5850" actId="20577"/>
        <pc:sldMkLst>
          <pc:docMk/>
          <pc:sldMk cId="419979107" sldId="303"/>
        </pc:sldMkLst>
        <pc:spChg chg="mod">
          <ac:chgData name="linyd@gcu.edu.cn" userId="b8e7e040dcb4f74d" providerId="LiveId" clId="{B385CD2D-E19C-411C-82E4-00AF2638A8D3}" dt="2022-02-15T02:30:44.357" v="5850" actId="20577"/>
          <ac:spMkLst>
            <pc:docMk/>
            <pc:sldMk cId="419979107" sldId="303"/>
            <ac:spMk id="3" creationId="{380D9465-5906-46EB-9212-1D4E97779B3A}"/>
          </ac:spMkLst>
        </pc:spChg>
      </pc:sldChg>
      <pc:sldChg chg="del">
        <pc:chgData name="linyd@gcu.edu.cn" userId="b8e7e040dcb4f74d" providerId="LiveId" clId="{B385CD2D-E19C-411C-82E4-00AF2638A8D3}" dt="2022-02-14T03:29:55.755" v="42" actId="47"/>
        <pc:sldMkLst>
          <pc:docMk/>
          <pc:sldMk cId="1795085947" sldId="303"/>
        </pc:sldMkLst>
      </pc:sldChg>
      <pc:sldChg chg="modSp new mod">
        <pc:chgData name="linyd@gcu.edu.cn" userId="b8e7e040dcb4f74d" providerId="LiveId" clId="{B385CD2D-E19C-411C-82E4-00AF2638A8D3}" dt="2022-02-15T03:08:50.721" v="6134" actId="207"/>
        <pc:sldMkLst>
          <pc:docMk/>
          <pc:sldMk cId="3688316932" sldId="304"/>
        </pc:sldMkLst>
        <pc:spChg chg="mod">
          <ac:chgData name="linyd@gcu.edu.cn" userId="b8e7e040dcb4f74d" providerId="LiveId" clId="{B385CD2D-E19C-411C-82E4-00AF2638A8D3}" dt="2022-02-15T02:31:31.321" v="5867" actId="20577"/>
          <ac:spMkLst>
            <pc:docMk/>
            <pc:sldMk cId="3688316932" sldId="304"/>
            <ac:spMk id="2" creationId="{C0647E09-3396-49AA-A730-84C514068DCC}"/>
          </ac:spMkLst>
        </pc:spChg>
        <pc:spChg chg="mod">
          <ac:chgData name="linyd@gcu.edu.cn" userId="b8e7e040dcb4f74d" providerId="LiveId" clId="{B385CD2D-E19C-411C-82E4-00AF2638A8D3}" dt="2022-02-15T03:08:50.721" v="6134" actId="207"/>
          <ac:spMkLst>
            <pc:docMk/>
            <pc:sldMk cId="3688316932" sldId="304"/>
            <ac:spMk id="3" creationId="{30FA98E5-E519-4A92-B65C-9EFEC63FC578}"/>
          </ac:spMkLst>
        </pc:spChg>
      </pc:sldChg>
      <pc:sldChg chg="del">
        <pc:chgData name="linyd@gcu.edu.cn" userId="b8e7e040dcb4f74d" providerId="LiveId" clId="{B385CD2D-E19C-411C-82E4-00AF2638A8D3}" dt="2022-02-14T03:29:55.755" v="42" actId="47"/>
        <pc:sldMkLst>
          <pc:docMk/>
          <pc:sldMk cId="3834802584" sldId="304"/>
        </pc:sldMkLst>
      </pc:sldChg>
      <pc:sldChg chg="modSp add mod">
        <pc:chgData name="linyd@gcu.edu.cn" userId="b8e7e040dcb4f74d" providerId="LiveId" clId="{B385CD2D-E19C-411C-82E4-00AF2638A8D3}" dt="2022-02-15T03:22:40.184" v="6889" actId="6549"/>
        <pc:sldMkLst>
          <pc:docMk/>
          <pc:sldMk cId="321022592" sldId="305"/>
        </pc:sldMkLst>
        <pc:spChg chg="mod">
          <ac:chgData name="linyd@gcu.edu.cn" userId="b8e7e040dcb4f74d" providerId="LiveId" clId="{B385CD2D-E19C-411C-82E4-00AF2638A8D3}" dt="2022-02-15T03:22:40.184" v="6889" actId="6549"/>
          <ac:spMkLst>
            <pc:docMk/>
            <pc:sldMk cId="321022592" sldId="305"/>
            <ac:spMk id="3" creationId="{30FA98E5-E519-4A92-B65C-9EFEC63FC578}"/>
          </ac:spMkLst>
        </pc:spChg>
      </pc:sldChg>
      <pc:sldChg chg="del">
        <pc:chgData name="linyd@gcu.edu.cn" userId="b8e7e040dcb4f74d" providerId="LiveId" clId="{B385CD2D-E19C-411C-82E4-00AF2638A8D3}" dt="2022-02-14T03:29:55.755" v="42" actId="47"/>
        <pc:sldMkLst>
          <pc:docMk/>
          <pc:sldMk cId="909420537" sldId="305"/>
        </pc:sldMkLst>
      </pc:sldChg>
      <pc:sldChg chg="modSp add mod">
        <pc:chgData name="linyd@gcu.edu.cn" userId="b8e7e040dcb4f74d" providerId="LiveId" clId="{B385CD2D-E19C-411C-82E4-00AF2638A8D3}" dt="2022-02-15T03:22:43.378" v="6890" actId="6549"/>
        <pc:sldMkLst>
          <pc:docMk/>
          <pc:sldMk cId="964576818" sldId="306"/>
        </pc:sldMkLst>
        <pc:spChg chg="mod">
          <ac:chgData name="linyd@gcu.edu.cn" userId="b8e7e040dcb4f74d" providerId="LiveId" clId="{B385CD2D-E19C-411C-82E4-00AF2638A8D3}" dt="2022-02-15T03:22:43.378" v="6890" actId="6549"/>
          <ac:spMkLst>
            <pc:docMk/>
            <pc:sldMk cId="964576818" sldId="306"/>
            <ac:spMk id="3" creationId="{30FA98E5-E519-4A92-B65C-9EFEC63FC578}"/>
          </ac:spMkLst>
        </pc:spChg>
      </pc:sldChg>
      <pc:sldChg chg="del">
        <pc:chgData name="linyd@gcu.edu.cn" userId="b8e7e040dcb4f74d" providerId="LiveId" clId="{B385CD2D-E19C-411C-82E4-00AF2638A8D3}" dt="2022-02-14T03:29:55.755" v="42" actId="47"/>
        <pc:sldMkLst>
          <pc:docMk/>
          <pc:sldMk cId="4275752152" sldId="306"/>
        </pc:sldMkLst>
      </pc:sldChg>
      <pc:sldChg chg="del">
        <pc:chgData name="linyd@gcu.edu.cn" userId="b8e7e040dcb4f74d" providerId="LiveId" clId="{B385CD2D-E19C-411C-82E4-00AF2638A8D3}" dt="2022-02-14T03:29:55.755" v="42" actId="47"/>
        <pc:sldMkLst>
          <pc:docMk/>
          <pc:sldMk cId="1787090018" sldId="307"/>
        </pc:sldMkLst>
      </pc:sldChg>
      <pc:sldChg chg="addSp modSp add mod">
        <pc:chgData name="linyd@gcu.edu.cn" userId="b8e7e040dcb4f74d" providerId="LiveId" clId="{B385CD2D-E19C-411C-82E4-00AF2638A8D3}" dt="2022-02-15T03:22:49.192" v="6892" actId="1076"/>
        <pc:sldMkLst>
          <pc:docMk/>
          <pc:sldMk cId="2922782409" sldId="307"/>
        </pc:sldMkLst>
        <pc:spChg chg="mod">
          <ac:chgData name="linyd@gcu.edu.cn" userId="b8e7e040dcb4f74d" providerId="LiveId" clId="{B385CD2D-E19C-411C-82E4-00AF2638A8D3}" dt="2022-02-15T03:22:46.568" v="6891" actId="6549"/>
          <ac:spMkLst>
            <pc:docMk/>
            <pc:sldMk cId="2922782409" sldId="307"/>
            <ac:spMk id="3" creationId="{30FA98E5-E519-4A92-B65C-9EFEC63FC578}"/>
          </ac:spMkLst>
        </pc:spChg>
        <pc:picChg chg="add mod">
          <ac:chgData name="linyd@gcu.edu.cn" userId="b8e7e040dcb4f74d" providerId="LiveId" clId="{B385CD2D-E19C-411C-82E4-00AF2638A8D3}" dt="2022-02-15T03:22:49.192" v="6892" actId="1076"/>
          <ac:picMkLst>
            <pc:docMk/>
            <pc:sldMk cId="2922782409" sldId="307"/>
            <ac:picMk id="5" creationId="{37209037-BF65-4C7C-B2F0-B83277CAC96C}"/>
          </ac:picMkLst>
        </pc:picChg>
      </pc:sldChg>
      <pc:sldChg chg="del">
        <pc:chgData name="linyd@gcu.edu.cn" userId="b8e7e040dcb4f74d" providerId="LiveId" clId="{B385CD2D-E19C-411C-82E4-00AF2638A8D3}" dt="2022-02-14T03:29:55.755" v="42" actId="47"/>
        <pc:sldMkLst>
          <pc:docMk/>
          <pc:sldMk cId="805069427" sldId="308"/>
        </pc:sldMkLst>
      </pc:sldChg>
      <pc:sldChg chg="addSp delSp modSp add mod">
        <pc:chgData name="linyd@gcu.edu.cn" userId="b8e7e040dcb4f74d" providerId="LiveId" clId="{B385CD2D-E19C-411C-82E4-00AF2638A8D3}" dt="2022-02-15T03:23:29.392" v="6926" actId="1076"/>
        <pc:sldMkLst>
          <pc:docMk/>
          <pc:sldMk cId="1658648049" sldId="308"/>
        </pc:sldMkLst>
        <pc:spChg chg="mod">
          <ac:chgData name="linyd@gcu.edu.cn" userId="b8e7e040dcb4f74d" providerId="LiveId" clId="{B385CD2D-E19C-411C-82E4-00AF2638A8D3}" dt="2022-02-15T03:23:07.007" v="6920" actId="20577"/>
          <ac:spMkLst>
            <pc:docMk/>
            <pc:sldMk cId="1658648049" sldId="308"/>
            <ac:spMk id="3" creationId="{30FA98E5-E519-4A92-B65C-9EFEC63FC578}"/>
          </ac:spMkLst>
        </pc:spChg>
        <pc:picChg chg="del">
          <ac:chgData name="linyd@gcu.edu.cn" userId="b8e7e040dcb4f74d" providerId="LiveId" clId="{B385CD2D-E19C-411C-82E4-00AF2638A8D3}" dt="2022-02-15T03:20:52.884" v="6866" actId="478"/>
          <ac:picMkLst>
            <pc:docMk/>
            <pc:sldMk cId="1658648049" sldId="308"/>
            <ac:picMk id="5" creationId="{37209037-BF65-4C7C-B2F0-B83277CAC96C}"/>
          </ac:picMkLst>
        </pc:picChg>
        <pc:picChg chg="add mod">
          <ac:chgData name="linyd@gcu.edu.cn" userId="b8e7e040dcb4f74d" providerId="LiveId" clId="{B385CD2D-E19C-411C-82E4-00AF2638A8D3}" dt="2022-02-15T03:23:29.392" v="6926" actId="1076"/>
          <ac:picMkLst>
            <pc:docMk/>
            <pc:sldMk cId="1658648049" sldId="308"/>
            <ac:picMk id="6" creationId="{D4FC31DD-645E-4B96-9A45-D8B137151D03}"/>
          </ac:picMkLst>
        </pc:picChg>
      </pc:sldChg>
      <pc:sldChg chg="del">
        <pc:chgData name="linyd@gcu.edu.cn" userId="b8e7e040dcb4f74d" providerId="LiveId" clId="{B385CD2D-E19C-411C-82E4-00AF2638A8D3}" dt="2022-02-14T03:29:55.755" v="42" actId="47"/>
        <pc:sldMkLst>
          <pc:docMk/>
          <pc:sldMk cId="1035056879" sldId="309"/>
        </pc:sldMkLst>
      </pc:sldChg>
      <pc:sldChg chg="delSp modSp add mod">
        <pc:chgData name="linyd@gcu.edu.cn" userId="b8e7e040dcb4f74d" providerId="LiveId" clId="{B385CD2D-E19C-411C-82E4-00AF2638A8D3}" dt="2022-02-15T03:27:27.745" v="7211" actId="207"/>
        <pc:sldMkLst>
          <pc:docMk/>
          <pc:sldMk cId="1594149564" sldId="309"/>
        </pc:sldMkLst>
        <pc:spChg chg="mod">
          <ac:chgData name="linyd@gcu.edu.cn" userId="b8e7e040dcb4f74d" providerId="LiveId" clId="{B385CD2D-E19C-411C-82E4-00AF2638A8D3}" dt="2022-02-15T03:27:27.745" v="7211" actId="207"/>
          <ac:spMkLst>
            <pc:docMk/>
            <pc:sldMk cId="1594149564" sldId="309"/>
            <ac:spMk id="3" creationId="{30FA98E5-E519-4A92-B65C-9EFEC63FC578}"/>
          </ac:spMkLst>
        </pc:spChg>
        <pc:picChg chg="del">
          <ac:chgData name="linyd@gcu.edu.cn" userId="b8e7e040dcb4f74d" providerId="LiveId" clId="{B385CD2D-E19C-411C-82E4-00AF2638A8D3}" dt="2022-02-15T03:24:41.037" v="7020" actId="478"/>
          <ac:picMkLst>
            <pc:docMk/>
            <pc:sldMk cId="1594149564" sldId="309"/>
            <ac:picMk id="6" creationId="{D4FC31DD-645E-4B96-9A45-D8B137151D03}"/>
          </ac:picMkLst>
        </pc:picChg>
      </pc:sldChg>
      <pc:sldChg chg="modSp add mod">
        <pc:chgData name="linyd@gcu.edu.cn" userId="b8e7e040dcb4f74d" providerId="LiveId" clId="{B385CD2D-E19C-411C-82E4-00AF2638A8D3}" dt="2022-02-15T03:39:15.490" v="7695" actId="207"/>
        <pc:sldMkLst>
          <pc:docMk/>
          <pc:sldMk cId="3302689639" sldId="310"/>
        </pc:sldMkLst>
        <pc:spChg chg="mod">
          <ac:chgData name="linyd@gcu.edu.cn" userId="b8e7e040dcb4f74d" providerId="LiveId" clId="{B385CD2D-E19C-411C-82E4-00AF2638A8D3}" dt="2022-02-15T03:39:15.490" v="7695" actId="207"/>
          <ac:spMkLst>
            <pc:docMk/>
            <pc:sldMk cId="3302689639" sldId="310"/>
            <ac:spMk id="3" creationId="{30FA98E5-E519-4A92-B65C-9EFEC63FC578}"/>
          </ac:spMkLst>
        </pc:spChg>
      </pc:sldChg>
      <pc:sldChg chg="del">
        <pc:chgData name="linyd@gcu.edu.cn" userId="b8e7e040dcb4f74d" providerId="LiveId" clId="{B385CD2D-E19C-411C-82E4-00AF2638A8D3}" dt="2022-02-14T03:29:55.755" v="42" actId="47"/>
        <pc:sldMkLst>
          <pc:docMk/>
          <pc:sldMk cId="4114630574" sldId="310"/>
        </pc:sldMkLst>
      </pc:sldChg>
      <pc:sldChg chg="modSp add mod">
        <pc:chgData name="linyd@gcu.edu.cn" userId="b8e7e040dcb4f74d" providerId="LiveId" clId="{B385CD2D-E19C-411C-82E4-00AF2638A8D3}" dt="2022-02-15T04:01:50.236" v="8768" actId="207"/>
        <pc:sldMkLst>
          <pc:docMk/>
          <pc:sldMk cId="2492691567" sldId="311"/>
        </pc:sldMkLst>
        <pc:spChg chg="mod">
          <ac:chgData name="linyd@gcu.edu.cn" userId="b8e7e040dcb4f74d" providerId="LiveId" clId="{B385CD2D-E19C-411C-82E4-00AF2638A8D3}" dt="2022-02-15T03:39:44.536" v="7703" actId="20577"/>
          <ac:spMkLst>
            <pc:docMk/>
            <pc:sldMk cId="2492691567" sldId="311"/>
            <ac:spMk id="2" creationId="{C0647E09-3396-49AA-A730-84C514068DCC}"/>
          </ac:spMkLst>
        </pc:spChg>
        <pc:spChg chg="mod">
          <ac:chgData name="linyd@gcu.edu.cn" userId="b8e7e040dcb4f74d" providerId="LiveId" clId="{B385CD2D-E19C-411C-82E4-00AF2638A8D3}" dt="2022-02-15T04:01:50.236" v="8768" actId="207"/>
          <ac:spMkLst>
            <pc:docMk/>
            <pc:sldMk cId="2492691567" sldId="311"/>
            <ac:spMk id="3" creationId="{30FA98E5-E519-4A92-B65C-9EFEC63FC578}"/>
          </ac:spMkLst>
        </pc:spChg>
      </pc:sldChg>
      <pc:sldChg chg="del">
        <pc:chgData name="linyd@gcu.edu.cn" userId="b8e7e040dcb4f74d" providerId="LiveId" clId="{B385CD2D-E19C-411C-82E4-00AF2638A8D3}" dt="2022-02-14T03:29:55.755" v="42" actId="47"/>
        <pc:sldMkLst>
          <pc:docMk/>
          <pc:sldMk cId="3401828724" sldId="311"/>
        </pc:sldMkLst>
      </pc:sldChg>
      <pc:sldChg chg="del">
        <pc:chgData name="linyd@gcu.edu.cn" userId="b8e7e040dcb4f74d" providerId="LiveId" clId="{B385CD2D-E19C-411C-82E4-00AF2638A8D3}" dt="2022-02-14T03:29:55.755" v="42" actId="47"/>
        <pc:sldMkLst>
          <pc:docMk/>
          <pc:sldMk cId="1052386759" sldId="312"/>
        </pc:sldMkLst>
      </pc:sldChg>
      <pc:sldChg chg="addSp modSp new mod ord">
        <pc:chgData name="linyd@gcu.edu.cn" userId="b8e7e040dcb4f74d" providerId="LiveId" clId="{B385CD2D-E19C-411C-82E4-00AF2638A8D3}" dt="2022-02-15T03:54:05.953" v="8537"/>
        <pc:sldMkLst>
          <pc:docMk/>
          <pc:sldMk cId="1162804406" sldId="312"/>
        </pc:sldMkLst>
        <pc:spChg chg="mod">
          <ac:chgData name="linyd@gcu.edu.cn" userId="b8e7e040dcb4f74d" providerId="LiveId" clId="{B385CD2D-E19C-411C-82E4-00AF2638A8D3}" dt="2022-02-15T03:44:02.233" v="7987" actId="20577"/>
          <ac:spMkLst>
            <pc:docMk/>
            <pc:sldMk cId="1162804406" sldId="312"/>
            <ac:spMk id="2" creationId="{97266413-6BAF-4254-B212-73417CDC8BBF}"/>
          </ac:spMkLst>
        </pc:spChg>
        <pc:spChg chg="mod">
          <ac:chgData name="linyd@gcu.edu.cn" userId="b8e7e040dcb4f74d" providerId="LiveId" clId="{B385CD2D-E19C-411C-82E4-00AF2638A8D3}" dt="2022-02-15T03:48:24.123" v="8258" actId="20577"/>
          <ac:spMkLst>
            <pc:docMk/>
            <pc:sldMk cId="1162804406" sldId="312"/>
            <ac:spMk id="3" creationId="{58C6B337-ED3A-498A-88F1-A5B41DC17988}"/>
          </ac:spMkLst>
        </pc:spChg>
        <pc:spChg chg="add mod">
          <ac:chgData name="linyd@gcu.edu.cn" userId="b8e7e040dcb4f74d" providerId="LiveId" clId="{B385CD2D-E19C-411C-82E4-00AF2638A8D3}" dt="2022-02-15T03:47:42.769" v="8152" actId="208"/>
          <ac:spMkLst>
            <pc:docMk/>
            <pc:sldMk cId="1162804406" sldId="312"/>
            <ac:spMk id="4" creationId="{580FD5AB-B4DC-4CAD-B4D4-3F50D469A499}"/>
          </ac:spMkLst>
        </pc:spChg>
        <pc:spChg chg="add mod">
          <ac:chgData name="linyd@gcu.edu.cn" userId="b8e7e040dcb4f74d" providerId="LiveId" clId="{B385CD2D-E19C-411C-82E4-00AF2638A8D3}" dt="2022-02-15T03:47:45.089" v="8153" actId="208"/>
          <ac:spMkLst>
            <pc:docMk/>
            <pc:sldMk cId="1162804406" sldId="312"/>
            <ac:spMk id="5" creationId="{68DF29B2-D21D-4138-9DB2-63B4428F1D2C}"/>
          </ac:spMkLst>
        </pc:spChg>
      </pc:sldChg>
      <pc:sldChg chg="delSp modSp add mod">
        <pc:chgData name="linyd@gcu.edu.cn" userId="b8e7e040dcb4f74d" providerId="LiveId" clId="{B385CD2D-E19C-411C-82E4-00AF2638A8D3}" dt="2022-02-15T03:53:34.156" v="8529" actId="20577"/>
        <pc:sldMkLst>
          <pc:docMk/>
          <pc:sldMk cId="1616215317" sldId="313"/>
        </pc:sldMkLst>
        <pc:spChg chg="mod">
          <ac:chgData name="linyd@gcu.edu.cn" userId="b8e7e040dcb4f74d" providerId="LiveId" clId="{B385CD2D-E19C-411C-82E4-00AF2638A8D3}" dt="2022-02-15T03:53:34.156" v="8529" actId="20577"/>
          <ac:spMkLst>
            <pc:docMk/>
            <pc:sldMk cId="1616215317" sldId="313"/>
            <ac:spMk id="3" creationId="{58C6B337-ED3A-498A-88F1-A5B41DC17988}"/>
          </ac:spMkLst>
        </pc:spChg>
        <pc:spChg chg="del">
          <ac:chgData name="linyd@gcu.edu.cn" userId="b8e7e040dcb4f74d" providerId="LiveId" clId="{B385CD2D-E19C-411C-82E4-00AF2638A8D3}" dt="2022-02-15T03:49:18.750" v="8288" actId="478"/>
          <ac:spMkLst>
            <pc:docMk/>
            <pc:sldMk cId="1616215317" sldId="313"/>
            <ac:spMk id="4" creationId="{580FD5AB-B4DC-4CAD-B4D4-3F50D469A499}"/>
          </ac:spMkLst>
        </pc:spChg>
        <pc:spChg chg="del">
          <ac:chgData name="linyd@gcu.edu.cn" userId="b8e7e040dcb4f74d" providerId="LiveId" clId="{B385CD2D-E19C-411C-82E4-00AF2638A8D3}" dt="2022-02-15T03:49:18.750" v="8288" actId="478"/>
          <ac:spMkLst>
            <pc:docMk/>
            <pc:sldMk cId="1616215317" sldId="313"/>
            <ac:spMk id="5" creationId="{68DF29B2-D21D-4138-9DB2-63B4428F1D2C}"/>
          </ac:spMkLst>
        </pc:spChg>
      </pc:sldChg>
      <pc:sldChg chg="del">
        <pc:chgData name="linyd@gcu.edu.cn" userId="b8e7e040dcb4f74d" providerId="LiveId" clId="{B385CD2D-E19C-411C-82E4-00AF2638A8D3}" dt="2022-02-14T03:29:55.755" v="42" actId="47"/>
        <pc:sldMkLst>
          <pc:docMk/>
          <pc:sldMk cId="4073323965" sldId="313"/>
        </pc:sldMkLst>
      </pc:sldChg>
      <pc:sldChg chg="modSp add mod ord">
        <pc:chgData name="linyd@gcu.edu.cn" userId="b8e7e040dcb4f74d" providerId="LiveId" clId="{B385CD2D-E19C-411C-82E4-00AF2638A8D3}" dt="2022-02-15T03:58:32.765" v="8706" actId="20577"/>
        <pc:sldMkLst>
          <pc:docMk/>
          <pc:sldMk cId="1888848901" sldId="314"/>
        </pc:sldMkLst>
        <pc:spChg chg="mod">
          <ac:chgData name="linyd@gcu.edu.cn" userId="b8e7e040dcb4f74d" providerId="LiveId" clId="{B385CD2D-E19C-411C-82E4-00AF2638A8D3}" dt="2022-02-15T03:58:32.765" v="8706" actId="20577"/>
          <ac:spMkLst>
            <pc:docMk/>
            <pc:sldMk cId="1888848901" sldId="314"/>
            <ac:spMk id="3" creationId="{58C6B337-ED3A-498A-88F1-A5B41DC17988}"/>
          </ac:spMkLst>
        </pc:spChg>
      </pc:sldChg>
      <pc:sldChg chg="del">
        <pc:chgData name="linyd@gcu.edu.cn" userId="b8e7e040dcb4f74d" providerId="LiveId" clId="{B385CD2D-E19C-411C-82E4-00AF2638A8D3}" dt="2022-02-14T03:29:55.755" v="42" actId="47"/>
        <pc:sldMkLst>
          <pc:docMk/>
          <pc:sldMk cId="2633166508" sldId="314"/>
        </pc:sldMkLst>
      </pc:sldChg>
      <pc:sldChg chg="add del">
        <pc:chgData name="linyd@gcu.edu.cn" userId="b8e7e040dcb4f74d" providerId="LiveId" clId="{B385CD2D-E19C-411C-82E4-00AF2638A8D3}" dt="2022-02-15T03:54:07.677" v="8538" actId="47"/>
        <pc:sldMkLst>
          <pc:docMk/>
          <pc:sldMk cId="121897317" sldId="315"/>
        </pc:sldMkLst>
      </pc:sldChg>
      <pc:sldChg chg="addSp delSp modSp add mod">
        <pc:chgData name="linyd@gcu.edu.cn" userId="b8e7e040dcb4f74d" providerId="LiveId" clId="{B385CD2D-E19C-411C-82E4-00AF2638A8D3}" dt="2022-02-15T04:24:45.079" v="9469" actId="20577"/>
        <pc:sldMkLst>
          <pc:docMk/>
          <pc:sldMk cId="218792844" sldId="315"/>
        </pc:sldMkLst>
        <pc:spChg chg="mod">
          <ac:chgData name="linyd@gcu.edu.cn" userId="b8e7e040dcb4f74d" providerId="LiveId" clId="{B385CD2D-E19C-411C-82E4-00AF2638A8D3}" dt="2022-02-15T04:24:45.079" v="9469" actId="20577"/>
          <ac:spMkLst>
            <pc:docMk/>
            <pc:sldMk cId="218792844" sldId="315"/>
            <ac:spMk id="3" creationId="{30FA98E5-E519-4A92-B65C-9EFEC63FC578}"/>
          </ac:spMkLst>
        </pc:spChg>
        <pc:spChg chg="add del mod">
          <ac:chgData name="linyd@gcu.edu.cn" userId="b8e7e040dcb4f74d" providerId="LiveId" clId="{B385CD2D-E19C-411C-82E4-00AF2638A8D3}" dt="2022-02-15T04:09:25.906" v="8981" actId="478"/>
          <ac:spMkLst>
            <pc:docMk/>
            <pc:sldMk cId="218792844" sldId="315"/>
            <ac:spMk id="4" creationId="{DFB46F8A-2D66-43C4-8822-145326180501}"/>
          </ac:spMkLst>
        </pc:spChg>
        <pc:spChg chg="add mod">
          <ac:chgData name="linyd@gcu.edu.cn" userId="b8e7e040dcb4f74d" providerId="LiveId" clId="{B385CD2D-E19C-411C-82E4-00AF2638A8D3}" dt="2022-02-15T04:09:54.440" v="8989" actId="1076"/>
          <ac:spMkLst>
            <pc:docMk/>
            <pc:sldMk cId="218792844" sldId="315"/>
            <ac:spMk id="5" creationId="{5C67BC49-6E61-4F14-B891-EAE2B49988FE}"/>
          </ac:spMkLst>
        </pc:spChg>
        <pc:spChg chg="add mod">
          <ac:chgData name="linyd@gcu.edu.cn" userId="b8e7e040dcb4f74d" providerId="LiveId" clId="{B385CD2D-E19C-411C-82E4-00AF2638A8D3}" dt="2022-02-15T04:10:15.240" v="8992" actId="1076"/>
          <ac:spMkLst>
            <pc:docMk/>
            <pc:sldMk cId="218792844" sldId="315"/>
            <ac:spMk id="6" creationId="{DAE72B45-8F3D-4C1A-A4DC-09CC6173BF2F}"/>
          </ac:spMkLst>
        </pc:spChg>
        <pc:spChg chg="add del mod">
          <ac:chgData name="linyd@gcu.edu.cn" userId="b8e7e040dcb4f74d" providerId="LiveId" clId="{B385CD2D-E19C-411C-82E4-00AF2638A8D3}" dt="2022-02-15T04:13:03.493" v="9030" actId="478"/>
          <ac:spMkLst>
            <pc:docMk/>
            <pc:sldMk cId="218792844" sldId="315"/>
            <ac:spMk id="7" creationId="{CD988911-844C-4E10-BE9E-B08B9A9FA413}"/>
          </ac:spMkLst>
        </pc:spChg>
        <pc:spChg chg="add mod">
          <ac:chgData name="linyd@gcu.edu.cn" userId="b8e7e040dcb4f74d" providerId="LiveId" clId="{B385CD2D-E19C-411C-82E4-00AF2638A8D3}" dt="2022-02-15T04:21:23.153" v="9367" actId="1076"/>
          <ac:spMkLst>
            <pc:docMk/>
            <pc:sldMk cId="218792844" sldId="315"/>
            <ac:spMk id="8" creationId="{F84F4823-FAEC-4047-92B2-E8C8D69C197D}"/>
          </ac:spMkLst>
        </pc:spChg>
        <pc:spChg chg="add mod">
          <ac:chgData name="linyd@gcu.edu.cn" userId="b8e7e040dcb4f74d" providerId="LiveId" clId="{B385CD2D-E19C-411C-82E4-00AF2638A8D3}" dt="2022-02-15T04:21:38.553" v="9370" actId="1076"/>
          <ac:spMkLst>
            <pc:docMk/>
            <pc:sldMk cId="218792844" sldId="315"/>
            <ac:spMk id="9" creationId="{6016DAC5-0CB9-4A2E-84BF-DE2AC50A4BDD}"/>
          </ac:spMkLst>
        </pc:spChg>
        <pc:spChg chg="add mod">
          <ac:chgData name="linyd@gcu.edu.cn" userId="b8e7e040dcb4f74d" providerId="LiveId" clId="{B385CD2D-E19C-411C-82E4-00AF2638A8D3}" dt="2022-02-15T04:21:44.696" v="9373" actId="1035"/>
          <ac:spMkLst>
            <pc:docMk/>
            <pc:sldMk cId="218792844" sldId="315"/>
            <ac:spMk id="10" creationId="{F2AB69B1-B29B-476C-BBF7-2E4D8259B815}"/>
          </ac:spMkLst>
        </pc:spChg>
      </pc:sldChg>
      <pc:sldChg chg="del">
        <pc:chgData name="linyd@gcu.edu.cn" userId="b8e7e040dcb4f74d" providerId="LiveId" clId="{B385CD2D-E19C-411C-82E4-00AF2638A8D3}" dt="2022-02-14T03:29:55.755" v="42" actId="47"/>
        <pc:sldMkLst>
          <pc:docMk/>
          <pc:sldMk cId="2235720781" sldId="315"/>
        </pc:sldMkLst>
      </pc:sldChg>
      <pc:sldChg chg="modSp add del mod">
        <pc:chgData name="linyd@gcu.edu.cn" userId="b8e7e040dcb4f74d" providerId="LiveId" clId="{B385CD2D-E19C-411C-82E4-00AF2638A8D3}" dt="2022-02-15T04:23:49.188" v="9378" actId="47"/>
        <pc:sldMkLst>
          <pc:docMk/>
          <pc:sldMk cId="1835292945" sldId="316"/>
        </pc:sldMkLst>
        <pc:spChg chg="mod">
          <ac:chgData name="linyd@gcu.edu.cn" userId="b8e7e040dcb4f74d" providerId="LiveId" clId="{B385CD2D-E19C-411C-82E4-00AF2638A8D3}" dt="2022-02-15T04:22:30.947" v="9377" actId="20577"/>
          <ac:spMkLst>
            <pc:docMk/>
            <pc:sldMk cId="1835292945" sldId="316"/>
            <ac:spMk id="3" creationId="{30FA98E5-E519-4A92-B65C-9EFEC63FC578}"/>
          </ac:spMkLst>
        </pc:spChg>
      </pc:sldChg>
      <pc:sldChg chg="modSp new mod">
        <pc:chgData name="linyd@gcu.edu.cn" userId="b8e7e040dcb4f74d" providerId="LiveId" clId="{B385CD2D-E19C-411C-82E4-00AF2638A8D3}" dt="2022-02-15T04:30:17.827" v="9662" actId="207"/>
        <pc:sldMkLst>
          <pc:docMk/>
          <pc:sldMk cId="2260103705" sldId="316"/>
        </pc:sldMkLst>
        <pc:spChg chg="mod">
          <ac:chgData name="linyd@gcu.edu.cn" userId="b8e7e040dcb4f74d" providerId="LiveId" clId="{B385CD2D-E19C-411C-82E4-00AF2638A8D3}" dt="2022-02-15T04:27:33.696" v="9483" actId="20577"/>
          <ac:spMkLst>
            <pc:docMk/>
            <pc:sldMk cId="2260103705" sldId="316"/>
            <ac:spMk id="2" creationId="{809819A0-AEC5-489E-9E86-0698EFEB0721}"/>
          </ac:spMkLst>
        </pc:spChg>
        <pc:spChg chg="mod">
          <ac:chgData name="linyd@gcu.edu.cn" userId="b8e7e040dcb4f74d" providerId="LiveId" clId="{B385CD2D-E19C-411C-82E4-00AF2638A8D3}" dt="2022-02-15T04:30:17.827" v="9662" actId="207"/>
          <ac:spMkLst>
            <pc:docMk/>
            <pc:sldMk cId="2260103705" sldId="316"/>
            <ac:spMk id="3" creationId="{485C01E2-EC11-4AE6-ADA0-AEFD361875AA}"/>
          </ac:spMkLst>
        </pc:spChg>
      </pc:sldChg>
      <pc:sldChg chg="del">
        <pc:chgData name="linyd@gcu.edu.cn" userId="b8e7e040dcb4f74d" providerId="LiveId" clId="{B385CD2D-E19C-411C-82E4-00AF2638A8D3}" dt="2022-02-14T03:29:55.755" v="42" actId="47"/>
        <pc:sldMkLst>
          <pc:docMk/>
          <pc:sldMk cId="2407287734" sldId="316"/>
        </pc:sldMkLst>
      </pc:sldChg>
      <pc:sldChg chg="modSp add mod">
        <pc:chgData name="linyd@gcu.edu.cn" userId="b8e7e040dcb4f74d" providerId="LiveId" clId="{B385CD2D-E19C-411C-82E4-00AF2638A8D3}" dt="2022-02-15T04:38:27.255" v="10228" actId="20577"/>
        <pc:sldMkLst>
          <pc:docMk/>
          <pc:sldMk cId="1166678436" sldId="317"/>
        </pc:sldMkLst>
        <pc:spChg chg="mod">
          <ac:chgData name="linyd@gcu.edu.cn" userId="b8e7e040dcb4f74d" providerId="LiveId" clId="{B385CD2D-E19C-411C-82E4-00AF2638A8D3}" dt="2022-02-15T04:38:27.255" v="10228" actId="20577"/>
          <ac:spMkLst>
            <pc:docMk/>
            <pc:sldMk cId="1166678436" sldId="317"/>
            <ac:spMk id="3" creationId="{485C01E2-EC11-4AE6-ADA0-AEFD361875AA}"/>
          </ac:spMkLst>
        </pc:spChg>
      </pc:sldChg>
      <pc:sldChg chg="del">
        <pc:chgData name="linyd@gcu.edu.cn" userId="b8e7e040dcb4f74d" providerId="LiveId" clId="{B385CD2D-E19C-411C-82E4-00AF2638A8D3}" dt="2022-02-14T03:29:55.755" v="42" actId="47"/>
        <pc:sldMkLst>
          <pc:docMk/>
          <pc:sldMk cId="2431040073" sldId="317"/>
        </pc:sldMkLst>
      </pc:sldChg>
      <pc:sldChg chg="modSp add mod">
        <pc:chgData name="linyd@gcu.edu.cn" userId="b8e7e040dcb4f74d" providerId="LiveId" clId="{B385CD2D-E19C-411C-82E4-00AF2638A8D3}" dt="2022-02-15T04:45:25.642" v="10698" actId="20577"/>
        <pc:sldMkLst>
          <pc:docMk/>
          <pc:sldMk cId="1080554534" sldId="318"/>
        </pc:sldMkLst>
        <pc:spChg chg="mod">
          <ac:chgData name="linyd@gcu.edu.cn" userId="b8e7e040dcb4f74d" providerId="LiveId" clId="{B385CD2D-E19C-411C-82E4-00AF2638A8D3}" dt="2022-02-15T04:45:25.642" v="10698" actId="20577"/>
          <ac:spMkLst>
            <pc:docMk/>
            <pc:sldMk cId="1080554534" sldId="318"/>
            <ac:spMk id="3" creationId="{485C01E2-EC11-4AE6-ADA0-AEFD361875AA}"/>
          </ac:spMkLst>
        </pc:spChg>
      </pc:sldChg>
      <pc:sldChg chg="del">
        <pc:chgData name="linyd@gcu.edu.cn" userId="b8e7e040dcb4f74d" providerId="LiveId" clId="{B385CD2D-E19C-411C-82E4-00AF2638A8D3}" dt="2022-02-14T03:29:55.755" v="42" actId="47"/>
        <pc:sldMkLst>
          <pc:docMk/>
          <pc:sldMk cId="2525261125" sldId="318"/>
        </pc:sldMkLst>
      </pc:sldChg>
      <pc:sldChg chg="modSp add mod">
        <pc:chgData name="linyd@gcu.edu.cn" userId="b8e7e040dcb4f74d" providerId="LiveId" clId="{B385CD2D-E19C-411C-82E4-00AF2638A8D3}" dt="2022-02-15T04:48:23.371" v="10925" actId="207"/>
        <pc:sldMkLst>
          <pc:docMk/>
          <pc:sldMk cId="2836940094" sldId="319"/>
        </pc:sldMkLst>
        <pc:spChg chg="mod">
          <ac:chgData name="linyd@gcu.edu.cn" userId="b8e7e040dcb4f74d" providerId="LiveId" clId="{B385CD2D-E19C-411C-82E4-00AF2638A8D3}" dt="2022-02-15T04:48:23.371" v="10925" actId="207"/>
          <ac:spMkLst>
            <pc:docMk/>
            <pc:sldMk cId="2836940094" sldId="319"/>
            <ac:spMk id="3" creationId="{485C01E2-EC11-4AE6-ADA0-AEFD361875AA}"/>
          </ac:spMkLst>
        </pc:spChg>
      </pc:sldChg>
      <pc:sldChg chg="del">
        <pc:chgData name="linyd@gcu.edu.cn" userId="b8e7e040dcb4f74d" providerId="LiveId" clId="{B385CD2D-E19C-411C-82E4-00AF2638A8D3}" dt="2022-02-14T03:29:55.755" v="42" actId="47"/>
        <pc:sldMkLst>
          <pc:docMk/>
          <pc:sldMk cId="3599150368" sldId="319"/>
        </pc:sldMkLst>
      </pc:sldChg>
      <pc:sldChg chg="modSp add mod">
        <pc:chgData name="linyd@gcu.edu.cn" userId="b8e7e040dcb4f74d" providerId="LiveId" clId="{B385CD2D-E19C-411C-82E4-00AF2638A8D3}" dt="2022-02-15T15:29:48.880" v="11695" actId="207"/>
        <pc:sldMkLst>
          <pc:docMk/>
          <pc:sldMk cId="60109930" sldId="320"/>
        </pc:sldMkLst>
        <pc:spChg chg="mod">
          <ac:chgData name="linyd@gcu.edu.cn" userId="b8e7e040dcb4f74d" providerId="LiveId" clId="{B385CD2D-E19C-411C-82E4-00AF2638A8D3}" dt="2022-02-15T15:29:48.880" v="11695" actId="207"/>
          <ac:spMkLst>
            <pc:docMk/>
            <pc:sldMk cId="60109930" sldId="320"/>
            <ac:spMk id="3" creationId="{485C01E2-EC11-4AE6-ADA0-AEFD361875AA}"/>
          </ac:spMkLst>
        </pc:spChg>
      </pc:sldChg>
      <pc:sldChg chg="del">
        <pc:chgData name="linyd@gcu.edu.cn" userId="b8e7e040dcb4f74d" providerId="LiveId" clId="{B385CD2D-E19C-411C-82E4-00AF2638A8D3}" dt="2022-02-14T03:29:55.755" v="42" actId="47"/>
        <pc:sldMkLst>
          <pc:docMk/>
          <pc:sldMk cId="1968715219" sldId="320"/>
        </pc:sldMkLst>
      </pc:sldChg>
      <pc:sldChg chg="del">
        <pc:chgData name="linyd@gcu.edu.cn" userId="b8e7e040dcb4f74d" providerId="LiveId" clId="{B385CD2D-E19C-411C-82E4-00AF2638A8D3}" dt="2022-02-14T03:29:55.755" v="42" actId="47"/>
        <pc:sldMkLst>
          <pc:docMk/>
          <pc:sldMk cId="402061389" sldId="321"/>
        </pc:sldMkLst>
      </pc:sldChg>
      <pc:sldChg chg="modSp add mod">
        <pc:chgData name="linyd@gcu.edu.cn" userId="b8e7e040dcb4f74d" providerId="LiveId" clId="{B385CD2D-E19C-411C-82E4-00AF2638A8D3}" dt="2022-02-15T15:37:44.232" v="11889" actId="20577"/>
        <pc:sldMkLst>
          <pc:docMk/>
          <pc:sldMk cId="1002293101" sldId="321"/>
        </pc:sldMkLst>
        <pc:spChg chg="mod">
          <ac:chgData name="linyd@gcu.edu.cn" userId="b8e7e040dcb4f74d" providerId="LiveId" clId="{B385CD2D-E19C-411C-82E4-00AF2638A8D3}" dt="2022-02-15T15:37:44.232" v="11889" actId="20577"/>
          <ac:spMkLst>
            <pc:docMk/>
            <pc:sldMk cId="1002293101" sldId="321"/>
            <ac:spMk id="3" creationId="{485C01E2-EC11-4AE6-ADA0-AEFD361875AA}"/>
          </ac:spMkLst>
        </pc:spChg>
      </pc:sldChg>
      <pc:sldChg chg="modSp add mod">
        <pc:chgData name="linyd@gcu.edu.cn" userId="b8e7e040dcb4f74d" providerId="LiveId" clId="{B385CD2D-E19C-411C-82E4-00AF2638A8D3}" dt="2022-02-16T03:29:33.534" v="13135" actId="20577"/>
        <pc:sldMkLst>
          <pc:docMk/>
          <pc:sldMk cId="4136455139" sldId="322"/>
        </pc:sldMkLst>
        <pc:spChg chg="mod">
          <ac:chgData name="linyd@gcu.edu.cn" userId="b8e7e040dcb4f74d" providerId="LiveId" clId="{B385CD2D-E19C-411C-82E4-00AF2638A8D3}" dt="2022-02-16T03:29:33.534" v="13135" actId="20577"/>
          <ac:spMkLst>
            <pc:docMk/>
            <pc:sldMk cId="4136455139" sldId="322"/>
            <ac:spMk id="3" creationId="{485C01E2-EC11-4AE6-ADA0-AEFD361875AA}"/>
          </ac:spMkLst>
        </pc:spChg>
      </pc:sldChg>
      <pc:sldChg chg="modSp add mod">
        <pc:chgData name="linyd@gcu.edu.cn" userId="b8e7e040dcb4f74d" providerId="LiveId" clId="{B385CD2D-E19C-411C-82E4-00AF2638A8D3}" dt="2022-02-16T03:29:35.299" v="13136" actId="20577"/>
        <pc:sldMkLst>
          <pc:docMk/>
          <pc:sldMk cId="813426698" sldId="323"/>
        </pc:sldMkLst>
        <pc:spChg chg="mod">
          <ac:chgData name="linyd@gcu.edu.cn" userId="b8e7e040dcb4f74d" providerId="LiveId" clId="{B385CD2D-E19C-411C-82E4-00AF2638A8D3}" dt="2022-02-16T03:29:35.299" v="13136" actId="20577"/>
          <ac:spMkLst>
            <pc:docMk/>
            <pc:sldMk cId="813426698" sldId="323"/>
            <ac:spMk id="3" creationId="{485C01E2-EC11-4AE6-ADA0-AEFD361875AA}"/>
          </ac:spMkLst>
        </pc:spChg>
      </pc:sldChg>
      <pc:sldChg chg="modSp add mod">
        <pc:chgData name="linyd@gcu.edu.cn" userId="b8e7e040dcb4f74d" providerId="LiveId" clId="{B385CD2D-E19C-411C-82E4-00AF2638A8D3}" dt="2022-02-16T07:26:28.606" v="13333" actId="207"/>
        <pc:sldMkLst>
          <pc:docMk/>
          <pc:sldMk cId="1637484191" sldId="324"/>
        </pc:sldMkLst>
        <pc:spChg chg="mod">
          <ac:chgData name="linyd@gcu.edu.cn" userId="b8e7e040dcb4f74d" providerId="LiveId" clId="{B385CD2D-E19C-411C-82E4-00AF2638A8D3}" dt="2022-02-16T07:26:28.606" v="13333" actId="207"/>
          <ac:spMkLst>
            <pc:docMk/>
            <pc:sldMk cId="1637484191" sldId="324"/>
            <ac:spMk id="3" creationId="{485C01E2-EC11-4AE6-ADA0-AEFD361875AA}"/>
          </ac:spMkLst>
        </pc:spChg>
      </pc:sldChg>
      <pc:sldChg chg="addSp modSp add mod">
        <pc:chgData name="linyd@gcu.edu.cn" userId="b8e7e040dcb4f74d" providerId="LiveId" clId="{B385CD2D-E19C-411C-82E4-00AF2638A8D3}" dt="2022-02-16T03:06:07.159" v="12950" actId="1582"/>
        <pc:sldMkLst>
          <pc:docMk/>
          <pc:sldMk cId="3320056776" sldId="325"/>
        </pc:sldMkLst>
        <pc:spChg chg="mod">
          <ac:chgData name="linyd@gcu.edu.cn" userId="b8e7e040dcb4f74d" providerId="LiveId" clId="{B385CD2D-E19C-411C-82E4-00AF2638A8D3}" dt="2022-02-16T03:05:52.302" v="12947" actId="6549"/>
          <ac:spMkLst>
            <pc:docMk/>
            <pc:sldMk cId="3320056776" sldId="325"/>
            <ac:spMk id="3" creationId="{485C01E2-EC11-4AE6-ADA0-AEFD361875AA}"/>
          </ac:spMkLst>
        </pc:spChg>
        <pc:cxnChg chg="add mod">
          <ac:chgData name="linyd@gcu.edu.cn" userId="b8e7e040dcb4f74d" providerId="LiveId" clId="{B385CD2D-E19C-411C-82E4-00AF2638A8D3}" dt="2022-02-16T03:06:07.159" v="12950" actId="1582"/>
          <ac:cxnSpMkLst>
            <pc:docMk/>
            <pc:sldMk cId="3320056776" sldId="325"/>
            <ac:cxnSpMk id="5" creationId="{F6464386-F7A4-43F0-AC1B-EC8AB2306222}"/>
          </ac:cxnSpMkLst>
        </pc:cxnChg>
      </pc:sldChg>
      <pc:sldChg chg="delSp modSp add mod">
        <pc:chgData name="linyd@gcu.edu.cn" userId="b8e7e040dcb4f74d" providerId="LiveId" clId="{B385CD2D-E19C-411C-82E4-00AF2638A8D3}" dt="2022-02-16T03:28:00.599" v="13133" actId="207"/>
        <pc:sldMkLst>
          <pc:docMk/>
          <pc:sldMk cId="2781814306" sldId="326"/>
        </pc:sldMkLst>
        <pc:spChg chg="mod">
          <ac:chgData name="linyd@gcu.edu.cn" userId="b8e7e040dcb4f74d" providerId="LiveId" clId="{B385CD2D-E19C-411C-82E4-00AF2638A8D3}" dt="2022-02-16T03:28:00.599" v="13133" actId="207"/>
          <ac:spMkLst>
            <pc:docMk/>
            <pc:sldMk cId="2781814306" sldId="326"/>
            <ac:spMk id="3" creationId="{485C01E2-EC11-4AE6-ADA0-AEFD361875AA}"/>
          </ac:spMkLst>
        </pc:spChg>
        <pc:cxnChg chg="del">
          <ac:chgData name="linyd@gcu.edu.cn" userId="b8e7e040dcb4f74d" providerId="LiveId" clId="{B385CD2D-E19C-411C-82E4-00AF2638A8D3}" dt="2022-02-16T03:26:54.672" v="13122" actId="478"/>
          <ac:cxnSpMkLst>
            <pc:docMk/>
            <pc:sldMk cId="2781814306" sldId="326"/>
            <ac:cxnSpMk id="5" creationId="{F6464386-F7A4-43F0-AC1B-EC8AB2306222}"/>
          </ac:cxnSpMkLst>
        </pc:cxnChg>
      </pc:sldChg>
      <pc:sldChg chg="addSp modSp new mod modAnim">
        <pc:chgData name="linyd@gcu.edu.cn" userId="b8e7e040dcb4f74d" providerId="LiveId" clId="{B385CD2D-E19C-411C-82E4-00AF2638A8D3}" dt="2022-02-16T07:33:22.814" v="13780"/>
        <pc:sldMkLst>
          <pc:docMk/>
          <pc:sldMk cId="948505533" sldId="327"/>
        </pc:sldMkLst>
        <pc:spChg chg="mod">
          <ac:chgData name="linyd@gcu.edu.cn" userId="b8e7e040dcb4f74d" providerId="LiveId" clId="{B385CD2D-E19C-411C-82E4-00AF2638A8D3}" dt="2022-02-16T07:26:35.765" v="13339" actId="20577"/>
          <ac:spMkLst>
            <pc:docMk/>
            <pc:sldMk cId="948505533" sldId="327"/>
            <ac:spMk id="2" creationId="{2FA3362E-7415-4FF9-AD17-0C9B676880B5}"/>
          </ac:spMkLst>
        </pc:spChg>
        <pc:spChg chg="mod">
          <ac:chgData name="linyd@gcu.edu.cn" userId="b8e7e040dcb4f74d" providerId="LiveId" clId="{B385CD2D-E19C-411C-82E4-00AF2638A8D3}" dt="2022-02-16T07:29:23.348" v="13539" actId="21"/>
          <ac:spMkLst>
            <pc:docMk/>
            <pc:sldMk cId="948505533" sldId="327"/>
            <ac:spMk id="3" creationId="{0EEDF76C-E33F-4827-A291-67352F6EB6EF}"/>
          </ac:spMkLst>
        </pc:spChg>
        <pc:spChg chg="add mod">
          <ac:chgData name="linyd@gcu.edu.cn" userId="b8e7e040dcb4f74d" providerId="LiveId" clId="{B385CD2D-E19C-411C-82E4-00AF2638A8D3}" dt="2022-02-16T07:32:55.528" v="13776" actId="20577"/>
          <ac:spMkLst>
            <pc:docMk/>
            <pc:sldMk cId="948505533" sldId="327"/>
            <ac:spMk id="5" creationId="{6FD01406-BE84-480B-95A9-A17A32BA7D02}"/>
          </ac:spMkLst>
        </pc:spChg>
        <pc:spChg chg="add mod">
          <ac:chgData name="linyd@gcu.edu.cn" userId="b8e7e040dcb4f74d" providerId="LiveId" clId="{B385CD2D-E19C-411C-82E4-00AF2638A8D3}" dt="2022-02-16T07:31:25.751" v="13696" actId="1076"/>
          <ac:spMkLst>
            <pc:docMk/>
            <pc:sldMk cId="948505533" sldId="327"/>
            <ac:spMk id="6" creationId="{34DA8DFA-AC99-48CC-A41D-B70AC7172ED6}"/>
          </ac:spMkLst>
        </pc:spChg>
        <pc:spChg chg="add mod">
          <ac:chgData name="linyd@gcu.edu.cn" userId="b8e7e040dcb4f74d" providerId="LiveId" clId="{B385CD2D-E19C-411C-82E4-00AF2638A8D3}" dt="2022-02-16T07:32:12.023" v="13762" actId="207"/>
          <ac:spMkLst>
            <pc:docMk/>
            <pc:sldMk cId="948505533" sldId="327"/>
            <ac:spMk id="7" creationId="{20250058-0B82-4642-A4FD-65E53FFE6C72}"/>
          </ac:spMkLst>
        </pc:spChg>
        <pc:picChg chg="add mod">
          <ac:chgData name="linyd@gcu.edu.cn" userId="b8e7e040dcb4f74d" providerId="LiveId" clId="{B385CD2D-E19C-411C-82E4-00AF2638A8D3}" dt="2022-02-16T07:29:17.575" v="13538" actId="14100"/>
          <ac:picMkLst>
            <pc:docMk/>
            <pc:sldMk cId="948505533" sldId="327"/>
            <ac:picMk id="1026" creationId="{45BD880A-7E78-4E30-AB7A-77466B4AD230}"/>
          </ac:picMkLst>
        </pc:picChg>
      </pc:sldChg>
      <pc:sldChg chg="addSp delSp modSp add mod delAnim modAnim">
        <pc:chgData name="linyd@gcu.edu.cn" userId="b8e7e040dcb4f74d" providerId="LiveId" clId="{B385CD2D-E19C-411C-82E4-00AF2638A8D3}" dt="2022-02-17T01:27:07.697" v="14110"/>
        <pc:sldMkLst>
          <pc:docMk/>
          <pc:sldMk cId="4024814984" sldId="328"/>
        </pc:sldMkLst>
        <pc:spChg chg="mod">
          <ac:chgData name="linyd@gcu.edu.cn" userId="b8e7e040dcb4f74d" providerId="LiveId" clId="{B385CD2D-E19C-411C-82E4-00AF2638A8D3}" dt="2022-02-16T07:34:03.214" v="13810" actId="20577"/>
          <ac:spMkLst>
            <pc:docMk/>
            <pc:sldMk cId="4024814984" sldId="328"/>
            <ac:spMk id="3" creationId="{0EEDF76C-E33F-4827-A291-67352F6EB6EF}"/>
          </ac:spMkLst>
        </pc:spChg>
        <pc:spChg chg="del mod">
          <ac:chgData name="linyd@gcu.edu.cn" userId="b8e7e040dcb4f74d" providerId="LiveId" clId="{B385CD2D-E19C-411C-82E4-00AF2638A8D3}" dt="2022-02-17T01:27:02.996" v="14109" actId="478"/>
          <ac:spMkLst>
            <pc:docMk/>
            <pc:sldMk cId="4024814984" sldId="328"/>
            <ac:spMk id="5" creationId="{6FD01406-BE84-480B-95A9-A17A32BA7D02}"/>
          </ac:spMkLst>
        </pc:spChg>
        <pc:spChg chg="mod">
          <ac:chgData name="linyd@gcu.edu.cn" userId="b8e7e040dcb4f74d" providerId="LiveId" clId="{B385CD2D-E19C-411C-82E4-00AF2638A8D3}" dt="2022-02-17T01:26:40.910" v="14105" actId="1076"/>
          <ac:spMkLst>
            <pc:docMk/>
            <pc:sldMk cId="4024814984" sldId="328"/>
            <ac:spMk id="6" creationId="{34DA8DFA-AC99-48CC-A41D-B70AC7172ED6}"/>
          </ac:spMkLst>
        </pc:spChg>
        <pc:spChg chg="del mod">
          <ac:chgData name="linyd@gcu.edu.cn" userId="b8e7e040dcb4f74d" providerId="LiveId" clId="{B385CD2D-E19C-411C-82E4-00AF2638A8D3}" dt="2022-02-17T01:26:37.823" v="14104" actId="478"/>
          <ac:spMkLst>
            <pc:docMk/>
            <pc:sldMk cId="4024814984" sldId="328"/>
            <ac:spMk id="7" creationId="{20250058-0B82-4642-A4FD-65E53FFE6C72}"/>
          </ac:spMkLst>
        </pc:spChg>
        <pc:picChg chg="del">
          <ac:chgData name="linyd@gcu.edu.cn" userId="b8e7e040dcb4f74d" providerId="LiveId" clId="{B385CD2D-E19C-411C-82E4-00AF2638A8D3}" dt="2022-02-16T07:34:08.201" v="13811" actId="478"/>
          <ac:picMkLst>
            <pc:docMk/>
            <pc:sldMk cId="4024814984" sldId="328"/>
            <ac:picMk id="1026" creationId="{45BD880A-7E78-4E30-AB7A-77466B4AD230}"/>
          </ac:picMkLst>
        </pc:picChg>
        <pc:picChg chg="add mod">
          <ac:chgData name="linyd@gcu.edu.cn" userId="b8e7e040dcb4f74d" providerId="LiveId" clId="{B385CD2D-E19C-411C-82E4-00AF2638A8D3}" dt="2022-02-16T07:36:17.230" v="13816" actId="1076"/>
          <ac:picMkLst>
            <pc:docMk/>
            <pc:sldMk cId="4024814984" sldId="328"/>
            <ac:picMk id="2050" creationId="{0A60D89C-9491-4F29-A79E-FA5904F79C53}"/>
          </ac:picMkLst>
        </pc:picChg>
      </pc:sldChg>
      <pc:sldChg chg="addSp delSp modSp add mod delAnim modAnim">
        <pc:chgData name="linyd@gcu.edu.cn" userId="b8e7e040dcb4f74d" providerId="LiveId" clId="{B385CD2D-E19C-411C-82E4-00AF2638A8D3}" dt="2022-02-17T01:35:34.544" v="14208" actId="6549"/>
        <pc:sldMkLst>
          <pc:docMk/>
          <pc:sldMk cId="624051531" sldId="329"/>
        </pc:sldMkLst>
        <pc:spChg chg="add mod">
          <ac:chgData name="linyd@gcu.edu.cn" userId="b8e7e040dcb4f74d" providerId="LiveId" clId="{B385CD2D-E19C-411C-82E4-00AF2638A8D3}" dt="2022-02-17T01:32:56.492" v="14193" actId="207"/>
          <ac:spMkLst>
            <pc:docMk/>
            <pc:sldMk cId="624051531" sldId="329"/>
            <ac:spMk id="4" creationId="{1C29F71D-DF61-4DD5-8E8F-6C87132F0557}"/>
          </ac:spMkLst>
        </pc:spChg>
        <pc:spChg chg="mod ord">
          <ac:chgData name="linyd@gcu.edu.cn" userId="b8e7e040dcb4f74d" providerId="LiveId" clId="{B385CD2D-E19C-411C-82E4-00AF2638A8D3}" dt="2022-02-17T01:32:18.289" v="14189" actId="20577"/>
          <ac:spMkLst>
            <pc:docMk/>
            <pc:sldMk cId="624051531" sldId="329"/>
            <ac:spMk id="5" creationId="{6FD01406-BE84-480B-95A9-A17A32BA7D02}"/>
          </ac:spMkLst>
        </pc:spChg>
        <pc:spChg chg="del">
          <ac:chgData name="linyd@gcu.edu.cn" userId="b8e7e040dcb4f74d" providerId="LiveId" clId="{B385CD2D-E19C-411C-82E4-00AF2638A8D3}" dt="2022-02-17T01:26:43.783" v="14106" actId="478"/>
          <ac:spMkLst>
            <pc:docMk/>
            <pc:sldMk cId="624051531" sldId="329"/>
            <ac:spMk id="6" creationId="{34DA8DFA-AC99-48CC-A41D-B70AC7172ED6}"/>
          </ac:spMkLst>
        </pc:spChg>
        <pc:spChg chg="mod">
          <ac:chgData name="linyd@gcu.edu.cn" userId="b8e7e040dcb4f74d" providerId="LiveId" clId="{B385CD2D-E19C-411C-82E4-00AF2638A8D3}" dt="2022-02-17T01:35:34.544" v="14208" actId="6549"/>
          <ac:spMkLst>
            <pc:docMk/>
            <pc:sldMk cId="624051531" sldId="329"/>
            <ac:spMk id="7" creationId="{20250058-0B82-4642-A4FD-65E53FFE6C72}"/>
          </ac:spMkLst>
        </pc:spChg>
        <pc:spChg chg="add mod">
          <ac:chgData name="linyd@gcu.edu.cn" userId="b8e7e040dcb4f74d" providerId="LiveId" clId="{B385CD2D-E19C-411C-82E4-00AF2638A8D3}" dt="2022-02-17T01:33:14.274" v="14195" actId="6549"/>
          <ac:spMkLst>
            <pc:docMk/>
            <pc:sldMk cId="624051531" sldId="329"/>
            <ac:spMk id="9" creationId="{489C9B02-8D04-4503-BB2C-6D82F50A1182}"/>
          </ac:spMkLst>
        </pc:spChg>
        <pc:cxnChg chg="add mod">
          <ac:chgData name="linyd@gcu.edu.cn" userId="b8e7e040dcb4f74d" providerId="LiveId" clId="{B385CD2D-E19C-411C-82E4-00AF2638A8D3}" dt="2022-02-17T01:33:43.198" v="14198" actId="1582"/>
          <ac:cxnSpMkLst>
            <pc:docMk/>
            <pc:sldMk cId="624051531" sldId="329"/>
            <ac:cxnSpMk id="10" creationId="{DACD3E86-CE0E-4D35-85AD-0052FEC0C174}"/>
          </ac:cxnSpMkLst>
        </pc:cxnChg>
      </pc:sldChg>
      <pc:sldChg chg="addSp delSp modSp add mod delAnim modAnim">
        <pc:chgData name="linyd@gcu.edu.cn" userId="b8e7e040dcb4f74d" providerId="LiveId" clId="{B385CD2D-E19C-411C-82E4-00AF2638A8D3}" dt="2022-02-17T01:39:57.822" v="14392" actId="14100"/>
        <pc:sldMkLst>
          <pc:docMk/>
          <pc:sldMk cId="266568934" sldId="330"/>
        </pc:sldMkLst>
        <pc:spChg chg="del">
          <ac:chgData name="linyd@gcu.edu.cn" userId="b8e7e040dcb4f74d" providerId="LiveId" clId="{B385CD2D-E19C-411C-82E4-00AF2638A8D3}" dt="2022-02-17T01:37:09.020" v="14286" actId="478"/>
          <ac:spMkLst>
            <pc:docMk/>
            <pc:sldMk cId="266568934" sldId="330"/>
            <ac:spMk id="4" creationId="{1C29F71D-DF61-4DD5-8E8F-6C87132F0557}"/>
          </ac:spMkLst>
        </pc:spChg>
        <pc:spChg chg="del">
          <ac:chgData name="linyd@gcu.edu.cn" userId="b8e7e040dcb4f74d" providerId="LiveId" clId="{B385CD2D-E19C-411C-82E4-00AF2638A8D3}" dt="2022-02-17T01:37:06.919" v="14285" actId="478"/>
          <ac:spMkLst>
            <pc:docMk/>
            <pc:sldMk cId="266568934" sldId="330"/>
            <ac:spMk id="5" creationId="{6FD01406-BE84-480B-95A9-A17A32BA7D02}"/>
          </ac:spMkLst>
        </pc:spChg>
        <pc:spChg chg="mod">
          <ac:chgData name="linyd@gcu.edu.cn" userId="b8e7e040dcb4f74d" providerId="LiveId" clId="{B385CD2D-E19C-411C-82E4-00AF2638A8D3}" dt="2022-02-17T01:37:00.932" v="14284" actId="20577"/>
          <ac:spMkLst>
            <pc:docMk/>
            <pc:sldMk cId="266568934" sldId="330"/>
            <ac:spMk id="7" creationId="{20250058-0B82-4642-A4FD-65E53FFE6C72}"/>
          </ac:spMkLst>
        </pc:spChg>
        <pc:spChg chg="add mod">
          <ac:chgData name="linyd@gcu.edu.cn" userId="b8e7e040dcb4f74d" providerId="LiveId" clId="{B385CD2D-E19C-411C-82E4-00AF2638A8D3}" dt="2022-02-17T01:38:29.008" v="14314" actId="1035"/>
          <ac:spMkLst>
            <pc:docMk/>
            <pc:sldMk cId="266568934" sldId="330"/>
            <ac:spMk id="8" creationId="{E21F4FAF-4BAE-40AE-842E-6D57110EABB6}"/>
          </ac:spMkLst>
        </pc:spChg>
        <pc:spChg chg="del mod">
          <ac:chgData name="linyd@gcu.edu.cn" userId="b8e7e040dcb4f74d" providerId="LiveId" clId="{B385CD2D-E19C-411C-82E4-00AF2638A8D3}" dt="2022-02-17T01:37:32.792" v="14293" actId="478"/>
          <ac:spMkLst>
            <pc:docMk/>
            <pc:sldMk cId="266568934" sldId="330"/>
            <ac:spMk id="9" creationId="{489C9B02-8D04-4503-BB2C-6D82F50A1182}"/>
          </ac:spMkLst>
        </pc:spChg>
        <pc:spChg chg="add mod">
          <ac:chgData name="linyd@gcu.edu.cn" userId="b8e7e040dcb4f74d" providerId="LiveId" clId="{B385CD2D-E19C-411C-82E4-00AF2638A8D3}" dt="2022-02-17T01:39:57.822" v="14392" actId="14100"/>
          <ac:spMkLst>
            <pc:docMk/>
            <pc:sldMk cId="266568934" sldId="330"/>
            <ac:spMk id="11" creationId="{B6DEB71D-0BAA-4400-B29E-25340CC38D2C}"/>
          </ac:spMkLst>
        </pc:spChg>
        <pc:cxnChg chg="del mod">
          <ac:chgData name="linyd@gcu.edu.cn" userId="b8e7e040dcb4f74d" providerId="LiveId" clId="{B385CD2D-E19C-411C-82E4-00AF2638A8D3}" dt="2022-02-17T01:37:16.614" v="14289" actId="478"/>
          <ac:cxnSpMkLst>
            <pc:docMk/>
            <pc:sldMk cId="266568934" sldId="330"/>
            <ac:cxnSpMk id="10" creationId="{DACD3E86-CE0E-4D35-85AD-0052FEC0C174}"/>
          </ac:cxnSpMkLst>
        </pc:cxnChg>
      </pc:sldChg>
      <pc:sldChg chg="addSp delSp modSp add mod delAnim modAnim">
        <pc:chgData name="linyd@gcu.edu.cn" userId="b8e7e040dcb4f74d" providerId="LiveId" clId="{B385CD2D-E19C-411C-82E4-00AF2638A8D3}" dt="2022-02-17T01:43:39.734" v="14676" actId="207"/>
        <pc:sldMkLst>
          <pc:docMk/>
          <pc:sldMk cId="3272418708" sldId="331"/>
        </pc:sldMkLst>
        <pc:spChg chg="mod">
          <ac:chgData name="linyd@gcu.edu.cn" userId="b8e7e040dcb4f74d" providerId="LiveId" clId="{B385CD2D-E19C-411C-82E4-00AF2638A8D3}" dt="2022-02-17T01:43:39.734" v="14676" actId="207"/>
          <ac:spMkLst>
            <pc:docMk/>
            <pc:sldMk cId="3272418708" sldId="331"/>
            <ac:spMk id="3" creationId="{0EEDF76C-E33F-4827-A291-67352F6EB6EF}"/>
          </ac:spMkLst>
        </pc:spChg>
        <pc:spChg chg="mod">
          <ac:chgData name="linyd@gcu.edu.cn" userId="b8e7e040dcb4f74d" providerId="LiveId" clId="{B385CD2D-E19C-411C-82E4-00AF2638A8D3}" dt="2022-02-17T01:42:47.025" v="14653" actId="20577"/>
          <ac:spMkLst>
            <pc:docMk/>
            <pc:sldMk cId="3272418708" sldId="331"/>
            <ac:spMk id="7" creationId="{20250058-0B82-4642-A4FD-65E53FFE6C72}"/>
          </ac:spMkLst>
        </pc:spChg>
        <pc:spChg chg="del">
          <ac:chgData name="linyd@gcu.edu.cn" userId="b8e7e040dcb4f74d" providerId="LiveId" clId="{B385CD2D-E19C-411C-82E4-00AF2638A8D3}" dt="2022-02-17T01:43:02.019" v="14657" actId="478"/>
          <ac:spMkLst>
            <pc:docMk/>
            <pc:sldMk cId="3272418708" sldId="331"/>
            <ac:spMk id="8" creationId="{E21F4FAF-4BAE-40AE-842E-6D57110EABB6}"/>
          </ac:spMkLst>
        </pc:spChg>
        <pc:spChg chg="del">
          <ac:chgData name="linyd@gcu.edu.cn" userId="b8e7e040dcb4f74d" providerId="LiveId" clId="{B385CD2D-E19C-411C-82E4-00AF2638A8D3}" dt="2022-02-17T01:42:51.419" v="14654" actId="478"/>
          <ac:spMkLst>
            <pc:docMk/>
            <pc:sldMk cId="3272418708" sldId="331"/>
            <ac:spMk id="11" creationId="{B6DEB71D-0BAA-4400-B29E-25340CC38D2C}"/>
          </ac:spMkLst>
        </pc:spChg>
        <pc:picChg chg="del">
          <ac:chgData name="linyd@gcu.edu.cn" userId="b8e7e040dcb4f74d" providerId="LiveId" clId="{B385CD2D-E19C-411C-82E4-00AF2638A8D3}" dt="2022-02-17T01:42:52.111" v="14655" actId="478"/>
          <ac:picMkLst>
            <pc:docMk/>
            <pc:sldMk cId="3272418708" sldId="331"/>
            <ac:picMk id="2050" creationId="{0A60D89C-9491-4F29-A79E-FA5904F79C53}"/>
          </ac:picMkLst>
        </pc:picChg>
        <pc:picChg chg="add mod">
          <ac:chgData name="linyd@gcu.edu.cn" userId="b8e7e040dcb4f74d" providerId="LiveId" clId="{B385CD2D-E19C-411C-82E4-00AF2638A8D3}" dt="2022-02-17T01:43:14.885" v="14673" actId="1038"/>
          <ac:picMkLst>
            <pc:docMk/>
            <pc:sldMk cId="3272418708" sldId="331"/>
            <ac:picMk id="3074" creationId="{1D5A55E4-BD62-480C-A14A-93E053275A48}"/>
          </ac:picMkLst>
        </pc:picChg>
      </pc:sldChg>
      <pc:sldChg chg="modSp new mod">
        <pc:chgData name="linyd@gcu.edu.cn" userId="b8e7e040dcb4f74d" providerId="LiveId" clId="{B385CD2D-E19C-411C-82E4-00AF2638A8D3}" dt="2022-02-17T02:20:34.239" v="15489" actId="139"/>
        <pc:sldMkLst>
          <pc:docMk/>
          <pc:sldMk cId="3922153617" sldId="332"/>
        </pc:sldMkLst>
        <pc:spChg chg="mod">
          <ac:chgData name="linyd@gcu.edu.cn" userId="b8e7e040dcb4f74d" providerId="LiveId" clId="{B385CD2D-E19C-411C-82E4-00AF2638A8D3}" dt="2022-02-17T01:47:30.140" v="14682" actId="20577"/>
          <ac:spMkLst>
            <pc:docMk/>
            <pc:sldMk cId="3922153617" sldId="332"/>
            <ac:spMk id="2" creationId="{9A5C9486-8816-4AAE-80CB-4907BAB7CBF7}"/>
          </ac:spMkLst>
        </pc:spChg>
        <pc:spChg chg="mod">
          <ac:chgData name="linyd@gcu.edu.cn" userId="b8e7e040dcb4f74d" providerId="LiveId" clId="{B385CD2D-E19C-411C-82E4-00AF2638A8D3}" dt="2022-02-17T02:20:34.239" v="15489" actId="139"/>
          <ac:spMkLst>
            <pc:docMk/>
            <pc:sldMk cId="3922153617" sldId="332"/>
            <ac:spMk id="3" creationId="{65171B7B-7A86-4BB3-AB0A-DC0814473445}"/>
          </ac:spMkLst>
        </pc:spChg>
      </pc:sldChg>
      <pc:sldChg chg="addSp modSp new mod">
        <pc:chgData name="linyd@gcu.edu.cn" userId="b8e7e040dcb4f74d" providerId="LiveId" clId="{B385CD2D-E19C-411C-82E4-00AF2638A8D3}" dt="2022-02-17T02:04:07.253" v="15249" actId="207"/>
        <pc:sldMkLst>
          <pc:docMk/>
          <pc:sldMk cId="966400536" sldId="333"/>
        </pc:sldMkLst>
        <pc:spChg chg="mod">
          <ac:chgData name="linyd@gcu.edu.cn" userId="b8e7e040dcb4f74d" providerId="LiveId" clId="{B385CD2D-E19C-411C-82E4-00AF2638A8D3}" dt="2022-02-17T01:49:06.664" v="14688" actId="20577"/>
          <ac:spMkLst>
            <pc:docMk/>
            <pc:sldMk cId="966400536" sldId="333"/>
            <ac:spMk id="2" creationId="{FAA2C642-EA29-4A0B-B54A-C2DF84703541}"/>
          </ac:spMkLst>
        </pc:spChg>
        <pc:spChg chg="mod">
          <ac:chgData name="linyd@gcu.edu.cn" userId="b8e7e040dcb4f74d" providerId="LiveId" clId="{B385CD2D-E19C-411C-82E4-00AF2638A8D3}" dt="2022-02-17T02:04:07.253" v="15249" actId="207"/>
          <ac:spMkLst>
            <pc:docMk/>
            <pc:sldMk cId="966400536" sldId="333"/>
            <ac:spMk id="3" creationId="{D4823FBD-DBA8-4210-B4B3-59283AE5767C}"/>
          </ac:spMkLst>
        </pc:spChg>
        <pc:picChg chg="add mod">
          <ac:chgData name="linyd@gcu.edu.cn" userId="b8e7e040dcb4f74d" providerId="LiveId" clId="{B385CD2D-E19C-411C-82E4-00AF2638A8D3}" dt="2022-02-17T02:03:54.820" v="15248" actId="1076"/>
          <ac:picMkLst>
            <pc:docMk/>
            <pc:sldMk cId="966400536" sldId="333"/>
            <ac:picMk id="5" creationId="{C00E0D51-C850-4E66-BFE5-F802555E35ED}"/>
          </ac:picMkLst>
        </pc:picChg>
      </pc:sldChg>
      <pc:sldChg chg="addSp delSp modSp add mod">
        <pc:chgData name="linyd@gcu.edu.cn" userId="b8e7e040dcb4f74d" providerId="LiveId" clId="{B385CD2D-E19C-411C-82E4-00AF2638A8D3}" dt="2022-02-17T02:28:44.344" v="16070" actId="478"/>
        <pc:sldMkLst>
          <pc:docMk/>
          <pc:sldMk cId="2514627939" sldId="334"/>
        </pc:sldMkLst>
        <pc:spChg chg="mod">
          <ac:chgData name="linyd@gcu.edu.cn" userId="b8e7e040dcb4f74d" providerId="LiveId" clId="{B385CD2D-E19C-411C-82E4-00AF2638A8D3}" dt="2022-02-17T02:28:39.156" v="16068" actId="6549"/>
          <ac:spMkLst>
            <pc:docMk/>
            <pc:sldMk cId="2514627939" sldId="334"/>
            <ac:spMk id="3" creationId="{65171B7B-7A86-4BB3-AB0A-DC0814473445}"/>
          </ac:spMkLst>
        </pc:spChg>
        <pc:spChg chg="add del mod">
          <ac:chgData name="linyd@gcu.edu.cn" userId="b8e7e040dcb4f74d" providerId="LiveId" clId="{B385CD2D-E19C-411C-82E4-00AF2638A8D3}" dt="2022-02-17T02:28:41.815" v="16069" actId="478"/>
          <ac:spMkLst>
            <pc:docMk/>
            <pc:sldMk cId="2514627939" sldId="334"/>
            <ac:spMk id="5" creationId="{55E044D6-1DD5-42BC-9B1A-A94C680AB855}"/>
          </ac:spMkLst>
        </pc:spChg>
        <pc:spChg chg="add del mod">
          <ac:chgData name="linyd@gcu.edu.cn" userId="b8e7e040dcb4f74d" providerId="LiveId" clId="{B385CD2D-E19C-411C-82E4-00AF2638A8D3}" dt="2022-02-17T02:28:44.344" v="16070" actId="478"/>
          <ac:spMkLst>
            <pc:docMk/>
            <pc:sldMk cId="2514627939" sldId="334"/>
            <ac:spMk id="6" creationId="{ADA7ECD6-BEFA-47FD-BDE8-6372D8705F04}"/>
          </ac:spMkLst>
        </pc:spChg>
      </pc:sldChg>
      <pc:sldChg chg="addSp delSp modSp add mod">
        <pc:chgData name="linyd@gcu.edu.cn" userId="b8e7e040dcb4f74d" providerId="LiveId" clId="{B385CD2D-E19C-411C-82E4-00AF2638A8D3}" dt="2022-02-17T02:33:18.985" v="16275" actId="207"/>
        <pc:sldMkLst>
          <pc:docMk/>
          <pc:sldMk cId="1461389348" sldId="335"/>
        </pc:sldMkLst>
        <pc:spChg chg="mod">
          <ac:chgData name="linyd@gcu.edu.cn" userId="b8e7e040dcb4f74d" providerId="LiveId" clId="{B385CD2D-E19C-411C-82E4-00AF2638A8D3}" dt="2022-02-17T02:33:18.985" v="16275" actId="207"/>
          <ac:spMkLst>
            <pc:docMk/>
            <pc:sldMk cId="1461389348" sldId="335"/>
            <ac:spMk id="3" creationId="{65171B7B-7A86-4BB3-AB0A-DC0814473445}"/>
          </ac:spMkLst>
        </pc:spChg>
        <pc:spChg chg="add mod">
          <ac:chgData name="linyd@gcu.edu.cn" userId="b8e7e040dcb4f74d" providerId="LiveId" clId="{B385CD2D-E19C-411C-82E4-00AF2638A8D3}" dt="2022-02-17T02:32:21.962" v="16229" actId="207"/>
          <ac:spMkLst>
            <pc:docMk/>
            <pc:sldMk cId="1461389348" sldId="335"/>
            <ac:spMk id="4" creationId="{33806C2A-AE5B-47F3-B121-E8F7FF65D649}"/>
          </ac:spMkLst>
        </pc:spChg>
        <pc:spChg chg="del mod">
          <ac:chgData name="linyd@gcu.edu.cn" userId="b8e7e040dcb4f74d" providerId="LiveId" clId="{B385CD2D-E19C-411C-82E4-00AF2638A8D3}" dt="2022-02-17T02:29:03.127" v="16075" actId="478"/>
          <ac:spMkLst>
            <pc:docMk/>
            <pc:sldMk cId="1461389348" sldId="335"/>
            <ac:spMk id="5" creationId="{55E044D6-1DD5-42BC-9B1A-A94C680AB855}"/>
          </ac:spMkLst>
        </pc:spChg>
        <pc:spChg chg="del mod">
          <ac:chgData name="linyd@gcu.edu.cn" userId="b8e7e040dcb4f74d" providerId="LiveId" clId="{B385CD2D-E19C-411C-82E4-00AF2638A8D3}" dt="2022-02-17T02:30:57.204" v="16132" actId="478"/>
          <ac:spMkLst>
            <pc:docMk/>
            <pc:sldMk cId="1461389348" sldId="335"/>
            <ac:spMk id="6" creationId="{ADA7ECD6-BEFA-47FD-BDE8-6372D8705F04}"/>
          </ac:spMkLst>
        </pc:spChg>
      </pc:sldChg>
      <pc:sldChg chg="addSp delSp modSp add mod">
        <pc:chgData name="linyd@gcu.edu.cn" userId="b8e7e040dcb4f74d" providerId="LiveId" clId="{B385CD2D-E19C-411C-82E4-00AF2638A8D3}" dt="2022-02-17T02:47:53.008" v="16502" actId="1076"/>
        <pc:sldMkLst>
          <pc:docMk/>
          <pc:sldMk cId="3813084697" sldId="336"/>
        </pc:sldMkLst>
        <pc:spChg chg="mod">
          <ac:chgData name="linyd@gcu.edu.cn" userId="b8e7e040dcb4f74d" providerId="LiveId" clId="{B385CD2D-E19C-411C-82E4-00AF2638A8D3}" dt="2022-02-17T02:43:52.633" v="16455" actId="6549"/>
          <ac:spMkLst>
            <pc:docMk/>
            <pc:sldMk cId="3813084697" sldId="336"/>
            <ac:spMk id="3" creationId="{65171B7B-7A86-4BB3-AB0A-DC0814473445}"/>
          </ac:spMkLst>
        </pc:spChg>
        <pc:spChg chg="del">
          <ac:chgData name="linyd@gcu.edu.cn" userId="b8e7e040dcb4f74d" providerId="LiveId" clId="{B385CD2D-E19C-411C-82E4-00AF2638A8D3}" dt="2022-02-17T02:43:53.487" v="16456" actId="478"/>
          <ac:spMkLst>
            <pc:docMk/>
            <pc:sldMk cId="3813084697" sldId="336"/>
            <ac:spMk id="4" creationId="{33806C2A-AE5B-47F3-B121-E8F7FF65D649}"/>
          </ac:spMkLst>
        </pc:spChg>
        <pc:spChg chg="add mod">
          <ac:chgData name="linyd@gcu.edu.cn" userId="b8e7e040dcb4f74d" providerId="LiveId" clId="{B385CD2D-E19C-411C-82E4-00AF2638A8D3}" dt="2022-02-17T02:47:53.008" v="16502" actId="1076"/>
          <ac:spMkLst>
            <pc:docMk/>
            <pc:sldMk cId="3813084697" sldId="336"/>
            <ac:spMk id="15" creationId="{A51DFD22-D0B5-4FF1-9B3A-C02D97990326}"/>
          </ac:spMkLst>
        </pc:spChg>
        <pc:spChg chg="add mod">
          <ac:chgData name="linyd@gcu.edu.cn" userId="b8e7e040dcb4f74d" providerId="LiveId" clId="{B385CD2D-E19C-411C-82E4-00AF2638A8D3}" dt="2022-02-17T02:47:53.008" v="16502" actId="1076"/>
          <ac:spMkLst>
            <pc:docMk/>
            <pc:sldMk cId="3813084697" sldId="336"/>
            <ac:spMk id="16" creationId="{5A18310C-8201-4631-95BF-E472E3FAC6C4}"/>
          </ac:spMkLst>
        </pc:spChg>
        <pc:spChg chg="add mod">
          <ac:chgData name="linyd@gcu.edu.cn" userId="b8e7e040dcb4f74d" providerId="LiveId" clId="{B385CD2D-E19C-411C-82E4-00AF2638A8D3}" dt="2022-02-17T02:47:53.008" v="16502" actId="1076"/>
          <ac:spMkLst>
            <pc:docMk/>
            <pc:sldMk cId="3813084697" sldId="336"/>
            <ac:spMk id="17" creationId="{333B13DA-1AB3-45D2-BC65-347F4F5C75AF}"/>
          </ac:spMkLst>
        </pc:spChg>
        <pc:picChg chg="add del mod">
          <ac:chgData name="linyd@gcu.edu.cn" userId="b8e7e040dcb4f74d" providerId="LiveId" clId="{B385CD2D-E19C-411C-82E4-00AF2638A8D3}" dt="2022-02-17T02:46:02.902" v="16465" actId="478"/>
          <ac:picMkLst>
            <pc:docMk/>
            <pc:sldMk cId="3813084697" sldId="336"/>
            <ac:picMk id="6" creationId="{8033D799-2E11-485F-BC39-B5BDCC7573A8}"/>
          </ac:picMkLst>
        </pc:picChg>
        <pc:picChg chg="add del mod">
          <ac:chgData name="linyd@gcu.edu.cn" userId="b8e7e040dcb4f74d" providerId="LiveId" clId="{B385CD2D-E19C-411C-82E4-00AF2638A8D3}" dt="2022-02-17T02:45:26.897" v="16464" actId="478"/>
          <ac:picMkLst>
            <pc:docMk/>
            <pc:sldMk cId="3813084697" sldId="336"/>
            <ac:picMk id="8" creationId="{D093BAA8-CB7C-48E4-9D2C-DD942F847108}"/>
          </ac:picMkLst>
        </pc:picChg>
        <pc:picChg chg="add mod">
          <ac:chgData name="linyd@gcu.edu.cn" userId="b8e7e040dcb4f74d" providerId="LiveId" clId="{B385CD2D-E19C-411C-82E4-00AF2638A8D3}" dt="2022-02-17T02:47:53.008" v="16502" actId="1076"/>
          <ac:picMkLst>
            <pc:docMk/>
            <pc:sldMk cId="3813084697" sldId="336"/>
            <ac:picMk id="10" creationId="{FD7297A6-C3B1-4F2D-AAF3-6C3D2A9CCB44}"/>
          </ac:picMkLst>
        </pc:picChg>
        <pc:picChg chg="add mod">
          <ac:chgData name="linyd@gcu.edu.cn" userId="b8e7e040dcb4f74d" providerId="LiveId" clId="{B385CD2D-E19C-411C-82E4-00AF2638A8D3}" dt="2022-02-17T02:47:53.008" v="16502" actId="1076"/>
          <ac:picMkLst>
            <pc:docMk/>
            <pc:sldMk cId="3813084697" sldId="336"/>
            <ac:picMk id="12" creationId="{7FA66653-DA33-4BE3-889C-59529819EC1D}"/>
          </ac:picMkLst>
        </pc:picChg>
        <pc:picChg chg="add mod">
          <ac:chgData name="linyd@gcu.edu.cn" userId="b8e7e040dcb4f74d" providerId="LiveId" clId="{B385CD2D-E19C-411C-82E4-00AF2638A8D3}" dt="2022-02-17T02:47:53.008" v="16502" actId="1076"/>
          <ac:picMkLst>
            <pc:docMk/>
            <pc:sldMk cId="3813084697" sldId="336"/>
            <ac:picMk id="14" creationId="{B8826EE5-CF78-4B9B-9AD0-5800EB81E8E7}"/>
          </ac:picMkLst>
        </pc:picChg>
      </pc:sldChg>
      <pc:sldChg chg="modSp new mod">
        <pc:chgData name="linyd@gcu.edu.cn" userId="b8e7e040dcb4f74d" providerId="LiveId" clId="{B385CD2D-E19C-411C-82E4-00AF2638A8D3}" dt="2022-02-17T02:50:05.891" v="16688" actId="207"/>
        <pc:sldMkLst>
          <pc:docMk/>
          <pc:sldMk cId="4224216895" sldId="337"/>
        </pc:sldMkLst>
        <pc:spChg chg="mod">
          <ac:chgData name="linyd@gcu.edu.cn" userId="b8e7e040dcb4f74d" providerId="LiveId" clId="{B385CD2D-E19C-411C-82E4-00AF2638A8D3}" dt="2022-02-17T02:47:59.330" v="16512" actId="20577"/>
          <ac:spMkLst>
            <pc:docMk/>
            <pc:sldMk cId="4224216895" sldId="337"/>
            <ac:spMk id="2" creationId="{CA24C1CD-2A47-4F39-96AE-D3D65D898B99}"/>
          </ac:spMkLst>
        </pc:spChg>
        <pc:spChg chg="mod">
          <ac:chgData name="linyd@gcu.edu.cn" userId="b8e7e040dcb4f74d" providerId="LiveId" clId="{B385CD2D-E19C-411C-82E4-00AF2638A8D3}" dt="2022-02-17T02:50:05.891" v="16688" actId="207"/>
          <ac:spMkLst>
            <pc:docMk/>
            <pc:sldMk cId="4224216895" sldId="337"/>
            <ac:spMk id="3" creationId="{6AA95359-397A-4761-8931-C18D9F6F8499}"/>
          </ac:spMkLst>
        </pc:spChg>
      </pc:sldChg>
      <pc:sldChg chg="modSp add mod">
        <pc:chgData name="linyd@gcu.edu.cn" userId="b8e7e040dcb4f74d" providerId="LiveId" clId="{B385CD2D-E19C-411C-82E4-00AF2638A8D3}" dt="2022-02-17T03:02:34.266" v="17125" actId="20577"/>
        <pc:sldMkLst>
          <pc:docMk/>
          <pc:sldMk cId="2099676380" sldId="338"/>
        </pc:sldMkLst>
        <pc:spChg chg="mod">
          <ac:chgData name="linyd@gcu.edu.cn" userId="b8e7e040dcb4f74d" providerId="LiveId" clId="{B385CD2D-E19C-411C-82E4-00AF2638A8D3}" dt="2022-02-17T03:02:34.266" v="17125" actId="20577"/>
          <ac:spMkLst>
            <pc:docMk/>
            <pc:sldMk cId="2099676380" sldId="338"/>
            <ac:spMk id="3" creationId="{6AA95359-397A-4761-8931-C18D9F6F8499}"/>
          </ac:spMkLst>
        </pc:spChg>
      </pc:sldChg>
      <pc:sldChg chg="addSp modSp new mod">
        <pc:chgData name="linyd@gcu.edu.cn" userId="b8e7e040dcb4f74d" providerId="LiveId" clId="{B385CD2D-E19C-411C-82E4-00AF2638A8D3}" dt="2022-02-17T03:08:33.328" v="17448" actId="20577"/>
        <pc:sldMkLst>
          <pc:docMk/>
          <pc:sldMk cId="3628767903" sldId="339"/>
        </pc:sldMkLst>
        <pc:spChg chg="mod">
          <ac:chgData name="linyd@gcu.edu.cn" userId="b8e7e040dcb4f74d" providerId="LiveId" clId="{B385CD2D-E19C-411C-82E4-00AF2638A8D3}" dt="2022-02-17T03:01:08.210" v="16974"/>
          <ac:spMkLst>
            <pc:docMk/>
            <pc:sldMk cId="3628767903" sldId="339"/>
            <ac:spMk id="2" creationId="{A390A69D-B26F-469E-924C-F13E491F2EE5}"/>
          </ac:spMkLst>
        </pc:spChg>
        <pc:spChg chg="mod">
          <ac:chgData name="linyd@gcu.edu.cn" userId="b8e7e040dcb4f74d" providerId="LiveId" clId="{B385CD2D-E19C-411C-82E4-00AF2638A8D3}" dt="2022-02-17T03:08:33.328" v="17448" actId="20577"/>
          <ac:spMkLst>
            <pc:docMk/>
            <pc:sldMk cId="3628767903" sldId="339"/>
            <ac:spMk id="3" creationId="{DAAF3C1D-B825-435F-92A7-D3B57B96A3D5}"/>
          </ac:spMkLst>
        </pc:spChg>
        <pc:spChg chg="add mod">
          <ac:chgData name="linyd@gcu.edu.cn" userId="b8e7e040dcb4f74d" providerId="LiveId" clId="{B385CD2D-E19C-411C-82E4-00AF2638A8D3}" dt="2022-02-17T03:07:51.768" v="17436" actId="1076"/>
          <ac:spMkLst>
            <pc:docMk/>
            <pc:sldMk cId="3628767903" sldId="339"/>
            <ac:spMk id="4" creationId="{F0B70FED-17D3-4A91-BC26-D42758C7FDC5}"/>
          </ac:spMkLst>
        </pc:spChg>
      </pc:sldChg>
      <pc:sldChg chg="modSp new mod">
        <pc:chgData name="linyd@gcu.edu.cn" userId="b8e7e040dcb4f74d" providerId="LiveId" clId="{B385CD2D-E19C-411C-82E4-00AF2638A8D3}" dt="2022-02-17T03:12:26.452" v="17617" actId="20577"/>
        <pc:sldMkLst>
          <pc:docMk/>
          <pc:sldMk cId="2979774472" sldId="340"/>
        </pc:sldMkLst>
        <pc:spChg chg="mod">
          <ac:chgData name="linyd@gcu.edu.cn" userId="b8e7e040dcb4f74d" providerId="LiveId" clId="{B385CD2D-E19C-411C-82E4-00AF2638A8D3}" dt="2022-02-17T03:08:09.962" v="17443" actId="20577"/>
          <ac:spMkLst>
            <pc:docMk/>
            <pc:sldMk cId="2979774472" sldId="340"/>
            <ac:spMk id="2" creationId="{D5543DE8-2A3E-4DAD-90AE-E936DC2D5224}"/>
          </ac:spMkLst>
        </pc:spChg>
        <pc:spChg chg="mod">
          <ac:chgData name="linyd@gcu.edu.cn" userId="b8e7e040dcb4f74d" providerId="LiveId" clId="{B385CD2D-E19C-411C-82E4-00AF2638A8D3}" dt="2022-02-17T03:12:26.452" v="17617" actId="20577"/>
          <ac:spMkLst>
            <pc:docMk/>
            <pc:sldMk cId="2979774472" sldId="340"/>
            <ac:spMk id="3" creationId="{A9A438CA-3656-4E22-AC35-83AF768CEAAA}"/>
          </ac:spMkLst>
        </pc:spChg>
      </pc:sldChg>
      <pc:sldChg chg="modSp new mod">
        <pc:chgData name="linyd@gcu.edu.cn" userId="b8e7e040dcb4f74d" providerId="LiveId" clId="{B385CD2D-E19C-411C-82E4-00AF2638A8D3}" dt="2022-02-17T03:18:23.836" v="17963" actId="20577"/>
        <pc:sldMkLst>
          <pc:docMk/>
          <pc:sldMk cId="2671917257" sldId="341"/>
        </pc:sldMkLst>
        <pc:spChg chg="mod">
          <ac:chgData name="linyd@gcu.edu.cn" userId="b8e7e040dcb4f74d" providerId="LiveId" clId="{B385CD2D-E19C-411C-82E4-00AF2638A8D3}" dt="2022-02-17T03:12:39.199" v="17625" actId="20577"/>
          <ac:spMkLst>
            <pc:docMk/>
            <pc:sldMk cId="2671917257" sldId="341"/>
            <ac:spMk id="2" creationId="{248324ED-4316-43B3-9C9A-C45322D75B2E}"/>
          </ac:spMkLst>
        </pc:spChg>
        <pc:spChg chg="mod">
          <ac:chgData name="linyd@gcu.edu.cn" userId="b8e7e040dcb4f74d" providerId="LiveId" clId="{B385CD2D-E19C-411C-82E4-00AF2638A8D3}" dt="2022-02-17T03:18:23.836" v="17963" actId="20577"/>
          <ac:spMkLst>
            <pc:docMk/>
            <pc:sldMk cId="2671917257" sldId="341"/>
            <ac:spMk id="3" creationId="{C1C6151C-4AAF-49D4-88E5-9C84A3603EB4}"/>
          </ac:spMkLst>
        </pc:spChg>
      </pc:sldChg>
      <pc:sldChg chg="modSp add mod">
        <pc:chgData name="linyd@gcu.edu.cn" userId="b8e7e040dcb4f74d" providerId="LiveId" clId="{B385CD2D-E19C-411C-82E4-00AF2638A8D3}" dt="2022-02-17T03:18:19.670" v="17959" actId="20577"/>
        <pc:sldMkLst>
          <pc:docMk/>
          <pc:sldMk cId="1338363454" sldId="342"/>
        </pc:sldMkLst>
        <pc:spChg chg="mod">
          <ac:chgData name="linyd@gcu.edu.cn" userId="b8e7e040dcb4f74d" providerId="LiveId" clId="{B385CD2D-E19C-411C-82E4-00AF2638A8D3}" dt="2022-02-17T03:18:19.670" v="17959" actId="20577"/>
          <ac:spMkLst>
            <pc:docMk/>
            <pc:sldMk cId="1338363454" sldId="342"/>
            <ac:spMk id="3" creationId="{C1C6151C-4AAF-49D4-88E5-9C84A3603EB4}"/>
          </ac:spMkLst>
        </pc:spChg>
      </pc:sldChg>
      <pc:sldChg chg="modSp add mod">
        <pc:chgData name="linyd@gcu.edu.cn" userId="b8e7e040dcb4f74d" providerId="LiveId" clId="{B385CD2D-E19C-411C-82E4-00AF2638A8D3}" dt="2022-02-17T03:33:46.735" v="18221" actId="207"/>
        <pc:sldMkLst>
          <pc:docMk/>
          <pc:sldMk cId="451271327" sldId="343"/>
        </pc:sldMkLst>
        <pc:spChg chg="mod">
          <ac:chgData name="linyd@gcu.edu.cn" userId="b8e7e040dcb4f74d" providerId="LiveId" clId="{B385CD2D-E19C-411C-82E4-00AF2638A8D3}" dt="2022-02-17T03:33:46.735" v="18221" actId="207"/>
          <ac:spMkLst>
            <pc:docMk/>
            <pc:sldMk cId="451271327" sldId="343"/>
            <ac:spMk id="3" creationId="{C1C6151C-4AAF-49D4-88E5-9C84A3603EB4}"/>
          </ac:spMkLst>
        </pc:spChg>
      </pc:sldChg>
      <pc:sldChg chg="modSp new mod">
        <pc:chgData name="linyd@gcu.edu.cn" userId="b8e7e040dcb4f74d" providerId="LiveId" clId="{B385CD2D-E19C-411C-82E4-00AF2638A8D3}" dt="2022-02-17T03:35:37.337" v="18384" actId="207"/>
        <pc:sldMkLst>
          <pc:docMk/>
          <pc:sldMk cId="2197632111" sldId="344"/>
        </pc:sldMkLst>
        <pc:spChg chg="mod">
          <ac:chgData name="linyd@gcu.edu.cn" userId="b8e7e040dcb4f74d" providerId="LiveId" clId="{B385CD2D-E19C-411C-82E4-00AF2638A8D3}" dt="2022-02-17T03:33:53.867" v="18234" actId="20577"/>
          <ac:spMkLst>
            <pc:docMk/>
            <pc:sldMk cId="2197632111" sldId="344"/>
            <ac:spMk id="2" creationId="{9DF20355-A85E-48BC-840C-7FAC43E797F9}"/>
          </ac:spMkLst>
        </pc:spChg>
        <pc:spChg chg="mod">
          <ac:chgData name="linyd@gcu.edu.cn" userId="b8e7e040dcb4f74d" providerId="LiveId" clId="{B385CD2D-E19C-411C-82E4-00AF2638A8D3}" dt="2022-02-17T03:35:37.337" v="18384" actId="207"/>
          <ac:spMkLst>
            <pc:docMk/>
            <pc:sldMk cId="2197632111" sldId="344"/>
            <ac:spMk id="3" creationId="{B38A99D6-A11D-4FAC-9935-14BE8CBD5D9C}"/>
          </ac:spMkLst>
        </pc:spChg>
      </pc:sldChg>
      <pc:sldChg chg="addSp modSp add mod">
        <pc:chgData name="linyd@gcu.edu.cn" userId="b8e7e040dcb4f74d" providerId="LiveId" clId="{B385CD2D-E19C-411C-82E4-00AF2638A8D3}" dt="2022-02-17T03:43:36.117" v="18828" actId="1076"/>
        <pc:sldMkLst>
          <pc:docMk/>
          <pc:sldMk cId="3229717083" sldId="345"/>
        </pc:sldMkLst>
        <pc:spChg chg="mod">
          <ac:chgData name="linyd@gcu.edu.cn" userId="b8e7e040dcb4f74d" providerId="LiveId" clId="{B385CD2D-E19C-411C-82E4-00AF2638A8D3}" dt="2022-02-17T03:40:18.089" v="18618" actId="20577"/>
          <ac:spMkLst>
            <pc:docMk/>
            <pc:sldMk cId="3229717083" sldId="345"/>
            <ac:spMk id="3" creationId="{B38A99D6-A11D-4FAC-9935-14BE8CBD5D9C}"/>
          </ac:spMkLst>
        </pc:spChg>
        <pc:spChg chg="add mod">
          <ac:chgData name="linyd@gcu.edu.cn" userId="b8e7e040dcb4f74d" providerId="LiveId" clId="{B385CD2D-E19C-411C-82E4-00AF2638A8D3}" dt="2022-02-17T03:39:54.237" v="18605" actId="164"/>
          <ac:spMkLst>
            <pc:docMk/>
            <pc:sldMk cId="3229717083" sldId="345"/>
            <ac:spMk id="4" creationId="{62CCC6F6-0C94-4B7A-8C4B-B58E4074E358}"/>
          </ac:spMkLst>
        </pc:spChg>
        <pc:spChg chg="add mod">
          <ac:chgData name="linyd@gcu.edu.cn" userId="b8e7e040dcb4f74d" providerId="LiveId" clId="{B385CD2D-E19C-411C-82E4-00AF2638A8D3}" dt="2022-02-17T03:39:54.237" v="18605" actId="164"/>
          <ac:spMkLst>
            <pc:docMk/>
            <pc:sldMk cId="3229717083" sldId="345"/>
            <ac:spMk id="5" creationId="{4385D670-CC29-4D3E-B32A-0E7FF50882B5}"/>
          </ac:spMkLst>
        </pc:spChg>
        <pc:spChg chg="add mod">
          <ac:chgData name="linyd@gcu.edu.cn" userId="b8e7e040dcb4f74d" providerId="LiveId" clId="{B385CD2D-E19C-411C-82E4-00AF2638A8D3}" dt="2022-02-17T03:39:54.237" v="18605" actId="164"/>
          <ac:spMkLst>
            <pc:docMk/>
            <pc:sldMk cId="3229717083" sldId="345"/>
            <ac:spMk id="6" creationId="{02DB6B7E-E3D7-4540-8E37-068F75DC8ACC}"/>
          </ac:spMkLst>
        </pc:spChg>
        <pc:spChg chg="add mod">
          <ac:chgData name="linyd@gcu.edu.cn" userId="b8e7e040dcb4f74d" providerId="LiveId" clId="{B385CD2D-E19C-411C-82E4-00AF2638A8D3}" dt="2022-02-17T03:43:36.117" v="18828" actId="1076"/>
          <ac:spMkLst>
            <pc:docMk/>
            <pc:sldMk cId="3229717083" sldId="345"/>
            <ac:spMk id="9" creationId="{51F5E2F7-BFCD-4434-901A-5F618CDAEDF3}"/>
          </ac:spMkLst>
        </pc:spChg>
        <pc:grpChg chg="add mod">
          <ac:chgData name="linyd@gcu.edu.cn" userId="b8e7e040dcb4f74d" providerId="LiveId" clId="{B385CD2D-E19C-411C-82E4-00AF2638A8D3}" dt="2022-02-17T03:39:56.358" v="18606" actId="1076"/>
          <ac:grpSpMkLst>
            <pc:docMk/>
            <pc:sldMk cId="3229717083" sldId="345"/>
            <ac:grpSpMk id="7" creationId="{4FFAD269-25EA-47C3-9531-CF409F168E55}"/>
          </ac:grpSpMkLst>
        </pc:grpChg>
        <pc:graphicFrameChg chg="add mod modGraphic">
          <ac:chgData name="linyd@gcu.edu.cn" userId="b8e7e040dcb4f74d" providerId="LiveId" clId="{B385CD2D-E19C-411C-82E4-00AF2638A8D3}" dt="2022-02-17T03:43:26.054" v="18827" actId="20577"/>
          <ac:graphicFrameMkLst>
            <pc:docMk/>
            <pc:sldMk cId="3229717083" sldId="345"/>
            <ac:graphicFrameMk id="8" creationId="{82965E5E-AC7F-4860-8D98-1D9501CC29F9}"/>
          </ac:graphicFrameMkLst>
        </pc:graphicFrameChg>
      </pc:sldChg>
      <pc:sldChg chg="delSp modSp add mod">
        <pc:chgData name="linyd@gcu.edu.cn" userId="b8e7e040dcb4f74d" providerId="LiveId" clId="{B385CD2D-E19C-411C-82E4-00AF2638A8D3}" dt="2022-02-17T03:46:17.210" v="19028" actId="20577"/>
        <pc:sldMkLst>
          <pc:docMk/>
          <pc:sldMk cId="4289235115" sldId="346"/>
        </pc:sldMkLst>
        <pc:spChg chg="mod">
          <ac:chgData name="linyd@gcu.edu.cn" userId="b8e7e040dcb4f74d" providerId="LiveId" clId="{B385CD2D-E19C-411C-82E4-00AF2638A8D3}" dt="2022-02-17T03:46:17.210" v="19028" actId="20577"/>
          <ac:spMkLst>
            <pc:docMk/>
            <pc:sldMk cId="4289235115" sldId="346"/>
            <ac:spMk id="3" creationId="{B38A99D6-A11D-4FAC-9935-14BE8CBD5D9C}"/>
          </ac:spMkLst>
        </pc:spChg>
        <pc:spChg chg="del">
          <ac:chgData name="linyd@gcu.edu.cn" userId="b8e7e040dcb4f74d" providerId="LiveId" clId="{B385CD2D-E19C-411C-82E4-00AF2638A8D3}" dt="2022-02-17T03:43:52.289" v="18830" actId="478"/>
          <ac:spMkLst>
            <pc:docMk/>
            <pc:sldMk cId="4289235115" sldId="346"/>
            <ac:spMk id="9" creationId="{51F5E2F7-BFCD-4434-901A-5F618CDAEDF3}"/>
          </ac:spMkLst>
        </pc:spChg>
        <pc:grpChg chg="del">
          <ac:chgData name="linyd@gcu.edu.cn" userId="b8e7e040dcb4f74d" providerId="LiveId" clId="{B385CD2D-E19C-411C-82E4-00AF2638A8D3}" dt="2022-02-17T03:43:52.289" v="18830" actId="478"/>
          <ac:grpSpMkLst>
            <pc:docMk/>
            <pc:sldMk cId="4289235115" sldId="346"/>
            <ac:grpSpMk id="7" creationId="{4FFAD269-25EA-47C3-9531-CF409F168E55}"/>
          </ac:grpSpMkLst>
        </pc:grpChg>
        <pc:graphicFrameChg chg="del">
          <ac:chgData name="linyd@gcu.edu.cn" userId="b8e7e040dcb4f74d" providerId="LiveId" clId="{B385CD2D-E19C-411C-82E4-00AF2638A8D3}" dt="2022-02-17T03:43:52.289" v="18830" actId="478"/>
          <ac:graphicFrameMkLst>
            <pc:docMk/>
            <pc:sldMk cId="4289235115" sldId="346"/>
            <ac:graphicFrameMk id="8" creationId="{82965E5E-AC7F-4860-8D98-1D9501CC29F9}"/>
          </ac:graphicFrameMkLst>
        </pc:graphicFrameChg>
      </pc:sldChg>
      <pc:sldChg chg="addSp delSp modSp new mod">
        <pc:chgData name="linyd@gcu.edu.cn" userId="b8e7e040dcb4f74d" providerId="LiveId" clId="{B385CD2D-E19C-411C-82E4-00AF2638A8D3}" dt="2022-02-17T03:49:29.331" v="19079" actId="6549"/>
        <pc:sldMkLst>
          <pc:docMk/>
          <pc:sldMk cId="1542306150" sldId="347"/>
        </pc:sldMkLst>
        <pc:spChg chg="mod">
          <ac:chgData name="linyd@gcu.edu.cn" userId="b8e7e040dcb4f74d" providerId="LiveId" clId="{B385CD2D-E19C-411C-82E4-00AF2638A8D3}" dt="2022-02-17T03:47:22.496" v="19034" actId="20577"/>
          <ac:spMkLst>
            <pc:docMk/>
            <pc:sldMk cId="1542306150" sldId="347"/>
            <ac:spMk id="2" creationId="{A4AE6D59-7D9B-47B4-A7D0-BFCF44C6FFA4}"/>
          </ac:spMkLst>
        </pc:spChg>
        <pc:spChg chg="mod">
          <ac:chgData name="linyd@gcu.edu.cn" userId="b8e7e040dcb4f74d" providerId="LiveId" clId="{B385CD2D-E19C-411C-82E4-00AF2638A8D3}" dt="2022-02-17T03:47:33.729" v="19057" actId="20577"/>
          <ac:spMkLst>
            <pc:docMk/>
            <pc:sldMk cId="1542306150" sldId="347"/>
            <ac:spMk id="3" creationId="{AF3C60CD-6AB4-471E-8D03-DCA1BEB377A4}"/>
          </ac:spMkLst>
        </pc:spChg>
        <pc:spChg chg="add mod">
          <ac:chgData name="linyd@gcu.edu.cn" userId="b8e7e040dcb4f74d" providerId="LiveId" clId="{B385CD2D-E19C-411C-82E4-00AF2638A8D3}" dt="2022-02-17T03:48:27.684" v="19065" actId="1076"/>
          <ac:spMkLst>
            <pc:docMk/>
            <pc:sldMk cId="1542306150" sldId="347"/>
            <ac:spMk id="6" creationId="{FAC9BDD3-4045-4F59-A633-DF8E1A59E126}"/>
          </ac:spMkLst>
        </pc:spChg>
        <pc:spChg chg="add mod">
          <ac:chgData name="linyd@gcu.edu.cn" userId="b8e7e040dcb4f74d" providerId="LiveId" clId="{B385CD2D-E19C-411C-82E4-00AF2638A8D3}" dt="2022-02-17T03:48:48.484" v="19070" actId="1036"/>
          <ac:spMkLst>
            <pc:docMk/>
            <pc:sldMk cId="1542306150" sldId="347"/>
            <ac:spMk id="7" creationId="{BED20739-C3A6-4317-B66E-1F89F4A5E1FD}"/>
          </ac:spMkLst>
        </pc:spChg>
        <pc:spChg chg="add del mod">
          <ac:chgData name="linyd@gcu.edu.cn" userId="b8e7e040dcb4f74d" providerId="LiveId" clId="{B385CD2D-E19C-411C-82E4-00AF2638A8D3}" dt="2022-02-17T03:49:03.469" v="19072" actId="478"/>
          <ac:spMkLst>
            <pc:docMk/>
            <pc:sldMk cId="1542306150" sldId="347"/>
            <ac:spMk id="8" creationId="{8FFDEC86-0D3E-4858-8826-326A5585EBD9}"/>
          </ac:spMkLst>
        </pc:spChg>
        <pc:spChg chg="add mod">
          <ac:chgData name="linyd@gcu.edu.cn" userId="b8e7e040dcb4f74d" providerId="LiveId" clId="{B385CD2D-E19C-411C-82E4-00AF2638A8D3}" dt="2022-02-17T03:49:29.331" v="19079" actId="6549"/>
          <ac:spMkLst>
            <pc:docMk/>
            <pc:sldMk cId="1542306150" sldId="347"/>
            <ac:spMk id="10" creationId="{7F880BE2-B005-4A6D-B12C-F2C7B35B6357}"/>
          </ac:spMkLst>
        </pc:spChg>
        <pc:picChg chg="add mod">
          <ac:chgData name="linyd@gcu.edu.cn" userId="b8e7e040dcb4f74d" providerId="LiveId" clId="{B385CD2D-E19C-411C-82E4-00AF2638A8D3}" dt="2022-02-17T03:47:53.389" v="19059" actId="1076"/>
          <ac:picMkLst>
            <pc:docMk/>
            <pc:sldMk cId="1542306150" sldId="347"/>
            <ac:picMk id="5" creationId="{8738AD98-CE26-435F-8D1D-8A8D0BF5D111}"/>
          </ac:picMkLst>
        </pc:picChg>
      </pc:sldChg>
    </pc:docChg>
  </pc:docChgLst>
  <pc:docChgLst>
    <pc:chgData name="linyd@gcu.edu.cn" userId="b8e7e040dcb4f74d" providerId="LiveId" clId="{B2414588-3663-438C-807D-C09769B1BEE7}"/>
    <pc:docChg chg="undo custSel addSld delSld modSld">
      <pc:chgData name="linyd@gcu.edu.cn" userId="b8e7e040dcb4f74d" providerId="LiveId" clId="{B2414588-3663-438C-807D-C09769B1BEE7}" dt="2022-03-13T16:03:21.997" v="2351" actId="20577"/>
      <pc:docMkLst>
        <pc:docMk/>
      </pc:docMkLst>
      <pc:sldChg chg="modSp mod">
        <pc:chgData name="linyd@gcu.edu.cn" userId="b8e7e040dcb4f74d" providerId="LiveId" clId="{B2414588-3663-438C-807D-C09769B1BEE7}" dt="2022-02-17T10:23:08.952" v="2086" actId="6549"/>
        <pc:sldMkLst>
          <pc:docMk/>
          <pc:sldMk cId="2806257027" sldId="256"/>
        </pc:sldMkLst>
        <pc:spChg chg="mod">
          <ac:chgData name="linyd@gcu.edu.cn" userId="b8e7e040dcb4f74d" providerId="LiveId" clId="{B2414588-3663-438C-807D-C09769B1BEE7}" dt="2022-02-17T10:23:08.952" v="2086" actId="6549"/>
          <ac:spMkLst>
            <pc:docMk/>
            <pc:sldMk cId="2806257027" sldId="256"/>
            <ac:spMk id="3" creationId="{E9F6641D-ADF3-40BD-9BA3-E740E77C8826}"/>
          </ac:spMkLst>
        </pc:spChg>
      </pc:sldChg>
      <pc:sldChg chg="addSp modSp mod">
        <pc:chgData name="linyd@gcu.edu.cn" userId="b8e7e040dcb4f74d" providerId="LiveId" clId="{B2414588-3663-438C-807D-C09769B1BEE7}" dt="2022-02-17T10:38:32.890" v="2089" actId="14100"/>
        <pc:sldMkLst>
          <pc:docMk/>
          <pc:sldMk cId="1401741552" sldId="277"/>
        </pc:sldMkLst>
        <pc:spChg chg="mod">
          <ac:chgData name="linyd@gcu.edu.cn" userId="b8e7e040dcb4f74d" providerId="LiveId" clId="{B2414588-3663-438C-807D-C09769B1BEE7}" dt="2022-02-17T10:23:30.187" v="2087" actId="14100"/>
          <ac:spMkLst>
            <pc:docMk/>
            <pc:sldMk cId="1401741552" sldId="277"/>
            <ac:spMk id="4" creationId="{75134858-2697-4E98-8922-44092ED2377F}"/>
          </ac:spMkLst>
        </pc:spChg>
        <pc:spChg chg="add mod">
          <ac:chgData name="linyd@gcu.edu.cn" userId="b8e7e040dcb4f74d" providerId="LiveId" clId="{B2414588-3663-438C-807D-C09769B1BEE7}" dt="2022-02-17T10:38:32.890" v="2089" actId="14100"/>
          <ac:spMkLst>
            <pc:docMk/>
            <pc:sldMk cId="1401741552" sldId="277"/>
            <ac:spMk id="5" creationId="{61AB9650-8F88-4640-AB72-040B09ACF0C5}"/>
          </ac:spMkLst>
        </pc:spChg>
      </pc:sldChg>
      <pc:sldChg chg="addSp modSp new mod modAnim">
        <pc:chgData name="linyd@gcu.edu.cn" userId="b8e7e040dcb4f74d" providerId="LiveId" clId="{B2414588-3663-438C-807D-C09769B1BEE7}" dt="2022-02-17T04:17:18.891" v="502"/>
        <pc:sldMkLst>
          <pc:docMk/>
          <pc:sldMk cId="2093502846" sldId="278"/>
        </pc:sldMkLst>
        <pc:spChg chg="mod">
          <ac:chgData name="linyd@gcu.edu.cn" userId="b8e7e040dcb4f74d" providerId="LiveId" clId="{B2414588-3663-438C-807D-C09769B1BEE7}" dt="2022-02-17T03:59:45.035" v="105" actId="20577"/>
          <ac:spMkLst>
            <pc:docMk/>
            <pc:sldMk cId="2093502846" sldId="278"/>
            <ac:spMk id="2" creationId="{ED098D3B-C330-4160-8EE5-A556595B080D}"/>
          </ac:spMkLst>
        </pc:spChg>
        <pc:spChg chg="mod">
          <ac:chgData name="linyd@gcu.edu.cn" userId="b8e7e040dcb4f74d" providerId="LiveId" clId="{B2414588-3663-438C-807D-C09769B1BEE7}" dt="2022-02-17T04:16:14.608" v="495" actId="20577"/>
          <ac:spMkLst>
            <pc:docMk/>
            <pc:sldMk cId="2093502846" sldId="278"/>
            <ac:spMk id="3" creationId="{FE5360F0-39FC-47A7-8F58-DD19751C964E}"/>
          </ac:spMkLst>
        </pc:spChg>
        <pc:spChg chg="add mod">
          <ac:chgData name="linyd@gcu.edu.cn" userId="b8e7e040dcb4f74d" providerId="LiveId" clId="{B2414588-3663-438C-807D-C09769B1BEE7}" dt="2022-02-17T04:05:35.867" v="272" actId="1582"/>
          <ac:spMkLst>
            <pc:docMk/>
            <pc:sldMk cId="2093502846" sldId="278"/>
            <ac:spMk id="5" creationId="{696295A1-73F1-4814-BDFD-086F1F4A7425}"/>
          </ac:spMkLst>
        </pc:spChg>
        <pc:spChg chg="add mod">
          <ac:chgData name="linyd@gcu.edu.cn" userId="b8e7e040dcb4f74d" providerId="LiveId" clId="{B2414588-3663-438C-807D-C09769B1BEE7}" dt="2022-02-17T04:07:28.372" v="362" actId="14100"/>
          <ac:spMkLst>
            <pc:docMk/>
            <pc:sldMk cId="2093502846" sldId="278"/>
            <ac:spMk id="6" creationId="{C1180236-53C3-404D-B41A-04C0D4372597}"/>
          </ac:spMkLst>
        </pc:spChg>
        <pc:spChg chg="add mod">
          <ac:chgData name="linyd@gcu.edu.cn" userId="b8e7e040dcb4f74d" providerId="LiveId" clId="{B2414588-3663-438C-807D-C09769B1BEE7}" dt="2022-02-17T04:16:26.627" v="497" actId="14100"/>
          <ac:spMkLst>
            <pc:docMk/>
            <pc:sldMk cId="2093502846" sldId="278"/>
            <ac:spMk id="7" creationId="{C262B1E8-4935-432E-850A-89C9FABD9227}"/>
          </ac:spMkLst>
        </pc:spChg>
        <pc:picChg chg="add mod">
          <ac:chgData name="linyd@gcu.edu.cn" userId="b8e7e040dcb4f74d" providerId="LiveId" clId="{B2414588-3663-438C-807D-C09769B1BEE7}" dt="2022-02-17T04:00:07.132" v="110" actId="1076"/>
          <ac:picMkLst>
            <pc:docMk/>
            <pc:sldMk cId="2093502846" sldId="278"/>
            <ac:picMk id="4" creationId="{81BD57DB-006E-4D54-8667-E119667C228A}"/>
          </ac:picMkLst>
        </pc:picChg>
      </pc:sldChg>
      <pc:sldChg chg="del">
        <pc:chgData name="linyd@gcu.edu.cn" userId="b8e7e040dcb4f74d" providerId="LiveId" clId="{B2414588-3663-438C-807D-C09769B1BEE7}" dt="2022-02-17T03:53:53.311" v="21" actId="47"/>
        <pc:sldMkLst>
          <pc:docMk/>
          <pc:sldMk cId="2591080430" sldId="278"/>
        </pc:sldMkLst>
      </pc:sldChg>
      <pc:sldChg chg="addSp modSp new mod">
        <pc:chgData name="linyd@gcu.edu.cn" userId="b8e7e040dcb4f74d" providerId="LiveId" clId="{B2414588-3663-438C-807D-C09769B1BEE7}" dt="2022-02-17T05:38:19.981" v="762" actId="1076"/>
        <pc:sldMkLst>
          <pc:docMk/>
          <pc:sldMk cId="2607966291" sldId="279"/>
        </pc:sldMkLst>
        <pc:spChg chg="mod">
          <ac:chgData name="linyd@gcu.edu.cn" userId="b8e7e040dcb4f74d" providerId="LiveId" clId="{B2414588-3663-438C-807D-C09769B1BEE7}" dt="2022-02-17T04:18:22.467" v="504"/>
          <ac:spMkLst>
            <pc:docMk/>
            <pc:sldMk cId="2607966291" sldId="279"/>
            <ac:spMk id="2" creationId="{113E26CD-62E5-4042-80AE-29A2B4BD90AC}"/>
          </ac:spMkLst>
        </pc:spChg>
        <pc:spChg chg="mod">
          <ac:chgData name="linyd@gcu.edu.cn" userId="b8e7e040dcb4f74d" providerId="LiveId" clId="{B2414588-3663-438C-807D-C09769B1BEE7}" dt="2022-02-17T04:35:52.228" v="754" actId="20577"/>
          <ac:spMkLst>
            <pc:docMk/>
            <pc:sldMk cId="2607966291" sldId="279"/>
            <ac:spMk id="3" creationId="{E68E2DBB-4F8E-435E-8E8B-7CD14AEDC306}"/>
          </ac:spMkLst>
        </pc:spChg>
        <pc:picChg chg="add mod">
          <ac:chgData name="linyd@gcu.edu.cn" userId="b8e7e040dcb4f74d" providerId="LiveId" clId="{B2414588-3663-438C-807D-C09769B1BEE7}" dt="2022-02-17T05:38:19.981" v="762" actId="1076"/>
          <ac:picMkLst>
            <pc:docMk/>
            <pc:sldMk cId="2607966291" sldId="279"/>
            <ac:picMk id="5" creationId="{D76547C3-33FC-44A5-897D-4139D87B0B71}"/>
          </ac:picMkLst>
        </pc:picChg>
        <pc:picChg chg="add mod">
          <ac:chgData name="linyd@gcu.edu.cn" userId="b8e7e040dcb4f74d" providerId="LiveId" clId="{B2414588-3663-438C-807D-C09769B1BEE7}" dt="2022-02-17T05:38:15.742" v="761" actId="208"/>
          <ac:picMkLst>
            <pc:docMk/>
            <pc:sldMk cId="2607966291" sldId="279"/>
            <ac:picMk id="7" creationId="{C316902D-2D96-4282-9D98-4A53D3D36A10}"/>
          </ac:picMkLst>
        </pc:picChg>
      </pc:sldChg>
      <pc:sldChg chg="del">
        <pc:chgData name="linyd@gcu.edu.cn" userId="b8e7e040dcb4f74d" providerId="LiveId" clId="{B2414588-3663-438C-807D-C09769B1BEE7}" dt="2022-02-17T03:53:53.311" v="21" actId="47"/>
        <pc:sldMkLst>
          <pc:docMk/>
          <pc:sldMk cId="4254282260" sldId="279"/>
        </pc:sldMkLst>
      </pc:sldChg>
      <pc:sldChg chg="addSp modSp new mod modAnim">
        <pc:chgData name="linyd@gcu.edu.cn" userId="b8e7e040dcb4f74d" providerId="LiveId" clId="{B2414588-3663-438C-807D-C09769B1BEE7}" dt="2022-02-17T05:46:39.412" v="1013"/>
        <pc:sldMkLst>
          <pc:docMk/>
          <pc:sldMk cId="866423340" sldId="280"/>
        </pc:sldMkLst>
        <pc:spChg chg="mod">
          <ac:chgData name="linyd@gcu.edu.cn" userId="b8e7e040dcb4f74d" providerId="LiveId" clId="{B2414588-3663-438C-807D-C09769B1BEE7}" dt="2022-02-17T05:38:48.593" v="782" actId="20577"/>
          <ac:spMkLst>
            <pc:docMk/>
            <pc:sldMk cId="866423340" sldId="280"/>
            <ac:spMk id="2" creationId="{0415AB66-2327-4BC2-B222-E469F7813FE4}"/>
          </ac:spMkLst>
        </pc:spChg>
        <pc:spChg chg="mod">
          <ac:chgData name="linyd@gcu.edu.cn" userId="b8e7e040dcb4f74d" providerId="LiveId" clId="{B2414588-3663-438C-807D-C09769B1BEE7}" dt="2022-02-17T05:44:33.507" v="988" actId="20577"/>
          <ac:spMkLst>
            <pc:docMk/>
            <pc:sldMk cId="866423340" sldId="280"/>
            <ac:spMk id="3" creationId="{45794BC0-5D0E-4848-8512-4FCCF6F5741B}"/>
          </ac:spMkLst>
        </pc:spChg>
        <pc:spChg chg="add mod">
          <ac:chgData name="linyd@gcu.edu.cn" userId="b8e7e040dcb4f74d" providerId="LiveId" clId="{B2414588-3663-438C-807D-C09769B1BEE7}" dt="2022-02-17T05:44:05.311" v="946" actId="1038"/>
          <ac:spMkLst>
            <pc:docMk/>
            <pc:sldMk cId="866423340" sldId="280"/>
            <ac:spMk id="7" creationId="{240EDBD6-04EB-40FC-B6FA-0B8A5E5D7C0D}"/>
          </ac:spMkLst>
        </pc:spChg>
        <pc:spChg chg="add mod">
          <ac:chgData name="linyd@gcu.edu.cn" userId="b8e7e040dcb4f74d" providerId="LiveId" clId="{B2414588-3663-438C-807D-C09769B1BEE7}" dt="2022-02-17T05:44:51.677" v="990" actId="1076"/>
          <ac:spMkLst>
            <pc:docMk/>
            <pc:sldMk cId="866423340" sldId="280"/>
            <ac:spMk id="8" creationId="{72608BD0-16F3-431A-81FC-44D1E4CF03BC}"/>
          </ac:spMkLst>
        </pc:spChg>
        <pc:spChg chg="add mod">
          <ac:chgData name="linyd@gcu.edu.cn" userId="b8e7e040dcb4f74d" providerId="LiveId" clId="{B2414588-3663-438C-807D-C09769B1BEE7}" dt="2022-02-17T05:44:54.973" v="991" actId="571"/>
          <ac:spMkLst>
            <pc:docMk/>
            <pc:sldMk cId="866423340" sldId="280"/>
            <ac:spMk id="9" creationId="{0CB3E8EB-DC78-4C0F-83D0-F809DD1D3466}"/>
          </ac:spMkLst>
        </pc:spChg>
        <pc:picChg chg="add mod">
          <ac:chgData name="linyd@gcu.edu.cn" userId="b8e7e040dcb4f74d" providerId="LiveId" clId="{B2414588-3663-438C-807D-C09769B1BEE7}" dt="2022-02-17T05:40:41.222" v="815" actId="1076"/>
          <ac:picMkLst>
            <pc:docMk/>
            <pc:sldMk cId="866423340" sldId="280"/>
            <ac:picMk id="4" creationId="{72B630A2-9BC2-4BCF-B69F-9A964D1BA586}"/>
          </ac:picMkLst>
        </pc:picChg>
        <pc:cxnChg chg="add mod">
          <ac:chgData name="linyd@gcu.edu.cn" userId="b8e7e040dcb4f74d" providerId="LiveId" clId="{B2414588-3663-438C-807D-C09769B1BEE7}" dt="2022-02-17T05:41:51.430" v="864" actId="1582"/>
          <ac:cxnSpMkLst>
            <pc:docMk/>
            <pc:sldMk cId="866423340" sldId="280"/>
            <ac:cxnSpMk id="6" creationId="{1C8B06DF-45EE-4DE7-8EFA-AF932A9A0C08}"/>
          </ac:cxnSpMkLst>
        </pc:cxnChg>
      </pc:sldChg>
      <pc:sldChg chg="del">
        <pc:chgData name="linyd@gcu.edu.cn" userId="b8e7e040dcb4f74d" providerId="LiveId" clId="{B2414588-3663-438C-807D-C09769B1BEE7}" dt="2022-02-17T03:53:53.311" v="21" actId="47"/>
        <pc:sldMkLst>
          <pc:docMk/>
          <pc:sldMk cId="3866226664" sldId="280"/>
        </pc:sldMkLst>
      </pc:sldChg>
      <pc:sldChg chg="addSp modSp new mod">
        <pc:chgData name="linyd@gcu.edu.cn" userId="b8e7e040dcb4f74d" providerId="LiveId" clId="{B2414588-3663-438C-807D-C09769B1BEE7}" dt="2022-02-17T05:53:27.237" v="1238" actId="1076"/>
        <pc:sldMkLst>
          <pc:docMk/>
          <pc:sldMk cId="979248775" sldId="281"/>
        </pc:sldMkLst>
        <pc:spChg chg="mod">
          <ac:chgData name="linyd@gcu.edu.cn" userId="b8e7e040dcb4f74d" providerId="LiveId" clId="{B2414588-3663-438C-807D-C09769B1BEE7}" dt="2022-02-17T05:47:06.587" v="1015"/>
          <ac:spMkLst>
            <pc:docMk/>
            <pc:sldMk cId="979248775" sldId="281"/>
            <ac:spMk id="2" creationId="{ECA251E1-AD8D-4AB0-8636-2764E6162308}"/>
          </ac:spMkLst>
        </pc:spChg>
        <pc:spChg chg="mod">
          <ac:chgData name="linyd@gcu.edu.cn" userId="b8e7e040dcb4f74d" providerId="LiveId" clId="{B2414588-3663-438C-807D-C09769B1BEE7}" dt="2022-02-17T05:53:10.747" v="1235" actId="1076"/>
          <ac:spMkLst>
            <pc:docMk/>
            <pc:sldMk cId="979248775" sldId="281"/>
            <ac:spMk id="3" creationId="{1F12B46B-5A2A-474C-86BF-AF8F86941154}"/>
          </ac:spMkLst>
        </pc:spChg>
        <pc:picChg chg="add mod">
          <ac:chgData name="linyd@gcu.edu.cn" userId="b8e7e040dcb4f74d" providerId="LiveId" clId="{B2414588-3663-438C-807D-C09769B1BEE7}" dt="2022-02-17T05:53:27.237" v="1238" actId="1076"/>
          <ac:picMkLst>
            <pc:docMk/>
            <pc:sldMk cId="979248775" sldId="281"/>
            <ac:picMk id="5" creationId="{6CA0B350-AD95-4C5A-856D-84DCCE5481CD}"/>
          </ac:picMkLst>
        </pc:picChg>
        <pc:picChg chg="add mod">
          <ac:chgData name="linyd@gcu.edu.cn" userId="b8e7e040dcb4f74d" providerId="LiveId" clId="{B2414588-3663-438C-807D-C09769B1BEE7}" dt="2022-02-17T05:53:27.237" v="1238" actId="1076"/>
          <ac:picMkLst>
            <pc:docMk/>
            <pc:sldMk cId="979248775" sldId="281"/>
            <ac:picMk id="7" creationId="{0FECB3D2-37D6-405A-B86F-60858723DF6C}"/>
          </ac:picMkLst>
        </pc:picChg>
        <pc:picChg chg="add mod">
          <ac:chgData name="linyd@gcu.edu.cn" userId="b8e7e040dcb4f74d" providerId="LiveId" clId="{B2414588-3663-438C-807D-C09769B1BEE7}" dt="2022-02-17T05:53:27.237" v="1238" actId="1076"/>
          <ac:picMkLst>
            <pc:docMk/>
            <pc:sldMk cId="979248775" sldId="281"/>
            <ac:picMk id="9" creationId="{EFD29729-9FBF-4A7B-8A4F-E60E35916274}"/>
          </ac:picMkLst>
        </pc:picChg>
        <pc:picChg chg="add mod">
          <ac:chgData name="linyd@gcu.edu.cn" userId="b8e7e040dcb4f74d" providerId="LiveId" clId="{B2414588-3663-438C-807D-C09769B1BEE7}" dt="2022-02-17T05:53:27.237" v="1238" actId="1076"/>
          <ac:picMkLst>
            <pc:docMk/>
            <pc:sldMk cId="979248775" sldId="281"/>
            <ac:picMk id="11" creationId="{FCED58FC-1E84-44FC-96C6-F18EB43B67A2}"/>
          </ac:picMkLst>
        </pc:picChg>
      </pc:sldChg>
      <pc:sldChg chg="del">
        <pc:chgData name="linyd@gcu.edu.cn" userId="b8e7e040dcb4f74d" providerId="LiveId" clId="{B2414588-3663-438C-807D-C09769B1BEE7}" dt="2022-02-17T03:53:53.311" v="21" actId="47"/>
        <pc:sldMkLst>
          <pc:docMk/>
          <pc:sldMk cId="2220650380" sldId="281"/>
        </pc:sldMkLst>
      </pc:sldChg>
      <pc:sldChg chg="addSp modSp new mod">
        <pc:chgData name="linyd@gcu.edu.cn" userId="b8e7e040dcb4f74d" providerId="LiveId" clId="{B2414588-3663-438C-807D-C09769B1BEE7}" dt="2022-02-17T05:56:32.144" v="1352" actId="20577"/>
        <pc:sldMkLst>
          <pc:docMk/>
          <pc:sldMk cId="305669093" sldId="282"/>
        </pc:sldMkLst>
        <pc:spChg chg="mod">
          <ac:chgData name="linyd@gcu.edu.cn" userId="b8e7e040dcb4f74d" providerId="LiveId" clId="{B2414588-3663-438C-807D-C09769B1BEE7}" dt="2022-02-17T05:53:43.080" v="1270" actId="20577"/>
          <ac:spMkLst>
            <pc:docMk/>
            <pc:sldMk cId="305669093" sldId="282"/>
            <ac:spMk id="2" creationId="{A15B4F13-48E2-408C-8779-28D686A739D3}"/>
          </ac:spMkLst>
        </pc:spChg>
        <pc:spChg chg="mod">
          <ac:chgData name="linyd@gcu.edu.cn" userId="b8e7e040dcb4f74d" providerId="LiveId" clId="{B2414588-3663-438C-807D-C09769B1BEE7}" dt="2022-02-17T05:54:53.418" v="1290" actId="27636"/>
          <ac:spMkLst>
            <pc:docMk/>
            <pc:sldMk cId="305669093" sldId="282"/>
            <ac:spMk id="3" creationId="{5872488D-7E09-416F-A8DF-6F5437E345C0}"/>
          </ac:spMkLst>
        </pc:spChg>
        <pc:spChg chg="add mod">
          <ac:chgData name="linyd@gcu.edu.cn" userId="b8e7e040dcb4f74d" providerId="LiveId" clId="{B2414588-3663-438C-807D-C09769B1BEE7}" dt="2022-02-17T05:55:24.317" v="1298" actId="14100"/>
          <ac:spMkLst>
            <pc:docMk/>
            <pc:sldMk cId="305669093" sldId="282"/>
            <ac:spMk id="5" creationId="{7D9F26E8-14F1-41EF-8304-BDAA285F52E1}"/>
          </ac:spMkLst>
        </pc:spChg>
        <pc:spChg chg="add mod">
          <ac:chgData name="linyd@gcu.edu.cn" userId="b8e7e040dcb4f74d" providerId="LiveId" clId="{B2414588-3663-438C-807D-C09769B1BEE7}" dt="2022-02-17T05:56:32.144" v="1352" actId="20577"/>
          <ac:spMkLst>
            <pc:docMk/>
            <pc:sldMk cId="305669093" sldId="282"/>
            <ac:spMk id="7" creationId="{52820078-7D3B-4F9D-8AF5-49CB04A3C9DE}"/>
          </ac:spMkLst>
        </pc:spChg>
        <pc:picChg chg="add mod">
          <ac:chgData name="linyd@gcu.edu.cn" userId="b8e7e040dcb4f74d" providerId="LiveId" clId="{B2414588-3663-438C-807D-C09769B1BEE7}" dt="2022-02-17T05:55:37.692" v="1302" actId="1076"/>
          <ac:picMkLst>
            <pc:docMk/>
            <pc:sldMk cId="305669093" sldId="282"/>
            <ac:picMk id="6" creationId="{69A2D80D-686D-45A2-9947-B248449BC746}"/>
          </ac:picMkLst>
        </pc:picChg>
      </pc:sldChg>
      <pc:sldChg chg="del">
        <pc:chgData name="linyd@gcu.edu.cn" userId="b8e7e040dcb4f74d" providerId="LiveId" clId="{B2414588-3663-438C-807D-C09769B1BEE7}" dt="2022-02-17T03:53:53.311" v="21" actId="47"/>
        <pc:sldMkLst>
          <pc:docMk/>
          <pc:sldMk cId="1454288784" sldId="282"/>
        </pc:sldMkLst>
      </pc:sldChg>
      <pc:sldChg chg="addSp modSp new mod">
        <pc:chgData name="linyd@gcu.edu.cn" userId="b8e7e040dcb4f74d" providerId="LiveId" clId="{B2414588-3663-438C-807D-C09769B1BEE7}" dt="2022-02-17T06:04:30.755" v="1657" actId="1076"/>
        <pc:sldMkLst>
          <pc:docMk/>
          <pc:sldMk cId="8096015" sldId="283"/>
        </pc:sldMkLst>
        <pc:spChg chg="mod">
          <ac:chgData name="linyd@gcu.edu.cn" userId="b8e7e040dcb4f74d" providerId="LiveId" clId="{B2414588-3663-438C-807D-C09769B1BEE7}" dt="2022-02-17T05:56:51.054" v="1354"/>
          <ac:spMkLst>
            <pc:docMk/>
            <pc:sldMk cId="8096015" sldId="283"/>
            <ac:spMk id="2" creationId="{BCA2F17F-742B-4A59-AC62-911869228A48}"/>
          </ac:spMkLst>
        </pc:spChg>
        <pc:spChg chg="mod">
          <ac:chgData name="linyd@gcu.edu.cn" userId="b8e7e040dcb4f74d" providerId="LiveId" clId="{B2414588-3663-438C-807D-C09769B1BEE7}" dt="2022-02-17T06:00:37.572" v="1640" actId="20577"/>
          <ac:spMkLst>
            <pc:docMk/>
            <pc:sldMk cId="8096015" sldId="283"/>
            <ac:spMk id="3" creationId="{E2043D4C-D5AF-4837-8B37-D35C02ABA291}"/>
          </ac:spMkLst>
        </pc:spChg>
        <pc:picChg chg="add mod">
          <ac:chgData name="linyd@gcu.edu.cn" userId="b8e7e040dcb4f74d" providerId="LiveId" clId="{B2414588-3663-438C-807D-C09769B1BEE7}" dt="2022-02-17T06:02:56.564" v="1643" actId="208"/>
          <ac:picMkLst>
            <pc:docMk/>
            <pc:sldMk cId="8096015" sldId="283"/>
            <ac:picMk id="5" creationId="{4C1D6733-D0A0-464F-B733-08BF3058DDCB}"/>
          </ac:picMkLst>
        </pc:picChg>
        <pc:picChg chg="add mod">
          <ac:chgData name="linyd@gcu.edu.cn" userId="b8e7e040dcb4f74d" providerId="LiveId" clId="{B2414588-3663-438C-807D-C09769B1BEE7}" dt="2022-02-17T06:03:18.803" v="1646" actId="1076"/>
          <ac:picMkLst>
            <pc:docMk/>
            <pc:sldMk cId="8096015" sldId="283"/>
            <ac:picMk id="7" creationId="{AD6567D0-0A6E-4503-A0AB-E0A6EEEA48C7}"/>
          </ac:picMkLst>
        </pc:picChg>
        <pc:picChg chg="add mod">
          <ac:chgData name="linyd@gcu.edu.cn" userId="b8e7e040dcb4f74d" providerId="LiveId" clId="{B2414588-3663-438C-807D-C09769B1BEE7}" dt="2022-02-17T06:03:40.356" v="1649" actId="208"/>
          <ac:picMkLst>
            <pc:docMk/>
            <pc:sldMk cId="8096015" sldId="283"/>
            <ac:picMk id="9" creationId="{7A87EA39-8441-4FDA-B75E-5EC9C163B0FF}"/>
          </ac:picMkLst>
        </pc:picChg>
        <pc:picChg chg="add mod">
          <ac:chgData name="linyd@gcu.edu.cn" userId="b8e7e040dcb4f74d" providerId="LiveId" clId="{B2414588-3663-438C-807D-C09769B1BEE7}" dt="2022-02-17T06:04:02.747" v="1653" actId="1076"/>
          <ac:picMkLst>
            <pc:docMk/>
            <pc:sldMk cId="8096015" sldId="283"/>
            <ac:picMk id="11" creationId="{0762BC03-A81F-4442-BE22-530EBF409940}"/>
          </ac:picMkLst>
        </pc:picChg>
        <pc:picChg chg="add mod">
          <ac:chgData name="linyd@gcu.edu.cn" userId="b8e7e040dcb4f74d" providerId="LiveId" clId="{B2414588-3663-438C-807D-C09769B1BEE7}" dt="2022-02-17T06:04:30.755" v="1657" actId="1076"/>
          <ac:picMkLst>
            <pc:docMk/>
            <pc:sldMk cId="8096015" sldId="283"/>
            <ac:picMk id="13" creationId="{6790E7DE-7026-434B-BAE9-4BAA52EB05F2}"/>
          </ac:picMkLst>
        </pc:picChg>
      </pc:sldChg>
      <pc:sldChg chg="del">
        <pc:chgData name="linyd@gcu.edu.cn" userId="b8e7e040dcb4f74d" providerId="LiveId" clId="{B2414588-3663-438C-807D-C09769B1BEE7}" dt="2022-02-17T03:53:53.311" v="21" actId="47"/>
        <pc:sldMkLst>
          <pc:docMk/>
          <pc:sldMk cId="3348292671" sldId="283"/>
        </pc:sldMkLst>
      </pc:sldChg>
      <pc:sldChg chg="del">
        <pc:chgData name="linyd@gcu.edu.cn" userId="b8e7e040dcb4f74d" providerId="LiveId" clId="{B2414588-3663-438C-807D-C09769B1BEE7}" dt="2022-02-17T03:53:53.311" v="21" actId="47"/>
        <pc:sldMkLst>
          <pc:docMk/>
          <pc:sldMk cId="3121643741" sldId="284"/>
        </pc:sldMkLst>
      </pc:sldChg>
      <pc:sldChg chg="addSp modSp new mod">
        <pc:chgData name="linyd@gcu.edu.cn" userId="b8e7e040dcb4f74d" providerId="LiveId" clId="{B2414588-3663-438C-807D-C09769B1BEE7}" dt="2022-02-17T06:09:35.988" v="2085" actId="1076"/>
        <pc:sldMkLst>
          <pc:docMk/>
          <pc:sldMk cId="3750318789" sldId="284"/>
        </pc:sldMkLst>
        <pc:spChg chg="mod">
          <ac:chgData name="linyd@gcu.edu.cn" userId="b8e7e040dcb4f74d" providerId="LiveId" clId="{B2414588-3663-438C-807D-C09769B1BEE7}" dt="2022-02-17T06:05:10.892" v="1671" actId="20577"/>
          <ac:spMkLst>
            <pc:docMk/>
            <pc:sldMk cId="3750318789" sldId="284"/>
            <ac:spMk id="2" creationId="{F05E91F3-4995-426D-8D64-11F9CA17168F}"/>
          </ac:spMkLst>
        </pc:spChg>
        <pc:spChg chg="mod">
          <ac:chgData name="linyd@gcu.edu.cn" userId="b8e7e040dcb4f74d" providerId="LiveId" clId="{B2414588-3663-438C-807D-C09769B1BEE7}" dt="2022-02-17T06:07:23.062" v="1834" actId="207"/>
          <ac:spMkLst>
            <pc:docMk/>
            <pc:sldMk cId="3750318789" sldId="284"/>
            <ac:spMk id="3" creationId="{7E83B3FC-80AF-47C1-9273-7C302C41536B}"/>
          </ac:spMkLst>
        </pc:spChg>
        <pc:spChg chg="add mod">
          <ac:chgData name="linyd@gcu.edu.cn" userId="b8e7e040dcb4f74d" providerId="LiveId" clId="{B2414588-3663-438C-807D-C09769B1BEE7}" dt="2022-02-17T06:09:35.988" v="2085" actId="1076"/>
          <ac:spMkLst>
            <pc:docMk/>
            <pc:sldMk cId="3750318789" sldId="284"/>
            <ac:spMk id="4" creationId="{3BC5A803-84EE-4024-919B-2B11DD186812}"/>
          </ac:spMkLst>
        </pc:spChg>
      </pc:sldChg>
      <pc:sldChg chg="add">
        <pc:chgData name="linyd@gcu.edu.cn" userId="b8e7e040dcb4f74d" providerId="LiveId" clId="{B2414588-3663-438C-807D-C09769B1BEE7}" dt="2022-02-17T10:38:47.919" v="2090"/>
        <pc:sldMkLst>
          <pc:docMk/>
          <pc:sldMk cId="988336333" sldId="285"/>
        </pc:sldMkLst>
      </pc:sldChg>
      <pc:sldChg chg="del">
        <pc:chgData name="linyd@gcu.edu.cn" userId="b8e7e040dcb4f74d" providerId="LiveId" clId="{B2414588-3663-438C-807D-C09769B1BEE7}" dt="2022-02-17T03:53:53.311" v="21" actId="47"/>
        <pc:sldMkLst>
          <pc:docMk/>
          <pc:sldMk cId="3352861772" sldId="285"/>
        </pc:sldMkLst>
      </pc:sldChg>
      <pc:sldChg chg="add">
        <pc:chgData name="linyd@gcu.edu.cn" userId="b8e7e040dcb4f74d" providerId="LiveId" clId="{B2414588-3663-438C-807D-C09769B1BEE7}" dt="2022-02-17T10:38:47.919" v="2090"/>
        <pc:sldMkLst>
          <pc:docMk/>
          <pc:sldMk cId="883826308" sldId="286"/>
        </pc:sldMkLst>
      </pc:sldChg>
      <pc:sldChg chg="del">
        <pc:chgData name="linyd@gcu.edu.cn" userId="b8e7e040dcb4f74d" providerId="LiveId" clId="{B2414588-3663-438C-807D-C09769B1BEE7}" dt="2022-02-17T03:53:53.311" v="21" actId="47"/>
        <pc:sldMkLst>
          <pc:docMk/>
          <pc:sldMk cId="1631750735" sldId="286"/>
        </pc:sldMkLst>
      </pc:sldChg>
      <pc:sldChg chg="add">
        <pc:chgData name="linyd@gcu.edu.cn" userId="b8e7e040dcb4f74d" providerId="LiveId" clId="{B2414588-3663-438C-807D-C09769B1BEE7}" dt="2022-02-17T10:38:47.919" v="2090"/>
        <pc:sldMkLst>
          <pc:docMk/>
          <pc:sldMk cId="1331081926" sldId="287"/>
        </pc:sldMkLst>
      </pc:sldChg>
      <pc:sldChg chg="del">
        <pc:chgData name="linyd@gcu.edu.cn" userId="b8e7e040dcb4f74d" providerId="LiveId" clId="{B2414588-3663-438C-807D-C09769B1BEE7}" dt="2022-02-17T03:53:53.311" v="21" actId="47"/>
        <pc:sldMkLst>
          <pc:docMk/>
          <pc:sldMk cId="3133966429" sldId="287"/>
        </pc:sldMkLst>
      </pc:sldChg>
      <pc:sldChg chg="del">
        <pc:chgData name="linyd@gcu.edu.cn" userId="b8e7e040dcb4f74d" providerId="LiveId" clId="{B2414588-3663-438C-807D-C09769B1BEE7}" dt="2022-02-17T03:53:53.311" v="21" actId="47"/>
        <pc:sldMkLst>
          <pc:docMk/>
          <pc:sldMk cId="2654286920" sldId="288"/>
        </pc:sldMkLst>
      </pc:sldChg>
      <pc:sldChg chg="add">
        <pc:chgData name="linyd@gcu.edu.cn" userId="b8e7e040dcb4f74d" providerId="LiveId" clId="{B2414588-3663-438C-807D-C09769B1BEE7}" dt="2022-02-17T10:38:47.919" v="2090"/>
        <pc:sldMkLst>
          <pc:docMk/>
          <pc:sldMk cId="2770304343" sldId="288"/>
        </pc:sldMkLst>
      </pc:sldChg>
      <pc:sldChg chg="del">
        <pc:chgData name="linyd@gcu.edu.cn" userId="b8e7e040dcb4f74d" providerId="LiveId" clId="{B2414588-3663-438C-807D-C09769B1BEE7}" dt="2022-02-17T03:53:53.311" v="21" actId="47"/>
        <pc:sldMkLst>
          <pc:docMk/>
          <pc:sldMk cId="1223800633" sldId="289"/>
        </pc:sldMkLst>
      </pc:sldChg>
      <pc:sldChg chg="add">
        <pc:chgData name="linyd@gcu.edu.cn" userId="b8e7e040dcb4f74d" providerId="LiveId" clId="{B2414588-3663-438C-807D-C09769B1BEE7}" dt="2022-02-17T10:38:47.919" v="2090"/>
        <pc:sldMkLst>
          <pc:docMk/>
          <pc:sldMk cId="2804355508" sldId="289"/>
        </pc:sldMkLst>
      </pc:sldChg>
      <pc:sldChg chg="add">
        <pc:chgData name="linyd@gcu.edu.cn" userId="b8e7e040dcb4f74d" providerId="LiveId" clId="{B2414588-3663-438C-807D-C09769B1BEE7}" dt="2022-02-17T10:38:47.919" v="2090"/>
        <pc:sldMkLst>
          <pc:docMk/>
          <pc:sldMk cId="2648760778" sldId="290"/>
        </pc:sldMkLst>
      </pc:sldChg>
      <pc:sldChg chg="del">
        <pc:chgData name="linyd@gcu.edu.cn" userId="b8e7e040dcb4f74d" providerId="LiveId" clId="{B2414588-3663-438C-807D-C09769B1BEE7}" dt="2022-02-17T03:53:53.311" v="21" actId="47"/>
        <pc:sldMkLst>
          <pc:docMk/>
          <pc:sldMk cId="2584600768" sldId="291"/>
        </pc:sldMkLst>
      </pc:sldChg>
      <pc:sldChg chg="add">
        <pc:chgData name="linyd@gcu.edu.cn" userId="b8e7e040dcb4f74d" providerId="LiveId" clId="{B2414588-3663-438C-807D-C09769B1BEE7}" dt="2022-02-17T10:38:47.919" v="2090"/>
        <pc:sldMkLst>
          <pc:docMk/>
          <pc:sldMk cId="4048618463" sldId="291"/>
        </pc:sldMkLst>
      </pc:sldChg>
      <pc:sldChg chg="add">
        <pc:chgData name="linyd@gcu.edu.cn" userId="b8e7e040dcb4f74d" providerId="LiveId" clId="{B2414588-3663-438C-807D-C09769B1BEE7}" dt="2022-02-17T10:38:47.919" v="2090"/>
        <pc:sldMkLst>
          <pc:docMk/>
          <pc:sldMk cId="392502826" sldId="292"/>
        </pc:sldMkLst>
      </pc:sldChg>
      <pc:sldChg chg="del">
        <pc:chgData name="linyd@gcu.edu.cn" userId="b8e7e040dcb4f74d" providerId="LiveId" clId="{B2414588-3663-438C-807D-C09769B1BEE7}" dt="2022-02-17T03:53:53.311" v="21" actId="47"/>
        <pc:sldMkLst>
          <pc:docMk/>
          <pc:sldMk cId="609997212" sldId="292"/>
        </pc:sldMkLst>
      </pc:sldChg>
      <pc:sldChg chg="del">
        <pc:chgData name="linyd@gcu.edu.cn" userId="b8e7e040dcb4f74d" providerId="LiveId" clId="{B2414588-3663-438C-807D-C09769B1BEE7}" dt="2022-02-17T03:53:53.311" v="21" actId="47"/>
        <pc:sldMkLst>
          <pc:docMk/>
          <pc:sldMk cId="88026170" sldId="293"/>
        </pc:sldMkLst>
      </pc:sldChg>
      <pc:sldChg chg="add">
        <pc:chgData name="linyd@gcu.edu.cn" userId="b8e7e040dcb4f74d" providerId="LiveId" clId="{B2414588-3663-438C-807D-C09769B1BEE7}" dt="2022-02-17T10:38:47.919" v="2090"/>
        <pc:sldMkLst>
          <pc:docMk/>
          <pc:sldMk cId="966489955" sldId="293"/>
        </pc:sldMkLst>
      </pc:sldChg>
      <pc:sldChg chg="del">
        <pc:chgData name="linyd@gcu.edu.cn" userId="b8e7e040dcb4f74d" providerId="LiveId" clId="{B2414588-3663-438C-807D-C09769B1BEE7}" dt="2022-02-17T03:53:53.311" v="21" actId="47"/>
        <pc:sldMkLst>
          <pc:docMk/>
          <pc:sldMk cId="1756489097" sldId="294"/>
        </pc:sldMkLst>
      </pc:sldChg>
      <pc:sldChg chg="add">
        <pc:chgData name="linyd@gcu.edu.cn" userId="b8e7e040dcb4f74d" providerId="LiveId" clId="{B2414588-3663-438C-807D-C09769B1BEE7}" dt="2022-02-17T10:38:47.919" v="2090"/>
        <pc:sldMkLst>
          <pc:docMk/>
          <pc:sldMk cId="3200545886" sldId="294"/>
        </pc:sldMkLst>
      </pc:sldChg>
      <pc:sldChg chg="del">
        <pc:chgData name="linyd@gcu.edu.cn" userId="b8e7e040dcb4f74d" providerId="LiveId" clId="{B2414588-3663-438C-807D-C09769B1BEE7}" dt="2022-02-17T03:53:53.311" v="21" actId="47"/>
        <pc:sldMkLst>
          <pc:docMk/>
          <pc:sldMk cId="2468402275" sldId="295"/>
        </pc:sldMkLst>
      </pc:sldChg>
      <pc:sldChg chg="add">
        <pc:chgData name="linyd@gcu.edu.cn" userId="b8e7e040dcb4f74d" providerId="LiveId" clId="{B2414588-3663-438C-807D-C09769B1BEE7}" dt="2022-02-17T10:38:47.919" v="2090"/>
        <pc:sldMkLst>
          <pc:docMk/>
          <pc:sldMk cId="2726465812" sldId="295"/>
        </pc:sldMkLst>
      </pc:sldChg>
      <pc:sldChg chg="del">
        <pc:chgData name="linyd@gcu.edu.cn" userId="b8e7e040dcb4f74d" providerId="LiveId" clId="{B2414588-3663-438C-807D-C09769B1BEE7}" dt="2022-02-17T03:53:53.311" v="21" actId="47"/>
        <pc:sldMkLst>
          <pc:docMk/>
          <pc:sldMk cId="630051977" sldId="296"/>
        </pc:sldMkLst>
      </pc:sldChg>
      <pc:sldChg chg="add">
        <pc:chgData name="linyd@gcu.edu.cn" userId="b8e7e040dcb4f74d" providerId="LiveId" clId="{B2414588-3663-438C-807D-C09769B1BEE7}" dt="2022-02-17T10:38:47.919" v="2090"/>
        <pc:sldMkLst>
          <pc:docMk/>
          <pc:sldMk cId="3719439233" sldId="296"/>
        </pc:sldMkLst>
      </pc:sldChg>
      <pc:sldChg chg="del">
        <pc:chgData name="linyd@gcu.edu.cn" userId="b8e7e040dcb4f74d" providerId="LiveId" clId="{B2414588-3663-438C-807D-C09769B1BEE7}" dt="2022-02-17T03:53:53.311" v="21" actId="47"/>
        <pc:sldMkLst>
          <pc:docMk/>
          <pc:sldMk cId="2006949620" sldId="297"/>
        </pc:sldMkLst>
      </pc:sldChg>
      <pc:sldChg chg="add">
        <pc:chgData name="linyd@gcu.edu.cn" userId="b8e7e040dcb4f74d" providerId="LiveId" clId="{B2414588-3663-438C-807D-C09769B1BEE7}" dt="2022-02-17T10:38:47.919" v="2090"/>
        <pc:sldMkLst>
          <pc:docMk/>
          <pc:sldMk cId="3213236721" sldId="297"/>
        </pc:sldMkLst>
      </pc:sldChg>
      <pc:sldChg chg="del">
        <pc:chgData name="linyd@gcu.edu.cn" userId="b8e7e040dcb4f74d" providerId="LiveId" clId="{B2414588-3663-438C-807D-C09769B1BEE7}" dt="2022-02-17T03:53:53.311" v="21" actId="47"/>
        <pc:sldMkLst>
          <pc:docMk/>
          <pc:sldMk cId="1343241740" sldId="298"/>
        </pc:sldMkLst>
      </pc:sldChg>
      <pc:sldChg chg="add">
        <pc:chgData name="linyd@gcu.edu.cn" userId="b8e7e040dcb4f74d" providerId="LiveId" clId="{B2414588-3663-438C-807D-C09769B1BEE7}" dt="2022-02-17T10:38:47.919" v="2090"/>
        <pc:sldMkLst>
          <pc:docMk/>
          <pc:sldMk cId="3457955521" sldId="298"/>
        </pc:sldMkLst>
      </pc:sldChg>
      <pc:sldChg chg="del">
        <pc:chgData name="linyd@gcu.edu.cn" userId="b8e7e040dcb4f74d" providerId="LiveId" clId="{B2414588-3663-438C-807D-C09769B1BEE7}" dt="2022-02-17T03:53:53.311" v="21" actId="47"/>
        <pc:sldMkLst>
          <pc:docMk/>
          <pc:sldMk cId="2658500677" sldId="299"/>
        </pc:sldMkLst>
      </pc:sldChg>
      <pc:sldChg chg="add">
        <pc:chgData name="linyd@gcu.edu.cn" userId="b8e7e040dcb4f74d" providerId="LiveId" clId="{B2414588-3663-438C-807D-C09769B1BEE7}" dt="2022-02-17T10:38:47.919" v="2090"/>
        <pc:sldMkLst>
          <pc:docMk/>
          <pc:sldMk cId="3734038973" sldId="299"/>
        </pc:sldMkLst>
      </pc:sldChg>
      <pc:sldChg chg="del">
        <pc:chgData name="linyd@gcu.edu.cn" userId="b8e7e040dcb4f74d" providerId="LiveId" clId="{B2414588-3663-438C-807D-C09769B1BEE7}" dt="2022-02-17T03:53:53.311" v="21" actId="47"/>
        <pc:sldMkLst>
          <pc:docMk/>
          <pc:sldMk cId="1573416244" sldId="300"/>
        </pc:sldMkLst>
      </pc:sldChg>
      <pc:sldChg chg="add">
        <pc:chgData name="linyd@gcu.edu.cn" userId="b8e7e040dcb4f74d" providerId="LiveId" clId="{B2414588-3663-438C-807D-C09769B1BEE7}" dt="2022-02-17T10:38:47.919" v="2090"/>
        <pc:sldMkLst>
          <pc:docMk/>
          <pc:sldMk cId="2788136715" sldId="300"/>
        </pc:sldMkLst>
      </pc:sldChg>
      <pc:sldChg chg="add">
        <pc:chgData name="linyd@gcu.edu.cn" userId="b8e7e040dcb4f74d" providerId="LiveId" clId="{B2414588-3663-438C-807D-C09769B1BEE7}" dt="2022-02-17T10:38:47.919" v="2090"/>
        <pc:sldMkLst>
          <pc:docMk/>
          <pc:sldMk cId="1428977253" sldId="301"/>
        </pc:sldMkLst>
      </pc:sldChg>
      <pc:sldChg chg="del">
        <pc:chgData name="linyd@gcu.edu.cn" userId="b8e7e040dcb4f74d" providerId="LiveId" clId="{B2414588-3663-438C-807D-C09769B1BEE7}" dt="2022-02-17T03:53:53.311" v="21" actId="47"/>
        <pc:sldMkLst>
          <pc:docMk/>
          <pc:sldMk cId="2539168090" sldId="301"/>
        </pc:sldMkLst>
      </pc:sldChg>
      <pc:sldChg chg="add">
        <pc:chgData name="linyd@gcu.edu.cn" userId="b8e7e040dcb4f74d" providerId="LiveId" clId="{B2414588-3663-438C-807D-C09769B1BEE7}" dt="2022-02-17T10:38:47.919" v="2090"/>
        <pc:sldMkLst>
          <pc:docMk/>
          <pc:sldMk cId="945809624" sldId="302"/>
        </pc:sldMkLst>
      </pc:sldChg>
      <pc:sldChg chg="del">
        <pc:chgData name="linyd@gcu.edu.cn" userId="b8e7e040dcb4f74d" providerId="LiveId" clId="{B2414588-3663-438C-807D-C09769B1BEE7}" dt="2022-02-17T03:53:53.311" v="21" actId="47"/>
        <pc:sldMkLst>
          <pc:docMk/>
          <pc:sldMk cId="2326959822" sldId="302"/>
        </pc:sldMkLst>
      </pc:sldChg>
      <pc:sldChg chg="del">
        <pc:chgData name="linyd@gcu.edu.cn" userId="b8e7e040dcb4f74d" providerId="LiveId" clId="{B2414588-3663-438C-807D-C09769B1BEE7}" dt="2022-02-17T03:53:53.311" v="21" actId="47"/>
        <pc:sldMkLst>
          <pc:docMk/>
          <pc:sldMk cId="419979107" sldId="303"/>
        </pc:sldMkLst>
      </pc:sldChg>
      <pc:sldChg chg="addSp delSp modSp new mod">
        <pc:chgData name="linyd@gcu.edu.cn" userId="b8e7e040dcb4f74d" providerId="LiveId" clId="{B2414588-3663-438C-807D-C09769B1BEE7}" dt="2022-03-13T16:03:21.997" v="2351" actId="20577"/>
        <pc:sldMkLst>
          <pc:docMk/>
          <pc:sldMk cId="803246342" sldId="303"/>
        </pc:sldMkLst>
        <pc:spChg chg="mod">
          <ac:chgData name="linyd@gcu.edu.cn" userId="b8e7e040dcb4f74d" providerId="LiveId" clId="{B2414588-3663-438C-807D-C09769B1BEE7}" dt="2022-03-13T15:50:08.136" v="2096" actId="20577"/>
          <ac:spMkLst>
            <pc:docMk/>
            <pc:sldMk cId="803246342" sldId="303"/>
            <ac:spMk id="2" creationId="{928AA3DB-7E2A-4401-81AA-361B435E694E}"/>
          </ac:spMkLst>
        </pc:spChg>
        <pc:spChg chg="mod">
          <ac:chgData name="linyd@gcu.edu.cn" userId="b8e7e040dcb4f74d" providerId="LiveId" clId="{B2414588-3663-438C-807D-C09769B1BEE7}" dt="2022-03-13T16:03:21.997" v="2351" actId="20577"/>
          <ac:spMkLst>
            <pc:docMk/>
            <pc:sldMk cId="803246342" sldId="303"/>
            <ac:spMk id="3" creationId="{AD5426E2-7DCB-4302-8A70-85FFA4FD9497}"/>
          </ac:spMkLst>
        </pc:spChg>
        <pc:spChg chg="add del mod">
          <ac:chgData name="linyd@gcu.edu.cn" userId="b8e7e040dcb4f74d" providerId="LiveId" clId="{B2414588-3663-438C-807D-C09769B1BEE7}" dt="2022-03-13T16:00:15.400" v="2140" actId="478"/>
          <ac:spMkLst>
            <pc:docMk/>
            <pc:sldMk cId="803246342" sldId="303"/>
            <ac:spMk id="5" creationId="{949D71D4-360D-4EB5-855B-B6563AFDC44D}"/>
          </ac:spMkLst>
        </pc:spChg>
      </pc:sldChg>
      <pc:sldChg chg="del">
        <pc:chgData name="linyd@gcu.edu.cn" userId="b8e7e040dcb4f74d" providerId="LiveId" clId="{B2414588-3663-438C-807D-C09769B1BEE7}" dt="2022-02-17T03:53:53.311" v="21" actId="47"/>
        <pc:sldMkLst>
          <pc:docMk/>
          <pc:sldMk cId="3688316932" sldId="304"/>
        </pc:sldMkLst>
      </pc:sldChg>
      <pc:sldChg chg="del">
        <pc:chgData name="linyd@gcu.edu.cn" userId="b8e7e040dcb4f74d" providerId="LiveId" clId="{B2414588-3663-438C-807D-C09769B1BEE7}" dt="2022-02-17T03:53:53.311" v="21" actId="47"/>
        <pc:sldMkLst>
          <pc:docMk/>
          <pc:sldMk cId="321022592" sldId="305"/>
        </pc:sldMkLst>
      </pc:sldChg>
      <pc:sldChg chg="del">
        <pc:chgData name="linyd@gcu.edu.cn" userId="b8e7e040dcb4f74d" providerId="LiveId" clId="{B2414588-3663-438C-807D-C09769B1BEE7}" dt="2022-02-17T03:53:53.311" v="21" actId="47"/>
        <pc:sldMkLst>
          <pc:docMk/>
          <pc:sldMk cId="964576818" sldId="306"/>
        </pc:sldMkLst>
      </pc:sldChg>
      <pc:sldChg chg="del">
        <pc:chgData name="linyd@gcu.edu.cn" userId="b8e7e040dcb4f74d" providerId="LiveId" clId="{B2414588-3663-438C-807D-C09769B1BEE7}" dt="2022-02-17T03:53:53.311" v="21" actId="47"/>
        <pc:sldMkLst>
          <pc:docMk/>
          <pc:sldMk cId="2922782409" sldId="307"/>
        </pc:sldMkLst>
      </pc:sldChg>
      <pc:sldChg chg="del">
        <pc:chgData name="linyd@gcu.edu.cn" userId="b8e7e040dcb4f74d" providerId="LiveId" clId="{B2414588-3663-438C-807D-C09769B1BEE7}" dt="2022-02-17T03:53:53.311" v="21" actId="47"/>
        <pc:sldMkLst>
          <pc:docMk/>
          <pc:sldMk cId="1658648049" sldId="308"/>
        </pc:sldMkLst>
      </pc:sldChg>
      <pc:sldChg chg="del">
        <pc:chgData name="linyd@gcu.edu.cn" userId="b8e7e040dcb4f74d" providerId="LiveId" clId="{B2414588-3663-438C-807D-C09769B1BEE7}" dt="2022-02-17T03:53:53.311" v="21" actId="47"/>
        <pc:sldMkLst>
          <pc:docMk/>
          <pc:sldMk cId="1594149564" sldId="309"/>
        </pc:sldMkLst>
      </pc:sldChg>
      <pc:sldChg chg="del">
        <pc:chgData name="linyd@gcu.edu.cn" userId="b8e7e040dcb4f74d" providerId="LiveId" clId="{B2414588-3663-438C-807D-C09769B1BEE7}" dt="2022-02-17T03:53:53.311" v="21" actId="47"/>
        <pc:sldMkLst>
          <pc:docMk/>
          <pc:sldMk cId="3302689639" sldId="310"/>
        </pc:sldMkLst>
      </pc:sldChg>
      <pc:sldChg chg="del">
        <pc:chgData name="linyd@gcu.edu.cn" userId="b8e7e040dcb4f74d" providerId="LiveId" clId="{B2414588-3663-438C-807D-C09769B1BEE7}" dt="2022-02-17T03:53:53.311" v="21" actId="47"/>
        <pc:sldMkLst>
          <pc:docMk/>
          <pc:sldMk cId="2492691567" sldId="311"/>
        </pc:sldMkLst>
      </pc:sldChg>
      <pc:sldChg chg="del">
        <pc:chgData name="linyd@gcu.edu.cn" userId="b8e7e040dcb4f74d" providerId="LiveId" clId="{B2414588-3663-438C-807D-C09769B1BEE7}" dt="2022-02-17T03:53:53.311" v="21" actId="47"/>
        <pc:sldMkLst>
          <pc:docMk/>
          <pc:sldMk cId="1162804406" sldId="312"/>
        </pc:sldMkLst>
      </pc:sldChg>
      <pc:sldChg chg="del">
        <pc:chgData name="linyd@gcu.edu.cn" userId="b8e7e040dcb4f74d" providerId="LiveId" clId="{B2414588-3663-438C-807D-C09769B1BEE7}" dt="2022-02-17T03:53:53.311" v="21" actId="47"/>
        <pc:sldMkLst>
          <pc:docMk/>
          <pc:sldMk cId="1616215317" sldId="313"/>
        </pc:sldMkLst>
      </pc:sldChg>
      <pc:sldChg chg="del">
        <pc:chgData name="linyd@gcu.edu.cn" userId="b8e7e040dcb4f74d" providerId="LiveId" clId="{B2414588-3663-438C-807D-C09769B1BEE7}" dt="2022-02-17T03:53:53.311" v="21" actId="47"/>
        <pc:sldMkLst>
          <pc:docMk/>
          <pc:sldMk cId="1888848901" sldId="314"/>
        </pc:sldMkLst>
      </pc:sldChg>
      <pc:sldChg chg="del">
        <pc:chgData name="linyd@gcu.edu.cn" userId="b8e7e040dcb4f74d" providerId="LiveId" clId="{B2414588-3663-438C-807D-C09769B1BEE7}" dt="2022-02-17T03:53:53.311" v="21" actId="47"/>
        <pc:sldMkLst>
          <pc:docMk/>
          <pc:sldMk cId="218792844" sldId="315"/>
        </pc:sldMkLst>
      </pc:sldChg>
      <pc:sldChg chg="del">
        <pc:chgData name="linyd@gcu.edu.cn" userId="b8e7e040dcb4f74d" providerId="LiveId" clId="{B2414588-3663-438C-807D-C09769B1BEE7}" dt="2022-02-17T03:53:53.311" v="21" actId="47"/>
        <pc:sldMkLst>
          <pc:docMk/>
          <pc:sldMk cId="2260103705" sldId="316"/>
        </pc:sldMkLst>
      </pc:sldChg>
      <pc:sldChg chg="del">
        <pc:chgData name="linyd@gcu.edu.cn" userId="b8e7e040dcb4f74d" providerId="LiveId" clId="{B2414588-3663-438C-807D-C09769B1BEE7}" dt="2022-02-17T03:53:53.311" v="21" actId="47"/>
        <pc:sldMkLst>
          <pc:docMk/>
          <pc:sldMk cId="1166678436" sldId="317"/>
        </pc:sldMkLst>
      </pc:sldChg>
      <pc:sldChg chg="del">
        <pc:chgData name="linyd@gcu.edu.cn" userId="b8e7e040dcb4f74d" providerId="LiveId" clId="{B2414588-3663-438C-807D-C09769B1BEE7}" dt="2022-02-17T03:53:53.311" v="21" actId="47"/>
        <pc:sldMkLst>
          <pc:docMk/>
          <pc:sldMk cId="1080554534" sldId="318"/>
        </pc:sldMkLst>
      </pc:sldChg>
      <pc:sldChg chg="del">
        <pc:chgData name="linyd@gcu.edu.cn" userId="b8e7e040dcb4f74d" providerId="LiveId" clId="{B2414588-3663-438C-807D-C09769B1BEE7}" dt="2022-02-17T03:53:53.311" v="21" actId="47"/>
        <pc:sldMkLst>
          <pc:docMk/>
          <pc:sldMk cId="2836940094" sldId="319"/>
        </pc:sldMkLst>
      </pc:sldChg>
      <pc:sldChg chg="del">
        <pc:chgData name="linyd@gcu.edu.cn" userId="b8e7e040dcb4f74d" providerId="LiveId" clId="{B2414588-3663-438C-807D-C09769B1BEE7}" dt="2022-02-17T03:53:53.311" v="21" actId="47"/>
        <pc:sldMkLst>
          <pc:docMk/>
          <pc:sldMk cId="60109930" sldId="320"/>
        </pc:sldMkLst>
      </pc:sldChg>
      <pc:sldChg chg="del">
        <pc:chgData name="linyd@gcu.edu.cn" userId="b8e7e040dcb4f74d" providerId="LiveId" clId="{B2414588-3663-438C-807D-C09769B1BEE7}" dt="2022-02-17T03:53:53.311" v="21" actId="47"/>
        <pc:sldMkLst>
          <pc:docMk/>
          <pc:sldMk cId="1002293101" sldId="321"/>
        </pc:sldMkLst>
      </pc:sldChg>
      <pc:sldChg chg="del">
        <pc:chgData name="linyd@gcu.edu.cn" userId="b8e7e040dcb4f74d" providerId="LiveId" clId="{B2414588-3663-438C-807D-C09769B1BEE7}" dt="2022-02-17T03:53:53.311" v="21" actId="47"/>
        <pc:sldMkLst>
          <pc:docMk/>
          <pc:sldMk cId="4136455139" sldId="322"/>
        </pc:sldMkLst>
      </pc:sldChg>
      <pc:sldChg chg="del">
        <pc:chgData name="linyd@gcu.edu.cn" userId="b8e7e040dcb4f74d" providerId="LiveId" clId="{B2414588-3663-438C-807D-C09769B1BEE7}" dt="2022-02-17T03:53:53.311" v="21" actId="47"/>
        <pc:sldMkLst>
          <pc:docMk/>
          <pc:sldMk cId="813426698" sldId="323"/>
        </pc:sldMkLst>
      </pc:sldChg>
      <pc:sldChg chg="del">
        <pc:chgData name="linyd@gcu.edu.cn" userId="b8e7e040dcb4f74d" providerId="LiveId" clId="{B2414588-3663-438C-807D-C09769B1BEE7}" dt="2022-02-17T03:53:53.311" v="21" actId="47"/>
        <pc:sldMkLst>
          <pc:docMk/>
          <pc:sldMk cId="1637484191" sldId="324"/>
        </pc:sldMkLst>
      </pc:sldChg>
      <pc:sldChg chg="del">
        <pc:chgData name="linyd@gcu.edu.cn" userId="b8e7e040dcb4f74d" providerId="LiveId" clId="{B2414588-3663-438C-807D-C09769B1BEE7}" dt="2022-02-17T03:53:53.311" v="21" actId="47"/>
        <pc:sldMkLst>
          <pc:docMk/>
          <pc:sldMk cId="3320056776" sldId="325"/>
        </pc:sldMkLst>
      </pc:sldChg>
      <pc:sldChg chg="del">
        <pc:chgData name="linyd@gcu.edu.cn" userId="b8e7e040dcb4f74d" providerId="LiveId" clId="{B2414588-3663-438C-807D-C09769B1BEE7}" dt="2022-02-17T03:53:53.311" v="21" actId="47"/>
        <pc:sldMkLst>
          <pc:docMk/>
          <pc:sldMk cId="2781814306" sldId="326"/>
        </pc:sldMkLst>
      </pc:sldChg>
      <pc:sldChg chg="del">
        <pc:chgData name="linyd@gcu.edu.cn" userId="b8e7e040dcb4f74d" providerId="LiveId" clId="{B2414588-3663-438C-807D-C09769B1BEE7}" dt="2022-02-17T03:53:53.311" v="21" actId="47"/>
        <pc:sldMkLst>
          <pc:docMk/>
          <pc:sldMk cId="948505533" sldId="327"/>
        </pc:sldMkLst>
      </pc:sldChg>
      <pc:sldChg chg="del">
        <pc:chgData name="linyd@gcu.edu.cn" userId="b8e7e040dcb4f74d" providerId="LiveId" clId="{B2414588-3663-438C-807D-C09769B1BEE7}" dt="2022-02-17T03:53:53.311" v="21" actId="47"/>
        <pc:sldMkLst>
          <pc:docMk/>
          <pc:sldMk cId="4024814984" sldId="328"/>
        </pc:sldMkLst>
      </pc:sldChg>
      <pc:sldChg chg="del">
        <pc:chgData name="linyd@gcu.edu.cn" userId="b8e7e040dcb4f74d" providerId="LiveId" clId="{B2414588-3663-438C-807D-C09769B1BEE7}" dt="2022-02-17T03:53:53.311" v="21" actId="47"/>
        <pc:sldMkLst>
          <pc:docMk/>
          <pc:sldMk cId="624051531" sldId="329"/>
        </pc:sldMkLst>
      </pc:sldChg>
      <pc:sldChg chg="del">
        <pc:chgData name="linyd@gcu.edu.cn" userId="b8e7e040dcb4f74d" providerId="LiveId" clId="{B2414588-3663-438C-807D-C09769B1BEE7}" dt="2022-02-17T03:53:53.311" v="21" actId="47"/>
        <pc:sldMkLst>
          <pc:docMk/>
          <pc:sldMk cId="266568934" sldId="330"/>
        </pc:sldMkLst>
      </pc:sldChg>
      <pc:sldChg chg="del">
        <pc:chgData name="linyd@gcu.edu.cn" userId="b8e7e040dcb4f74d" providerId="LiveId" clId="{B2414588-3663-438C-807D-C09769B1BEE7}" dt="2022-02-17T03:53:53.311" v="21" actId="47"/>
        <pc:sldMkLst>
          <pc:docMk/>
          <pc:sldMk cId="3272418708" sldId="331"/>
        </pc:sldMkLst>
      </pc:sldChg>
      <pc:sldChg chg="del">
        <pc:chgData name="linyd@gcu.edu.cn" userId="b8e7e040dcb4f74d" providerId="LiveId" clId="{B2414588-3663-438C-807D-C09769B1BEE7}" dt="2022-02-17T03:53:53.311" v="21" actId="47"/>
        <pc:sldMkLst>
          <pc:docMk/>
          <pc:sldMk cId="3922153617" sldId="332"/>
        </pc:sldMkLst>
      </pc:sldChg>
      <pc:sldChg chg="del">
        <pc:chgData name="linyd@gcu.edu.cn" userId="b8e7e040dcb4f74d" providerId="LiveId" clId="{B2414588-3663-438C-807D-C09769B1BEE7}" dt="2022-02-17T03:53:53.311" v="21" actId="47"/>
        <pc:sldMkLst>
          <pc:docMk/>
          <pc:sldMk cId="966400536" sldId="333"/>
        </pc:sldMkLst>
      </pc:sldChg>
      <pc:sldChg chg="del">
        <pc:chgData name="linyd@gcu.edu.cn" userId="b8e7e040dcb4f74d" providerId="LiveId" clId="{B2414588-3663-438C-807D-C09769B1BEE7}" dt="2022-02-17T03:53:53.311" v="21" actId="47"/>
        <pc:sldMkLst>
          <pc:docMk/>
          <pc:sldMk cId="2514627939" sldId="334"/>
        </pc:sldMkLst>
      </pc:sldChg>
      <pc:sldChg chg="del">
        <pc:chgData name="linyd@gcu.edu.cn" userId="b8e7e040dcb4f74d" providerId="LiveId" clId="{B2414588-3663-438C-807D-C09769B1BEE7}" dt="2022-02-17T03:53:53.311" v="21" actId="47"/>
        <pc:sldMkLst>
          <pc:docMk/>
          <pc:sldMk cId="1461389348" sldId="335"/>
        </pc:sldMkLst>
      </pc:sldChg>
      <pc:sldChg chg="del">
        <pc:chgData name="linyd@gcu.edu.cn" userId="b8e7e040dcb4f74d" providerId="LiveId" clId="{B2414588-3663-438C-807D-C09769B1BEE7}" dt="2022-02-17T03:53:53.311" v="21" actId="47"/>
        <pc:sldMkLst>
          <pc:docMk/>
          <pc:sldMk cId="3813084697" sldId="336"/>
        </pc:sldMkLst>
      </pc:sldChg>
      <pc:sldChg chg="del">
        <pc:chgData name="linyd@gcu.edu.cn" userId="b8e7e040dcb4f74d" providerId="LiveId" clId="{B2414588-3663-438C-807D-C09769B1BEE7}" dt="2022-02-17T03:53:53.311" v="21" actId="47"/>
        <pc:sldMkLst>
          <pc:docMk/>
          <pc:sldMk cId="4224216895" sldId="337"/>
        </pc:sldMkLst>
      </pc:sldChg>
      <pc:sldChg chg="del">
        <pc:chgData name="linyd@gcu.edu.cn" userId="b8e7e040dcb4f74d" providerId="LiveId" clId="{B2414588-3663-438C-807D-C09769B1BEE7}" dt="2022-02-17T03:53:53.311" v="21" actId="47"/>
        <pc:sldMkLst>
          <pc:docMk/>
          <pc:sldMk cId="2099676380" sldId="338"/>
        </pc:sldMkLst>
      </pc:sldChg>
      <pc:sldChg chg="del">
        <pc:chgData name="linyd@gcu.edu.cn" userId="b8e7e040dcb4f74d" providerId="LiveId" clId="{B2414588-3663-438C-807D-C09769B1BEE7}" dt="2022-02-17T03:53:53.311" v="21" actId="47"/>
        <pc:sldMkLst>
          <pc:docMk/>
          <pc:sldMk cId="3628767903" sldId="339"/>
        </pc:sldMkLst>
      </pc:sldChg>
      <pc:sldChg chg="del">
        <pc:chgData name="linyd@gcu.edu.cn" userId="b8e7e040dcb4f74d" providerId="LiveId" clId="{B2414588-3663-438C-807D-C09769B1BEE7}" dt="2022-02-17T03:53:53.311" v="21" actId="47"/>
        <pc:sldMkLst>
          <pc:docMk/>
          <pc:sldMk cId="2979774472" sldId="340"/>
        </pc:sldMkLst>
      </pc:sldChg>
      <pc:sldChg chg="del">
        <pc:chgData name="linyd@gcu.edu.cn" userId="b8e7e040dcb4f74d" providerId="LiveId" clId="{B2414588-3663-438C-807D-C09769B1BEE7}" dt="2022-02-17T03:53:53.311" v="21" actId="47"/>
        <pc:sldMkLst>
          <pc:docMk/>
          <pc:sldMk cId="2671917257" sldId="341"/>
        </pc:sldMkLst>
      </pc:sldChg>
      <pc:sldChg chg="del">
        <pc:chgData name="linyd@gcu.edu.cn" userId="b8e7e040dcb4f74d" providerId="LiveId" clId="{B2414588-3663-438C-807D-C09769B1BEE7}" dt="2022-02-17T03:53:53.311" v="21" actId="47"/>
        <pc:sldMkLst>
          <pc:docMk/>
          <pc:sldMk cId="1338363454" sldId="342"/>
        </pc:sldMkLst>
      </pc:sldChg>
      <pc:sldChg chg="del">
        <pc:chgData name="linyd@gcu.edu.cn" userId="b8e7e040dcb4f74d" providerId="LiveId" clId="{B2414588-3663-438C-807D-C09769B1BEE7}" dt="2022-02-17T03:53:53.311" v="21" actId="47"/>
        <pc:sldMkLst>
          <pc:docMk/>
          <pc:sldMk cId="451271327" sldId="343"/>
        </pc:sldMkLst>
      </pc:sldChg>
      <pc:sldChg chg="del">
        <pc:chgData name="linyd@gcu.edu.cn" userId="b8e7e040dcb4f74d" providerId="LiveId" clId="{B2414588-3663-438C-807D-C09769B1BEE7}" dt="2022-02-17T03:53:53.311" v="21" actId="47"/>
        <pc:sldMkLst>
          <pc:docMk/>
          <pc:sldMk cId="2197632111" sldId="344"/>
        </pc:sldMkLst>
      </pc:sldChg>
      <pc:sldChg chg="del">
        <pc:chgData name="linyd@gcu.edu.cn" userId="b8e7e040dcb4f74d" providerId="LiveId" clId="{B2414588-3663-438C-807D-C09769B1BEE7}" dt="2022-02-17T03:53:53.311" v="21" actId="47"/>
        <pc:sldMkLst>
          <pc:docMk/>
          <pc:sldMk cId="3229717083" sldId="345"/>
        </pc:sldMkLst>
      </pc:sldChg>
      <pc:sldChg chg="del">
        <pc:chgData name="linyd@gcu.edu.cn" userId="b8e7e040dcb4f74d" providerId="LiveId" clId="{B2414588-3663-438C-807D-C09769B1BEE7}" dt="2022-02-17T03:53:53.311" v="21" actId="47"/>
        <pc:sldMkLst>
          <pc:docMk/>
          <pc:sldMk cId="4289235115" sldId="346"/>
        </pc:sldMkLst>
      </pc:sldChg>
      <pc:sldChg chg="del">
        <pc:chgData name="linyd@gcu.edu.cn" userId="b8e7e040dcb4f74d" providerId="LiveId" clId="{B2414588-3663-438C-807D-C09769B1BEE7}" dt="2022-02-17T03:53:53.311" v="21" actId="47"/>
        <pc:sldMkLst>
          <pc:docMk/>
          <pc:sldMk cId="1542306150" sldId="347"/>
        </pc:sldMkLst>
      </pc:sldChg>
    </pc:docChg>
  </pc:docChgLst>
  <pc:docChgLst>
    <pc:chgData name="linyd@gcu.edu.cn" userId="b8e7e040dcb4f74d" providerId="LiveId" clId="{C0699B5E-856A-43D0-919D-FA78BC5D0687}"/>
    <pc:docChg chg="undo custSel addSld modSld">
      <pc:chgData name="linyd@gcu.edu.cn" userId="b8e7e040dcb4f74d" providerId="LiveId" clId="{C0699B5E-856A-43D0-919D-FA78BC5D0687}" dt="2022-02-14T03:27:32.495" v="6047" actId="20577"/>
      <pc:docMkLst>
        <pc:docMk/>
      </pc:docMkLst>
      <pc:sldChg chg="modSp mod">
        <pc:chgData name="linyd@gcu.edu.cn" userId="b8e7e040dcb4f74d" providerId="LiveId" clId="{C0699B5E-856A-43D0-919D-FA78BC5D0687}" dt="2022-02-14T03:27:32.495" v="6047" actId="20577"/>
        <pc:sldMkLst>
          <pc:docMk/>
          <pc:sldMk cId="2806257027" sldId="256"/>
        </pc:sldMkLst>
        <pc:spChg chg="mod">
          <ac:chgData name="linyd@gcu.edu.cn" userId="b8e7e040dcb4f74d" providerId="LiveId" clId="{C0699B5E-856A-43D0-919D-FA78BC5D0687}" dt="2022-02-14T03:27:32.495" v="6047" actId="20577"/>
          <ac:spMkLst>
            <pc:docMk/>
            <pc:sldMk cId="2806257027" sldId="256"/>
            <ac:spMk id="3" creationId="{E9F6641D-ADF3-40BD-9BA3-E740E77C8826}"/>
          </ac:spMkLst>
        </pc:spChg>
      </pc:sldChg>
      <pc:sldChg chg="addSp delSp modSp mod modAnim">
        <pc:chgData name="linyd@gcu.edu.cn" userId="b8e7e040dcb4f74d" providerId="LiveId" clId="{C0699B5E-856A-43D0-919D-FA78BC5D0687}" dt="2022-02-13T02:57:13.484" v="254" actId="478"/>
        <pc:sldMkLst>
          <pc:docMk/>
          <pc:sldMk cId="2628330532" sldId="294"/>
        </pc:sldMkLst>
        <pc:spChg chg="mod">
          <ac:chgData name="linyd@gcu.edu.cn" userId="b8e7e040dcb4f74d" providerId="LiveId" clId="{C0699B5E-856A-43D0-919D-FA78BC5D0687}" dt="2022-02-13T02:53:35.260" v="193" actId="122"/>
          <ac:spMkLst>
            <pc:docMk/>
            <pc:sldMk cId="2628330532" sldId="294"/>
            <ac:spMk id="3" creationId="{6038C1F2-5F02-43E8-BB76-EF80BCDDF6BE}"/>
          </ac:spMkLst>
        </pc:spChg>
        <pc:spChg chg="add mod">
          <ac:chgData name="linyd@gcu.edu.cn" userId="b8e7e040dcb4f74d" providerId="LiveId" clId="{C0699B5E-856A-43D0-919D-FA78BC5D0687}" dt="2022-02-13T02:55:05.498" v="238" actId="1076"/>
          <ac:spMkLst>
            <pc:docMk/>
            <pc:sldMk cId="2628330532" sldId="294"/>
            <ac:spMk id="7" creationId="{34A8F8B5-FC8D-47BC-AA41-B9CB6FD27804}"/>
          </ac:spMkLst>
        </pc:spChg>
        <pc:picChg chg="add del mod">
          <ac:chgData name="linyd@gcu.edu.cn" userId="b8e7e040dcb4f74d" providerId="LiveId" clId="{C0699B5E-856A-43D0-919D-FA78BC5D0687}" dt="2022-02-13T02:57:13.484" v="254" actId="478"/>
          <ac:picMkLst>
            <pc:docMk/>
            <pc:sldMk cId="2628330532" sldId="294"/>
            <ac:picMk id="4" creationId="{69FE66EB-CC87-4297-8E94-24381C7C6D69}"/>
          </ac:picMkLst>
        </pc:picChg>
        <pc:picChg chg="add mod">
          <ac:chgData name="linyd@gcu.edu.cn" userId="b8e7e040dcb4f74d" providerId="LiveId" clId="{C0699B5E-856A-43D0-919D-FA78BC5D0687}" dt="2022-02-13T02:54:35.940" v="206" actId="1035"/>
          <ac:picMkLst>
            <pc:docMk/>
            <pc:sldMk cId="2628330532" sldId="294"/>
            <ac:picMk id="6" creationId="{EC98715D-C0C8-450B-AA73-D702E89920E9}"/>
          </ac:picMkLst>
        </pc:picChg>
        <pc:picChg chg="add mod">
          <ac:chgData name="linyd@gcu.edu.cn" userId="b8e7e040dcb4f74d" providerId="LiveId" clId="{C0699B5E-856A-43D0-919D-FA78BC5D0687}" dt="2022-02-13T02:56:45.547" v="252" actId="1076"/>
          <ac:picMkLst>
            <pc:docMk/>
            <pc:sldMk cId="2628330532" sldId="294"/>
            <ac:picMk id="9" creationId="{087DB932-723D-4C47-8789-6D61BBC90E65}"/>
          </ac:picMkLst>
        </pc:picChg>
        <pc:picChg chg="add mod">
          <ac:chgData name="linyd@gcu.edu.cn" userId="b8e7e040dcb4f74d" providerId="LiveId" clId="{C0699B5E-856A-43D0-919D-FA78BC5D0687}" dt="2022-02-13T02:56:45.547" v="252" actId="1076"/>
          <ac:picMkLst>
            <pc:docMk/>
            <pc:sldMk cId="2628330532" sldId="294"/>
            <ac:picMk id="11" creationId="{3DE6DB4F-92A0-4799-8431-1CF2EFBCB8CA}"/>
          </ac:picMkLst>
        </pc:picChg>
        <pc:picChg chg="add mod">
          <ac:chgData name="linyd@gcu.edu.cn" userId="b8e7e040dcb4f74d" providerId="LiveId" clId="{C0699B5E-856A-43D0-919D-FA78BC5D0687}" dt="2022-02-13T02:56:45.547" v="252" actId="1076"/>
          <ac:picMkLst>
            <pc:docMk/>
            <pc:sldMk cId="2628330532" sldId="294"/>
            <ac:picMk id="13" creationId="{0FF68D6D-1D0E-4915-A1B8-4603035FED8D}"/>
          </ac:picMkLst>
        </pc:picChg>
      </pc:sldChg>
      <pc:sldChg chg="addSp modSp new mod">
        <pc:chgData name="linyd@gcu.edu.cn" userId="b8e7e040dcb4f74d" providerId="LiveId" clId="{C0699B5E-856A-43D0-919D-FA78BC5D0687}" dt="2022-02-13T03:08:14.585" v="537" actId="5793"/>
        <pc:sldMkLst>
          <pc:docMk/>
          <pc:sldMk cId="3141072908" sldId="295"/>
        </pc:sldMkLst>
        <pc:spChg chg="mod">
          <ac:chgData name="linyd@gcu.edu.cn" userId="b8e7e040dcb4f74d" providerId="LiveId" clId="{C0699B5E-856A-43D0-919D-FA78BC5D0687}" dt="2022-02-13T02:57:18.457" v="255"/>
          <ac:spMkLst>
            <pc:docMk/>
            <pc:sldMk cId="3141072908" sldId="295"/>
            <ac:spMk id="2" creationId="{61430A00-91AC-4945-9215-40B0614F6509}"/>
          </ac:spMkLst>
        </pc:spChg>
        <pc:spChg chg="mod">
          <ac:chgData name="linyd@gcu.edu.cn" userId="b8e7e040dcb4f74d" providerId="LiveId" clId="{C0699B5E-856A-43D0-919D-FA78BC5D0687}" dt="2022-02-13T03:08:14.585" v="537" actId="5793"/>
          <ac:spMkLst>
            <pc:docMk/>
            <pc:sldMk cId="3141072908" sldId="295"/>
            <ac:spMk id="3" creationId="{AC4036BA-E4F4-4922-A212-81A3949E5B2E}"/>
          </ac:spMkLst>
        </pc:spChg>
        <pc:spChg chg="add mod">
          <ac:chgData name="linyd@gcu.edu.cn" userId="b8e7e040dcb4f74d" providerId="LiveId" clId="{C0699B5E-856A-43D0-919D-FA78BC5D0687}" dt="2022-02-13T03:05:17.195" v="412" actId="1076"/>
          <ac:spMkLst>
            <pc:docMk/>
            <pc:sldMk cId="3141072908" sldId="295"/>
            <ac:spMk id="6" creationId="{F53DCE60-E18E-48D6-A4B7-F9F5FAC802D7}"/>
          </ac:spMkLst>
        </pc:spChg>
        <pc:spChg chg="add mod">
          <ac:chgData name="linyd@gcu.edu.cn" userId="b8e7e040dcb4f74d" providerId="LiveId" clId="{C0699B5E-856A-43D0-919D-FA78BC5D0687}" dt="2022-02-13T03:06:18.987" v="482" actId="14100"/>
          <ac:spMkLst>
            <pc:docMk/>
            <pc:sldMk cId="3141072908" sldId="295"/>
            <ac:spMk id="9" creationId="{EE3D5944-001D-42CE-BC05-931584CDE4F3}"/>
          </ac:spMkLst>
        </pc:spChg>
        <pc:spChg chg="add mod">
          <ac:chgData name="linyd@gcu.edu.cn" userId="b8e7e040dcb4f74d" providerId="LiveId" clId="{C0699B5E-856A-43D0-919D-FA78BC5D0687}" dt="2022-02-13T03:07:25.702" v="519" actId="20577"/>
          <ac:spMkLst>
            <pc:docMk/>
            <pc:sldMk cId="3141072908" sldId="295"/>
            <ac:spMk id="12" creationId="{354B8877-6312-4521-A959-73A35A95081B}"/>
          </ac:spMkLst>
        </pc:spChg>
        <pc:picChg chg="add mod">
          <ac:chgData name="linyd@gcu.edu.cn" userId="b8e7e040dcb4f74d" providerId="LiveId" clId="{C0699B5E-856A-43D0-919D-FA78BC5D0687}" dt="2022-02-13T03:05:00.826" v="386" actId="1076"/>
          <ac:picMkLst>
            <pc:docMk/>
            <pc:sldMk cId="3141072908" sldId="295"/>
            <ac:picMk id="5" creationId="{35901219-D908-427E-8475-088C118B5082}"/>
          </ac:picMkLst>
        </pc:picChg>
        <pc:picChg chg="add mod">
          <ac:chgData name="linyd@gcu.edu.cn" userId="b8e7e040dcb4f74d" providerId="LiveId" clId="{C0699B5E-856A-43D0-919D-FA78BC5D0687}" dt="2022-02-13T03:05:44.666" v="415" actId="14100"/>
          <ac:picMkLst>
            <pc:docMk/>
            <pc:sldMk cId="3141072908" sldId="295"/>
            <ac:picMk id="8" creationId="{7FE78FB5-579A-44F0-ACB0-B1A51FF834F6}"/>
          </ac:picMkLst>
        </pc:picChg>
        <pc:picChg chg="add mod">
          <ac:chgData name="linyd@gcu.edu.cn" userId="b8e7e040dcb4f74d" providerId="LiveId" clId="{C0699B5E-856A-43D0-919D-FA78BC5D0687}" dt="2022-02-13T03:06:52.738" v="486" actId="1076"/>
          <ac:picMkLst>
            <pc:docMk/>
            <pc:sldMk cId="3141072908" sldId="295"/>
            <ac:picMk id="11" creationId="{773B850B-3942-47F2-B302-300B6DBCDD31}"/>
          </ac:picMkLst>
        </pc:picChg>
      </pc:sldChg>
      <pc:sldChg chg="addSp delSp modSp new mod">
        <pc:chgData name="linyd@gcu.edu.cn" userId="b8e7e040dcb4f74d" providerId="LiveId" clId="{C0699B5E-856A-43D0-919D-FA78BC5D0687}" dt="2022-02-13T03:19:49.658" v="1043"/>
        <pc:sldMkLst>
          <pc:docMk/>
          <pc:sldMk cId="386832351" sldId="296"/>
        </pc:sldMkLst>
        <pc:spChg chg="mod">
          <ac:chgData name="linyd@gcu.edu.cn" userId="b8e7e040dcb4f74d" providerId="LiveId" clId="{C0699B5E-856A-43D0-919D-FA78BC5D0687}" dt="2022-02-13T03:08:06.005" v="524"/>
          <ac:spMkLst>
            <pc:docMk/>
            <pc:sldMk cId="386832351" sldId="296"/>
            <ac:spMk id="2" creationId="{CFA315D0-7D3D-428E-A61A-F028662803B9}"/>
          </ac:spMkLst>
        </pc:spChg>
        <pc:spChg chg="mod">
          <ac:chgData name="linyd@gcu.edu.cn" userId="b8e7e040dcb4f74d" providerId="LiveId" clId="{C0699B5E-856A-43D0-919D-FA78BC5D0687}" dt="2022-02-13T03:19:49.658" v="1043"/>
          <ac:spMkLst>
            <pc:docMk/>
            <pc:sldMk cId="386832351" sldId="296"/>
            <ac:spMk id="3" creationId="{8349B9C5-0CA9-4E0A-AC8F-500045D2E85F}"/>
          </ac:spMkLst>
        </pc:spChg>
        <pc:spChg chg="add">
          <ac:chgData name="linyd@gcu.edu.cn" userId="b8e7e040dcb4f74d" providerId="LiveId" clId="{C0699B5E-856A-43D0-919D-FA78BC5D0687}" dt="2022-02-13T03:10:59.925" v="762" actId="11529"/>
          <ac:spMkLst>
            <pc:docMk/>
            <pc:sldMk cId="386832351" sldId="296"/>
            <ac:spMk id="4" creationId="{6D61D297-EE23-4E49-96EC-5F077CD10C59}"/>
          </ac:spMkLst>
        </pc:spChg>
        <pc:spChg chg="add mod">
          <ac:chgData name="linyd@gcu.edu.cn" userId="b8e7e040dcb4f74d" providerId="LiveId" clId="{C0699B5E-856A-43D0-919D-FA78BC5D0687}" dt="2022-02-13T03:11:05.513" v="764" actId="207"/>
          <ac:spMkLst>
            <pc:docMk/>
            <pc:sldMk cId="386832351" sldId="296"/>
            <ac:spMk id="5" creationId="{1730F401-558C-4E00-B158-DBD02A7C1184}"/>
          </ac:spMkLst>
        </pc:spChg>
        <pc:spChg chg="add mod">
          <ac:chgData name="linyd@gcu.edu.cn" userId="b8e7e040dcb4f74d" providerId="LiveId" clId="{C0699B5E-856A-43D0-919D-FA78BC5D0687}" dt="2022-02-13T03:11:23.969" v="767" actId="207"/>
          <ac:spMkLst>
            <pc:docMk/>
            <pc:sldMk cId="386832351" sldId="296"/>
            <ac:spMk id="6" creationId="{0C085A10-3734-4BAC-8F91-26B655C80984}"/>
          </ac:spMkLst>
        </pc:spChg>
        <pc:spChg chg="add mod">
          <ac:chgData name="linyd@gcu.edu.cn" userId="b8e7e040dcb4f74d" providerId="LiveId" clId="{C0699B5E-856A-43D0-919D-FA78BC5D0687}" dt="2022-02-13T03:11:35.667" v="771" actId="1076"/>
          <ac:spMkLst>
            <pc:docMk/>
            <pc:sldMk cId="386832351" sldId="296"/>
            <ac:spMk id="7" creationId="{1CC5F077-8013-4321-92A3-7EA229A054F0}"/>
          </ac:spMkLst>
        </pc:spChg>
        <pc:spChg chg="add mod">
          <ac:chgData name="linyd@gcu.edu.cn" userId="b8e7e040dcb4f74d" providerId="LiveId" clId="{C0699B5E-856A-43D0-919D-FA78BC5D0687}" dt="2022-02-13T03:12:44.354" v="775" actId="1076"/>
          <ac:spMkLst>
            <pc:docMk/>
            <pc:sldMk cId="386832351" sldId="296"/>
            <ac:spMk id="8" creationId="{7B0C3AED-3B65-4BFE-A016-BD5A4B66EFCF}"/>
          </ac:spMkLst>
        </pc:spChg>
        <pc:spChg chg="add mod">
          <ac:chgData name="linyd@gcu.edu.cn" userId="b8e7e040dcb4f74d" providerId="LiveId" clId="{C0699B5E-856A-43D0-919D-FA78BC5D0687}" dt="2022-02-13T03:13:02.722" v="788" actId="1076"/>
          <ac:spMkLst>
            <pc:docMk/>
            <pc:sldMk cId="386832351" sldId="296"/>
            <ac:spMk id="9" creationId="{2D511EB4-481F-45F1-AFF3-2F034617E0DD}"/>
          </ac:spMkLst>
        </pc:spChg>
        <pc:spChg chg="add del">
          <ac:chgData name="linyd@gcu.edu.cn" userId="b8e7e040dcb4f74d" providerId="LiveId" clId="{C0699B5E-856A-43D0-919D-FA78BC5D0687}" dt="2022-02-13T03:13:13.498" v="790" actId="478"/>
          <ac:spMkLst>
            <pc:docMk/>
            <pc:sldMk cId="386832351" sldId="296"/>
            <ac:spMk id="10" creationId="{7691B59F-CAE0-4A89-A798-1072D0C41C21}"/>
          </ac:spMkLst>
        </pc:spChg>
        <pc:spChg chg="add mod">
          <ac:chgData name="linyd@gcu.edu.cn" userId="b8e7e040dcb4f74d" providerId="LiveId" clId="{C0699B5E-856A-43D0-919D-FA78BC5D0687}" dt="2022-02-13T03:13:28.143" v="793"/>
          <ac:spMkLst>
            <pc:docMk/>
            <pc:sldMk cId="386832351" sldId="296"/>
            <ac:spMk id="11" creationId="{DECB2CCC-D9B7-4B6B-9DC0-514B91A9273D}"/>
          </ac:spMkLst>
        </pc:spChg>
        <pc:spChg chg="add mod">
          <ac:chgData name="linyd@gcu.edu.cn" userId="b8e7e040dcb4f74d" providerId="LiveId" clId="{C0699B5E-856A-43D0-919D-FA78BC5D0687}" dt="2022-02-13T03:13:41.562" v="837" actId="1037"/>
          <ac:spMkLst>
            <pc:docMk/>
            <pc:sldMk cId="386832351" sldId="296"/>
            <ac:spMk id="12" creationId="{EBE47FC9-6552-4829-ACE1-1EDCF85062CB}"/>
          </ac:spMkLst>
        </pc:spChg>
        <pc:spChg chg="add mod">
          <ac:chgData name="linyd@gcu.edu.cn" userId="b8e7e040dcb4f74d" providerId="LiveId" clId="{C0699B5E-856A-43D0-919D-FA78BC5D0687}" dt="2022-02-13T03:13:54.523" v="847" actId="20577"/>
          <ac:spMkLst>
            <pc:docMk/>
            <pc:sldMk cId="386832351" sldId="296"/>
            <ac:spMk id="13" creationId="{470948C3-2B0E-4036-83DE-D44AE22EF877}"/>
          </ac:spMkLst>
        </pc:spChg>
        <pc:spChg chg="add mod">
          <ac:chgData name="linyd@gcu.edu.cn" userId="b8e7e040dcb4f74d" providerId="LiveId" clId="{C0699B5E-856A-43D0-919D-FA78BC5D0687}" dt="2022-02-13T03:14:13.410" v="862" actId="1076"/>
          <ac:spMkLst>
            <pc:docMk/>
            <pc:sldMk cId="386832351" sldId="296"/>
            <ac:spMk id="14" creationId="{8E585624-5B8A-4C05-8B7D-BC59440E3392}"/>
          </ac:spMkLst>
        </pc:spChg>
      </pc:sldChg>
      <pc:sldChg chg="addSp delSp modSp add mod">
        <pc:chgData name="linyd@gcu.edu.cn" userId="b8e7e040dcb4f74d" providerId="LiveId" clId="{C0699B5E-856A-43D0-919D-FA78BC5D0687}" dt="2022-02-13T03:19:52.744" v="1044"/>
        <pc:sldMkLst>
          <pc:docMk/>
          <pc:sldMk cId="2136081880" sldId="297"/>
        </pc:sldMkLst>
        <pc:spChg chg="mod">
          <ac:chgData name="linyd@gcu.edu.cn" userId="b8e7e040dcb4f74d" providerId="LiveId" clId="{C0699B5E-856A-43D0-919D-FA78BC5D0687}" dt="2022-02-13T03:19:52.744" v="1044"/>
          <ac:spMkLst>
            <pc:docMk/>
            <pc:sldMk cId="2136081880" sldId="297"/>
            <ac:spMk id="3" creationId="{8349B9C5-0CA9-4E0A-AC8F-500045D2E85F}"/>
          </ac:spMkLst>
        </pc:spChg>
        <pc:spChg chg="mod">
          <ac:chgData name="linyd@gcu.edu.cn" userId="b8e7e040dcb4f74d" providerId="LiveId" clId="{C0699B5E-856A-43D0-919D-FA78BC5D0687}" dt="2022-02-13T03:14:33.171" v="864" actId="1076"/>
          <ac:spMkLst>
            <pc:docMk/>
            <pc:sldMk cId="2136081880" sldId="297"/>
            <ac:spMk id="4" creationId="{6D61D297-EE23-4E49-96EC-5F077CD10C59}"/>
          </ac:spMkLst>
        </pc:spChg>
        <pc:spChg chg="mod">
          <ac:chgData name="linyd@gcu.edu.cn" userId="b8e7e040dcb4f74d" providerId="LiveId" clId="{C0699B5E-856A-43D0-919D-FA78BC5D0687}" dt="2022-02-13T03:14:33.171" v="864" actId="1076"/>
          <ac:spMkLst>
            <pc:docMk/>
            <pc:sldMk cId="2136081880" sldId="297"/>
            <ac:spMk id="5" creationId="{1730F401-558C-4E00-B158-DBD02A7C1184}"/>
          </ac:spMkLst>
        </pc:spChg>
        <pc:spChg chg="mod">
          <ac:chgData name="linyd@gcu.edu.cn" userId="b8e7e040dcb4f74d" providerId="LiveId" clId="{C0699B5E-856A-43D0-919D-FA78BC5D0687}" dt="2022-02-13T03:14:33.171" v="864" actId="1076"/>
          <ac:spMkLst>
            <pc:docMk/>
            <pc:sldMk cId="2136081880" sldId="297"/>
            <ac:spMk id="6" creationId="{0C085A10-3734-4BAC-8F91-26B655C80984}"/>
          </ac:spMkLst>
        </pc:spChg>
        <pc:spChg chg="mod">
          <ac:chgData name="linyd@gcu.edu.cn" userId="b8e7e040dcb4f74d" providerId="LiveId" clId="{C0699B5E-856A-43D0-919D-FA78BC5D0687}" dt="2022-02-13T03:14:33.171" v="864" actId="1076"/>
          <ac:spMkLst>
            <pc:docMk/>
            <pc:sldMk cId="2136081880" sldId="297"/>
            <ac:spMk id="7" creationId="{1CC5F077-8013-4321-92A3-7EA229A054F0}"/>
          </ac:spMkLst>
        </pc:spChg>
        <pc:spChg chg="mod">
          <ac:chgData name="linyd@gcu.edu.cn" userId="b8e7e040dcb4f74d" providerId="LiveId" clId="{C0699B5E-856A-43D0-919D-FA78BC5D0687}" dt="2022-02-13T03:14:33.171" v="864" actId="1076"/>
          <ac:spMkLst>
            <pc:docMk/>
            <pc:sldMk cId="2136081880" sldId="297"/>
            <ac:spMk id="8" creationId="{7B0C3AED-3B65-4BFE-A016-BD5A4B66EFCF}"/>
          </ac:spMkLst>
        </pc:spChg>
        <pc:spChg chg="mod">
          <ac:chgData name="linyd@gcu.edu.cn" userId="b8e7e040dcb4f74d" providerId="LiveId" clId="{C0699B5E-856A-43D0-919D-FA78BC5D0687}" dt="2022-02-13T03:14:33.171" v="864" actId="1076"/>
          <ac:spMkLst>
            <pc:docMk/>
            <pc:sldMk cId="2136081880" sldId="297"/>
            <ac:spMk id="9" creationId="{2D511EB4-481F-45F1-AFF3-2F034617E0DD}"/>
          </ac:spMkLst>
        </pc:spChg>
        <pc:spChg chg="add mod">
          <ac:chgData name="linyd@gcu.edu.cn" userId="b8e7e040dcb4f74d" providerId="LiveId" clId="{C0699B5E-856A-43D0-919D-FA78BC5D0687}" dt="2022-02-13T03:15:18.078" v="873"/>
          <ac:spMkLst>
            <pc:docMk/>
            <pc:sldMk cId="2136081880" sldId="297"/>
            <ac:spMk id="10" creationId="{36392ECB-DCA1-4C0F-9031-2005E23D81E0}"/>
          </ac:spMkLst>
        </pc:spChg>
        <pc:spChg chg="mod">
          <ac:chgData name="linyd@gcu.edu.cn" userId="b8e7e040dcb4f74d" providerId="LiveId" clId="{C0699B5E-856A-43D0-919D-FA78BC5D0687}" dt="2022-02-13T03:14:33.171" v="864" actId="1076"/>
          <ac:spMkLst>
            <pc:docMk/>
            <pc:sldMk cId="2136081880" sldId="297"/>
            <ac:spMk id="11" creationId="{DECB2CCC-D9B7-4B6B-9DC0-514B91A9273D}"/>
          </ac:spMkLst>
        </pc:spChg>
        <pc:spChg chg="mod">
          <ac:chgData name="linyd@gcu.edu.cn" userId="b8e7e040dcb4f74d" providerId="LiveId" clId="{C0699B5E-856A-43D0-919D-FA78BC5D0687}" dt="2022-02-13T03:14:33.171" v="864" actId="1076"/>
          <ac:spMkLst>
            <pc:docMk/>
            <pc:sldMk cId="2136081880" sldId="297"/>
            <ac:spMk id="12" creationId="{EBE47FC9-6552-4829-ACE1-1EDCF85062CB}"/>
          </ac:spMkLst>
        </pc:spChg>
        <pc:spChg chg="mod">
          <ac:chgData name="linyd@gcu.edu.cn" userId="b8e7e040dcb4f74d" providerId="LiveId" clId="{C0699B5E-856A-43D0-919D-FA78BC5D0687}" dt="2022-02-13T03:14:33.171" v="864" actId="1076"/>
          <ac:spMkLst>
            <pc:docMk/>
            <pc:sldMk cId="2136081880" sldId="297"/>
            <ac:spMk id="13" creationId="{470948C3-2B0E-4036-83DE-D44AE22EF877}"/>
          </ac:spMkLst>
        </pc:spChg>
        <pc:spChg chg="mod">
          <ac:chgData name="linyd@gcu.edu.cn" userId="b8e7e040dcb4f74d" providerId="LiveId" clId="{C0699B5E-856A-43D0-919D-FA78BC5D0687}" dt="2022-02-13T03:15:24.778" v="874" actId="1076"/>
          <ac:spMkLst>
            <pc:docMk/>
            <pc:sldMk cId="2136081880" sldId="297"/>
            <ac:spMk id="14" creationId="{8E585624-5B8A-4C05-8B7D-BC59440E3392}"/>
          </ac:spMkLst>
        </pc:spChg>
        <pc:spChg chg="add mod">
          <ac:chgData name="linyd@gcu.edu.cn" userId="b8e7e040dcb4f74d" providerId="LiveId" clId="{C0699B5E-856A-43D0-919D-FA78BC5D0687}" dt="2022-02-13T03:14:56.018" v="868" actId="571"/>
          <ac:spMkLst>
            <pc:docMk/>
            <pc:sldMk cId="2136081880" sldId="297"/>
            <ac:spMk id="15" creationId="{32809149-7E4A-4078-A322-9BAA90A4B44E}"/>
          </ac:spMkLst>
        </pc:spChg>
        <pc:spChg chg="add mod">
          <ac:chgData name="linyd@gcu.edu.cn" userId="b8e7e040dcb4f74d" providerId="LiveId" clId="{C0699B5E-856A-43D0-919D-FA78BC5D0687}" dt="2022-02-13T03:14:56.018" v="868" actId="571"/>
          <ac:spMkLst>
            <pc:docMk/>
            <pc:sldMk cId="2136081880" sldId="297"/>
            <ac:spMk id="16" creationId="{6CA25E1A-9E3B-456C-A8B3-6BB52F2F61BC}"/>
          </ac:spMkLst>
        </pc:spChg>
        <pc:spChg chg="add mod">
          <ac:chgData name="linyd@gcu.edu.cn" userId="b8e7e040dcb4f74d" providerId="LiveId" clId="{C0699B5E-856A-43D0-919D-FA78BC5D0687}" dt="2022-02-13T03:14:59.155" v="870" actId="20577"/>
          <ac:spMkLst>
            <pc:docMk/>
            <pc:sldMk cId="2136081880" sldId="297"/>
            <ac:spMk id="17" creationId="{2DEC9DFF-648D-4DD6-BACE-6589C9798484}"/>
          </ac:spMkLst>
        </pc:spChg>
        <pc:spChg chg="add mod">
          <ac:chgData name="linyd@gcu.edu.cn" userId="b8e7e040dcb4f74d" providerId="LiveId" clId="{C0699B5E-856A-43D0-919D-FA78BC5D0687}" dt="2022-02-13T03:15:55.538" v="935" actId="1076"/>
          <ac:spMkLst>
            <pc:docMk/>
            <pc:sldMk cId="2136081880" sldId="297"/>
            <ac:spMk id="18" creationId="{B294CADC-2C13-413F-9E36-A9F221ADB053}"/>
          </ac:spMkLst>
        </pc:spChg>
        <pc:spChg chg="add mod">
          <ac:chgData name="linyd@gcu.edu.cn" userId="b8e7e040dcb4f74d" providerId="LiveId" clId="{C0699B5E-856A-43D0-919D-FA78BC5D0687}" dt="2022-02-13T03:16:04.011" v="936" actId="571"/>
          <ac:spMkLst>
            <pc:docMk/>
            <pc:sldMk cId="2136081880" sldId="297"/>
            <ac:spMk id="19" creationId="{A2311BF3-80A2-43E6-A06D-543F24BBAB03}"/>
          </ac:spMkLst>
        </pc:spChg>
        <pc:spChg chg="add mod">
          <ac:chgData name="linyd@gcu.edu.cn" userId="b8e7e040dcb4f74d" providerId="LiveId" clId="{C0699B5E-856A-43D0-919D-FA78BC5D0687}" dt="2022-02-13T03:16:04.011" v="936" actId="571"/>
          <ac:spMkLst>
            <pc:docMk/>
            <pc:sldMk cId="2136081880" sldId="297"/>
            <ac:spMk id="20" creationId="{5CD8B0C1-0D48-4EC8-A407-6DAB9F0CCEF5}"/>
          </ac:spMkLst>
        </pc:spChg>
        <pc:spChg chg="add mod">
          <ac:chgData name="linyd@gcu.edu.cn" userId="b8e7e040dcb4f74d" providerId="LiveId" clId="{C0699B5E-856A-43D0-919D-FA78BC5D0687}" dt="2022-02-13T03:16:04.011" v="936" actId="571"/>
          <ac:spMkLst>
            <pc:docMk/>
            <pc:sldMk cId="2136081880" sldId="297"/>
            <ac:spMk id="21" creationId="{DC289E8C-33C6-4EEF-9550-1A6CE753046C}"/>
          </ac:spMkLst>
        </pc:spChg>
        <pc:spChg chg="add mod">
          <ac:chgData name="linyd@gcu.edu.cn" userId="b8e7e040dcb4f74d" providerId="LiveId" clId="{C0699B5E-856A-43D0-919D-FA78BC5D0687}" dt="2022-02-13T03:16:04.011" v="936" actId="571"/>
          <ac:spMkLst>
            <pc:docMk/>
            <pc:sldMk cId="2136081880" sldId="297"/>
            <ac:spMk id="22" creationId="{9FB9F6CD-47FD-4A37-84A0-DDAD2C920BF7}"/>
          </ac:spMkLst>
        </pc:spChg>
        <pc:spChg chg="add mod">
          <ac:chgData name="linyd@gcu.edu.cn" userId="b8e7e040dcb4f74d" providerId="LiveId" clId="{C0699B5E-856A-43D0-919D-FA78BC5D0687}" dt="2022-02-13T03:16:04.011" v="936" actId="571"/>
          <ac:spMkLst>
            <pc:docMk/>
            <pc:sldMk cId="2136081880" sldId="297"/>
            <ac:spMk id="23" creationId="{D9588FFB-309F-4D06-B9FE-C2929E00493E}"/>
          </ac:spMkLst>
        </pc:spChg>
        <pc:spChg chg="add mod">
          <ac:chgData name="linyd@gcu.edu.cn" userId="b8e7e040dcb4f74d" providerId="LiveId" clId="{C0699B5E-856A-43D0-919D-FA78BC5D0687}" dt="2022-02-13T03:16:04.011" v="936" actId="571"/>
          <ac:spMkLst>
            <pc:docMk/>
            <pc:sldMk cId="2136081880" sldId="297"/>
            <ac:spMk id="24" creationId="{221DCC16-30A7-482C-8E40-CD8598416D8F}"/>
          </ac:spMkLst>
        </pc:spChg>
        <pc:spChg chg="add mod">
          <ac:chgData name="linyd@gcu.edu.cn" userId="b8e7e040dcb4f74d" providerId="LiveId" clId="{C0699B5E-856A-43D0-919D-FA78BC5D0687}" dt="2022-02-13T03:16:04.011" v="936" actId="571"/>
          <ac:spMkLst>
            <pc:docMk/>
            <pc:sldMk cId="2136081880" sldId="297"/>
            <ac:spMk id="25" creationId="{8921F22B-BB88-4CF1-876F-74A8255F6D66}"/>
          </ac:spMkLst>
        </pc:spChg>
        <pc:spChg chg="add mod">
          <ac:chgData name="linyd@gcu.edu.cn" userId="b8e7e040dcb4f74d" providerId="LiveId" clId="{C0699B5E-856A-43D0-919D-FA78BC5D0687}" dt="2022-02-13T03:16:04.011" v="936" actId="571"/>
          <ac:spMkLst>
            <pc:docMk/>
            <pc:sldMk cId="2136081880" sldId="297"/>
            <ac:spMk id="26" creationId="{D007296E-A49C-42A9-B3DA-2E3E095C9B0F}"/>
          </ac:spMkLst>
        </pc:spChg>
        <pc:spChg chg="add mod">
          <ac:chgData name="linyd@gcu.edu.cn" userId="b8e7e040dcb4f74d" providerId="LiveId" clId="{C0699B5E-856A-43D0-919D-FA78BC5D0687}" dt="2022-02-13T03:16:04.011" v="936" actId="571"/>
          <ac:spMkLst>
            <pc:docMk/>
            <pc:sldMk cId="2136081880" sldId="297"/>
            <ac:spMk id="27" creationId="{0CCA821F-C4AD-4A59-9213-7A14C925B8BB}"/>
          </ac:spMkLst>
        </pc:spChg>
        <pc:spChg chg="add mod">
          <ac:chgData name="linyd@gcu.edu.cn" userId="b8e7e040dcb4f74d" providerId="LiveId" clId="{C0699B5E-856A-43D0-919D-FA78BC5D0687}" dt="2022-02-13T03:16:04.011" v="936" actId="571"/>
          <ac:spMkLst>
            <pc:docMk/>
            <pc:sldMk cId="2136081880" sldId="297"/>
            <ac:spMk id="28" creationId="{2B095D04-54B3-4E69-919F-20694C67CCBE}"/>
          </ac:spMkLst>
        </pc:spChg>
        <pc:spChg chg="add mod">
          <ac:chgData name="linyd@gcu.edu.cn" userId="b8e7e040dcb4f74d" providerId="LiveId" clId="{C0699B5E-856A-43D0-919D-FA78BC5D0687}" dt="2022-02-13T03:16:04.011" v="936" actId="571"/>
          <ac:spMkLst>
            <pc:docMk/>
            <pc:sldMk cId="2136081880" sldId="297"/>
            <ac:spMk id="29" creationId="{76BD3950-5EF3-4DEF-A126-5B6635823E48}"/>
          </ac:spMkLst>
        </pc:spChg>
        <pc:spChg chg="add mod">
          <ac:chgData name="linyd@gcu.edu.cn" userId="b8e7e040dcb4f74d" providerId="LiveId" clId="{C0699B5E-856A-43D0-919D-FA78BC5D0687}" dt="2022-02-13T03:16:04.011" v="936" actId="571"/>
          <ac:spMkLst>
            <pc:docMk/>
            <pc:sldMk cId="2136081880" sldId="297"/>
            <ac:spMk id="30" creationId="{5A2D22E5-2AD2-4D7A-8D12-D7C9BD995D11}"/>
          </ac:spMkLst>
        </pc:spChg>
        <pc:spChg chg="add del mod">
          <ac:chgData name="linyd@gcu.edu.cn" userId="b8e7e040dcb4f74d" providerId="LiveId" clId="{C0699B5E-856A-43D0-919D-FA78BC5D0687}" dt="2022-02-13T03:16:57.727" v="959" actId="478"/>
          <ac:spMkLst>
            <pc:docMk/>
            <pc:sldMk cId="2136081880" sldId="297"/>
            <ac:spMk id="31" creationId="{B52A3B34-FD27-4EC5-8A33-4072837E3F6A}"/>
          </ac:spMkLst>
        </pc:spChg>
        <pc:spChg chg="add mod">
          <ac:chgData name="linyd@gcu.edu.cn" userId="b8e7e040dcb4f74d" providerId="LiveId" clId="{C0699B5E-856A-43D0-919D-FA78BC5D0687}" dt="2022-02-13T03:16:21.887" v="952" actId="313"/>
          <ac:spMkLst>
            <pc:docMk/>
            <pc:sldMk cId="2136081880" sldId="297"/>
            <ac:spMk id="32" creationId="{43106982-9B22-4876-B99D-FA3337A35EE5}"/>
          </ac:spMkLst>
        </pc:spChg>
        <pc:spChg chg="add mod">
          <ac:chgData name="linyd@gcu.edu.cn" userId="b8e7e040dcb4f74d" providerId="LiveId" clId="{C0699B5E-856A-43D0-919D-FA78BC5D0687}" dt="2022-02-13T03:16:35.391" v="956" actId="20577"/>
          <ac:spMkLst>
            <pc:docMk/>
            <pc:sldMk cId="2136081880" sldId="297"/>
            <ac:spMk id="33" creationId="{6341A915-0E76-401F-8BEC-A951B1E8AC7A}"/>
          </ac:spMkLst>
        </pc:spChg>
        <pc:spChg chg="add mod">
          <ac:chgData name="linyd@gcu.edu.cn" userId="b8e7e040dcb4f74d" providerId="LiveId" clId="{C0699B5E-856A-43D0-919D-FA78BC5D0687}" dt="2022-02-13T03:17:13.771" v="962" actId="208"/>
          <ac:spMkLst>
            <pc:docMk/>
            <pc:sldMk cId="2136081880" sldId="297"/>
            <ac:spMk id="34" creationId="{5321A8FB-98A2-4ACF-96BF-329667C3B455}"/>
          </ac:spMkLst>
        </pc:spChg>
        <pc:spChg chg="add mod">
          <ac:chgData name="linyd@gcu.edu.cn" userId="b8e7e040dcb4f74d" providerId="LiveId" clId="{C0699B5E-856A-43D0-919D-FA78BC5D0687}" dt="2022-02-13T03:18:53.747" v="1019" actId="20577"/>
          <ac:spMkLst>
            <pc:docMk/>
            <pc:sldMk cId="2136081880" sldId="297"/>
            <ac:spMk id="35" creationId="{E2F709BD-ED47-43C6-86B8-F313E9C2C543}"/>
          </ac:spMkLst>
        </pc:spChg>
      </pc:sldChg>
      <pc:sldChg chg="modSp add mod">
        <pc:chgData name="linyd@gcu.edu.cn" userId="b8e7e040dcb4f74d" providerId="LiveId" clId="{C0699B5E-856A-43D0-919D-FA78BC5D0687}" dt="2022-02-13T03:20:50.347" v="1115" actId="14100"/>
        <pc:sldMkLst>
          <pc:docMk/>
          <pc:sldMk cId="2182446695" sldId="298"/>
        </pc:sldMkLst>
        <pc:spChg chg="mod">
          <ac:chgData name="linyd@gcu.edu.cn" userId="b8e7e040dcb4f74d" providerId="LiveId" clId="{C0699B5E-856A-43D0-919D-FA78BC5D0687}" dt="2022-02-13T03:19:54.883" v="1045"/>
          <ac:spMkLst>
            <pc:docMk/>
            <pc:sldMk cId="2182446695" sldId="298"/>
            <ac:spMk id="3" creationId="{8349B9C5-0CA9-4E0A-AC8F-500045D2E85F}"/>
          </ac:spMkLst>
        </pc:spChg>
        <pc:spChg chg="mod">
          <ac:chgData name="linyd@gcu.edu.cn" userId="b8e7e040dcb4f74d" providerId="LiveId" clId="{C0699B5E-856A-43D0-919D-FA78BC5D0687}" dt="2022-02-13T03:20:09.606" v="1055" actId="20577"/>
          <ac:spMkLst>
            <pc:docMk/>
            <pc:sldMk cId="2182446695" sldId="298"/>
            <ac:spMk id="32" creationId="{43106982-9B22-4876-B99D-FA3337A35EE5}"/>
          </ac:spMkLst>
        </pc:spChg>
        <pc:spChg chg="mod">
          <ac:chgData name="linyd@gcu.edu.cn" userId="b8e7e040dcb4f74d" providerId="LiveId" clId="{C0699B5E-856A-43D0-919D-FA78BC5D0687}" dt="2022-02-13T03:20:05.279" v="1052" actId="20577"/>
          <ac:spMkLst>
            <pc:docMk/>
            <pc:sldMk cId="2182446695" sldId="298"/>
            <ac:spMk id="33" creationId="{6341A915-0E76-401F-8BEC-A951B1E8AC7A}"/>
          </ac:spMkLst>
        </pc:spChg>
        <pc:spChg chg="mod">
          <ac:chgData name="linyd@gcu.edu.cn" userId="b8e7e040dcb4f74d" providerId="LiveId" clId="{C0699B5E-856A-43D0-919D-FA78BC5D0687}" dt="2022-02-13T03:20:50.347" v="1115" actId="14100"/>
          <ac:spMkLst>
            <pc:docMk/>
            <pc:sldMk cId="2182446695" sldId="298"/>
            <ac:spMk id="35" creationId="{E2F709BD-ED47-43C6-86B8-F313E9C2C543}"/>
          </ac:spMkLst>
        </pc:spChg>
      </pc:sldChg>
      <pc:sldChg chg="addSp modSp new mod modAnim">
        <pc:chgData name="linyd@gcu.edu.cn" userId="b8e7e040dcb4f74d" providerId="LiveId" clId="{C0699B5E-856A-43D0-919D-FA78BC5D0687}" dt="2022-02-13T03:24:47.696" v="1412"/>
        <pc:sldMkLst>
          <pc:docMk/>
          <pc:sldMk cId="2615737454" sldId="299"/>
        </pc:sldMkLst>
        <pc:spChg chg="mod">
          <ac:chgData name="linyd@gcu.edu.cn" userId="b8e7e040dcb4f74d" providerId="LiveId" clId="{C0699B5E-856A-43D0-919D-FA78BC5D0687}" dt="2022-02-13T03:21:10.783" v="1117"/>
          <ac:spMkLst>
            <pc:docMk/>
            <pc:sldMk cId="2615737454" sldId="299"/>
            <ac:spMk id="2" creationId="{10DE4CF6-CB7D-4705-9E22-42C857902FBC}"/>
          </ac:spMkLst>
        </pc:spChg>
        <pc:spChg chg="mod">
          <ac:chgData name="linyd@gcu.edu.cn" userId="b8e7e040dcb4f74d" providerId="LiveId" clId="{C0699B5E-856A-43D0-919D-FA78BC5D0687}" dt="2022-02-13T03:23:10.396" v="1346" actId="20577"/>
          <ac:spMkLst>
            <pc:docMk/>
            <pc:sldMk cId="2615737454" sldId="299"/>
            <ac:spMk id="3" creationId="{A9A936E6-9F64-4D3B-A996-3E8C481CC568}"/>
          </ac:spMkLst>
        </pc:spChg>
        <pc:spChg chg="add mod">
          <ac:chgData name="linyd@gcu.edu.cn" userId="b8e7e040dcb4f74d" providerId="LiveId" clId="{C0699B5E-856A-43D0-919D-FA78BC5D0687}" dt="2022-02-13T03:23:49.700" v="1406" actId="207"/>
          <ac:spMkLst>
            <pc:docMk/>
            <pc:sldMk cId="2615737454" sldId="299"/>
            <ac:spMk id="4" creationId="{3116E076-A201-4004-BC79-C7566E6F56BA}"/>
          </ac:spMkLst>
        </pc:spChg>
        <pc:picChg chg="add mod">
          <ac:chgData name="linyd@gcu.edu.cn" userId="b8e7e040dcb4f74d" providerId="LiveId" clId="{C0699B5E-856A-43D0-919D-FA78BC5D0687}" dt="2022-02-13T03:24:44.794" v="1411" actId="1076"/>
          <ac:picMkLst>
            <pc:docMk/>
            <pc:sldMk cId="2615737454" sldId="299"/>
            <ac:picMk id="6" creationId="{31908AD4-4B8C-404A-9245-438F72B8F479}"/>
          </ac:picMkLst>
        </pc:picChg>
      </pc:sldChg>
      <pc:sldChg chg="addSp delSp modSp add mod delAnim">
        <pc:chgData name="linyd@gcu.edu.cn" userId="b8e7e040dcb4f74d" providerId="LiveId" clId="{C0699B5E-856A-43D0-919D-FA78BC5D0687}" dt="2022-02-13T03:26:47.922" v="1451" actId="478"/>
        <pc:sldMkLst>
          <pc:docMk/>
          <pc:sldMk cId="2455575308" sldId="300"/>
        </pc:sldMkLst>
        <pc:spChg chg="mod">
          <ac:chgData name="linyd@gcu.edu.cn" userId="b8e7e040dcb4f74d" providerId="LiveId" clId="{C0699B5E-856A-43D0-919D-FA78BC5D0687}" dt="2022-02-13T03:26:28.051" v="1434" actId="207"/>
          <ac:spMkLst>
            <pc:docMk/>
            <pc:sldMk cId="2455575308" sldId="300"/>
            <ac:spMk id="3" creationId="{A9A936E6-9F64-4D3B-A996-3E8C481CC568}"/>
          </ac:spMkLst>
        </pc:spChg>
        <pc:spChg chg="del">
          <ac:chgData name="linyd@gcu.edu.cn" userId="b8e7e040dcb4f74d" providerId="LiveId" clId="{C0699B5E-856A-43D0-919D-FA78BC5D0687}" dt="2022-02-13T03:25:17.153" v="1417" actId="478"/>
          <ac:spMkLst>
            <pc:docMk/>
            <pc:sldMk cId="2455575308" sldId="300"/>
            <ac:spMk id="4" creationId="{3116E076-A201-4004-BC79-C7566E6F56BA}"/>
          </ac:spMkLst>
        </pc:spChg>
        <pc:spChg chg="add mod topLvl">
          <ac:chgData name="linyd@gcu.edu.cn" userId="b8e7e040dcb4f74d" providerId="LiveId" clId="{C0699B5E-856A-43D0-919D-FA78BC5D0687}" dt="2022-02-13T03:25:50.402" v="1423" actId="165"/>
          <ac:spMkLst>
            <pc:docMk/>
            <pc:sldMk cId="2455575308" sldId="300"/>
            <ac:spMk id="7" creationId="{C9D88846-CBBF-47DB-9B32-235D039FD413}"/>
          </ac:spMkLst>
        </pc:spChg>
        <pc:spChg chg="add mod topLvl">
          <ac:chgData name="linyd@gcu.edu.cn" userId="b8e7e040dcb4f74d" providerId="LiveId" clId="{C0699B5E-856A-43D0-919D-FA78BC5D0687}" dt="2022-02-13T03:25:50.402" v="1423" actId="165"/>
          <ac:spMkLst>
            <pc:docMk/>
            <pc:sldMk cId="2455575308" sldId="300"/>
            <ac:spMk id="8" creationId="{B0ABF9DB-C2B2-4EDF-B99D-24C1CF55064A}"/>
          </ac:spMkLst>
        </pc:spChg>
        <pc:spChg chg="add mod topLvl">
          <ac:chgData name="linyd@gcu.edu.cn" userId="b8e7e040dcb4f74d" providerId="LiveId" clId="{C0699B5E-856A-43D0-919D-FA78BC5D0687}" dt="2022-02-13T03:25:50.402" v="1423" actId="165"/>
          <ac:spMkLst>
            <pc:docMk/>
            <pc:sldMk cId="2455575308" sldId="300"/>
            <ac:spMk id="9" creationId="{54213518-C618-403F-B910-5F05864D710D}"/>
          </ac:spMkLst>
        </pc:spChg>
        <pc:spChg chg="add mod topLvl">
          <ac:chgData name="linyd@gcu.edu.cn" userId="b8e7e040dcb4f74d" providerId="LiveId" clId="{C0699B5E-856A-43D0-919D-FA78BC5D0687}" dt="2022-02-13T03:25:50.402" v="1423" actId="165"/>
          <ac:spMkLst>
            <pc:docMk/>
            <pc:sldMk cId="2455575308" sldId="300"/>
            <ac:spMk id="10" creationId="{9E8F5D89-3DF0-4A77-9B8E-DCC0E1921B4B}"/>
          </ac:spMkLst>
        </pc:spChg>
        <pc:spChg chg="add mod topLvl">
          <ac:chgData name="linyd@gcu.edu.cn" userId="b8e7e040dcb4f74d" providerId="LiveId" clId="{C0699B5E-856A-43D0-919D-FA78BC5D0687}" dt="2022-02-13T03:25:50.402" v="1423" actId="165"/>
          <ac:spMkLst>
            <pc:docMk/>
            <pc:sldMk cId="2455575308" sldId="300"/>
            <ac:spMk id="11" creationId="{9AF34F8B-3FF1-4F6A-B890-06D75D3BADAC}"/>
          </ac:spMkLst>
        </pc:spChg>
        <pc:spChg chg="add mod topLvl">
          <ac:chgData name="linyd@gcu.edu.cn" userId="b8e7e040dcb4f74d" providerId="LiveId" clId="{C0699B5E-856A-43D0-919D-FA78BC5D0687}" dt="2022-02-13T03:26:40.705" v="1450" actId="20577"/>
          <ac:spMkLst>
            <pc:docMk/>
            <pc:sldMk cId="2455575308" sldId="300"/>
            <ac:spMk id="12" creationId="{4CC3D401-C092-4D4D-81FA-24000D493AF1}"/>
          </ac:spMkLst>
        </pc:spChg>
        <pc:spChg chg="add mod topLvl">
          <ac:chgData name="linyd@gcu.edu.cn" userId="b8e7e040dcb4f74d" providerId="LiveId" clId="{C0699B5E-856A-43D0-919D-FA78BC5D0687}" dt="2022-02-13T03:25:50.402" v="1423" actId="165"/>
          <ac:spMkLst>
            <pc:docMk/>
            <pc:sldMk cId="2455575308" sldId="300"/>
            <ac:spMk id="13" creationId="{22EF11A0-E846-4DED-A33E-45C25BCFECDC}"/>
          </ac:spMkLst>
        </pc:spChg>
        <pc:spChg chg="add mod topLvl">
          <ac:chgData name="linyd@gcu.edu.cn" userId="b8e7e040dcb4f74d" providerId="LiveId" clId="{C0699B5E-856A-43D0-919D-FA78BC5D0687}" dt="2022-02-13T03:26:05.834" v="1428" actId="1076"/>
          <ac:spMkLst>
            <pc:docMk/>
            <pc:sldMk cId="2455575308" sldId="300"/>
            <ac:spMk id="14" creationId="{B0B32B3C-9921-4AB2-AC04-830B5E6AD774}"/>
          </ac:spMkLst>
        </pc:spChg>
        <pc:spChg chg="add mod topLvl">
          <ac:chgData name="linyd@gcu.edu.cn" userId="b8e7e040dcb4f74d" providerId="LiveId" clId="{C0699B5E-856A-43D0-919D-FA78BC5D0687}" dt="2022-02-13T03:26:14.474" v="1430" actId="1076"/>
          <ac:spMkLst>
            <pc:docMk/>
            <pc:sldMk cId="2455575308" sldId="300"/>
            <ac:spMk id="15" creationId="{BB8C3713-9D7E-4D21-8460-247FF5E0DDE7}"/>
          </ac:spMkLst>
        </pc:spChg>
        <pc:spChg chg="add del mod topLvl">
          <ac:chgData name="linyd@gcu.edu.cn" userId="b8e7e040dcb4f74d" providerId="LiveId" clId="{C0699B5E-856A-43D0-919D-FA78BC5D0687}" dt="2022-02-13T03:26:47.922" v="1451" actId="478"/>
          <ac:spMkLst>
            <pc:docMk/>
            <pc:sldMk cId="2455575308" sldId="300"/>
            <ac:spMk id="16" creationId="{608D0ADC-5E5C-4B35-ABC2-67E017A93FDD}"/>
          </ac:spMkLst>
        </pc:spChg>
        <pc:grpChg chg="add del mod">
          <ac:chgData name="linyd@gcu.edu.cn" userId="b8e7e040dcb4f74d" providerId="LiveId" clId="{C0699B5E-856A-43D0-919D-FA78BC5D0687}" dt="2022-02-13T03:25:50.402" v="1423" actId="165"/>
          <ac:grpSpMkLst>
            <pc:docMk/>
            <pc:sldMk cId="2455575308" sldId="300"/>
            <ac:grpSpMk id="5" creationId="{0542E438-ED46-4ADF-86BB-62FA75D2806F}"/>
          </ac:grpSpMkLst>
        </pc:grpChg>
        <pc:picChg chg="del">
          <ac:chgData name="linyd@gcu.edu.cn" userId="b8e7e040dcb4f74d" providerId="LiveId" clId="{C0699B5E-856A-43D0-919D-FA78BC5D0687}" dt="2022-02-13T03:25:15.932" v="1416" actId="478"/>
          <ac:picMkLst>
            <pc:docMk/>
            <pc:sldMk cId="2455575308" sldId="300"/>
            <ac:picMk id="6" creationId="{31908AD4-4B8C-404A-9245-438F72B8F479}"/>
          </ac:picMkLst>
        </pc:picChg>
      </pc:sldChg>
      <pc:sldChg chg="addSp delSp modSp add mod">
        <pc:chgData name="linyd@gcu.edu.cn" userId="b8e7e040dcb4f74d" providerId="LiveId" clId="{C0699B5E-856A-43D0-919D-FA78BC5D0687}" dt="2022-02-13T03:27:50.987" v="1473" actId="208"/>
        <pc:sldMkLst>
          <pc:docMk/>
          <pc:sldMk cId="3774385877" sldId="301"/>
        </pc:sldMkLst>
        <pc:spChg chg="mod">
          <ac:chgData name="linyd@gcu.edu.cn" userId="b8e7e040dcb4f74d" providerId="LiveId" clId="{C0699B5E-856A-43D0-919D-FA78BC5D0687}" dt="2022-02-13T03:26:54.316" v="1452" actId="207"/>
          <ac:spMkLst>
            <pc:docMk/>
            <pc:sldMk cId="3774385877" sldId="301"/>
            <ac:spMk id="3" creationId="{A9A936E6-9F64-4D3B-A996-3E8C481CC568}"/>
          </ac:spMkLst>
        </pc:spChg>
        <pc:spChg chg="add mod">
          <ac:chgData name="linyd@gcu.edu.cn" userId="b8e7e040dcb4f74d" providerId="LiveId" clId="{C0699B5E-856A-43D0-919D-FA78BC5D0687}" dt="2022-02-13T03:27:50.987" v="1473" actId="208"/>
          <ac:spMkLst>
            <pc:docMk/>
            <pc:sldMk cId="3774385877" sldId="301"/>
            <ac:spMk id="4" creationId="{9426F6B4-6ED0-4332-B714-F40B416421AD}"/>
          </ac:spMkLst>
        </pc:spChg>
        <pc:spChg chg="mod">
          <ac:chgData name="linyd@gcu.edu.cn" userId="b8e7e040dcb4f74d" providerId="LiveId" clId="{C0699B5E-856A-43D0-919D-FA78BC5D0687}" dt="2022-02-13T03:27:27.878" v="1469" actId="20577"/>
          <ac:spMkLst>
            <pc:docMk/>
            <pc:sldMk cId="3774385877" sldId="301"/>
            <ac:spMk id="12" creationId="{4CC3D401-C092-4D4D-81FA-24000D493AF1}"/>
          </ac:spMkLst>
        </pc:spChg>
        <pc:spChg chg="del">
          <ac:chgData name="linyd@gcu.edu.cn" userId="b8e7e040dcb4f74d" providerId="LiveId" clId="{C0699B5E-856A-43D0-919D-FA78BC5D0687}" dt="2022-02-13T03:26:57.080" v="1453" actId="478"/>
          <ac:spMkLst>
            <pc:docMk/>
            <pc:sldMk cId="3774385877" sldId="301"/>
            <ac:spMk id="16" creationId="{608D0ADC-5E5C-4B35-ABC2-67E017A93FDD}"/>
          </ac:spMkLst>
        </pc:spChg>
        <pc:spChg chg="add mod">
          <ac:chgData name="linyd@gcu.edu.cn" userId="b8e7e040dcb4f74d" providerId="LiveId" clId="{C0699B5E-856A-43D0-919D-FA78BC5D0687}" dt="2022-02-13T03:27:11.666" v="1454" actId="571"/>
          <ac:spMkLst>
            <pc:docMk/>
            <pc:sldMk cId="3774385877" sldId="301"/>
            <ac:spMk id="17" creationId="{E8CA4D11-C045-49BE-BFB7-645B5E1FD410}"/>
          </ac:spMkLst>
        </pc:spChg>
        <pc:spChg chg="add mod">
          <ac:chgData name="linyd@gcu.edu.cn" userId="b8e7e040dcb4f74d" providerId="LiveId" clId="{C0699B5E-856A-43D0-919D-FA78BC5D0687}" dt="2022-02-13T03:27:11.666" v="1454" actId="571"/>
          <ac:spMkLst>
            <pc:docMk/>
            <pc:sldMk cId="3774385877" sldId="301"/>
            <ac:spMk id="18" creationId="{B545EFA5-2852-4615-82F6-967D2F1A93BB}"/>
          </ac:spMkLst>
        </pc:spChg>
        <pc:spChg chg="add mod">
          <ac:chgData name="linyd@gcu.edu.cn" userId="b8e7e040dcb4f74d" providerId="LiveId" clId="{C0699B5E-856A-43D0-919D-FA78BC5D0687}" dt="2022-02-13T03:27:14.487" v="1456" actId="20577"/>
          <ac:spMkLst>
            <pc:docMk/>
            <pc:sldMk cId="3774385877" sldId="301"/>
            <ac:spMk id="19" creationId="{560BE380-8231-41CF-90BE-D6642D69DBF6}"/>
          </ac:spMkLst>
        </pc:spChg>
      </pc:sldChg>
      <pc:sldChg chg="addSp delSp modSp add mod">
        <pc:chgData name="linyd@gcu.edu.cn" userId="b8e7e040dcb4f74d" providerId="LiveId" clId="{C0699B5E-856A-43D0-919D-FA78BC5D0687}" dt="2022-02-13T03:28:19.809" v="1479" actId="113"/>
        <pc:sldMkLst>
          <pc:docMk/>
          <pc:sldMk cId="2924364482" sldId="302"/>
        </pc:sldMkLst>
        <pc:spChg chg="mod">
          <ac:chgData name="linyd@gcu.edu.cn" userId="b8e7e040dcb4f74d" providerId="LiveId" clId="{C0699B5E-856A-43D0-919D-FA78BC5D0687}" dt="2022-02-13T03:28:01.899" v="1474" actId="207"/>
          <ac:spMkLst>
            <pc:docMk/>
            <pc:sldMk cId="2924364482" sldId="302"/>
            <ac:spMk id="3" creationId="{A9A936E6-9F64-4D3B-A996-3E8C481CC568}"/>
          </ac:spMkLst>
        </pc:spChg>
        <pc:spChg chg="del">
          <ac:chgData name="linyd@gcu.edu.cn" userId="b8e7e040dcb4f74d" providerId="LiveId" clId="{C0699B5E-856A-43D0-919D-FA78BC5D0687}" dt="2022-02-13T03:28:10.854" v="1475" actId="478"/>
          <ac:spMkLst>
            <pc:docMk/>
            <pc:sldMk cId="2924364482" sldId="302"/>
            <ac:spMk id="7" creationId="{C9D88846-CBBF-47DB-9B32-235D039FD413}"/>
          </ac:spMkLst>
        </pc:spChg>
        <pc:spChg chg="del">
          <ac:chgData name="linyd@gcu.edu.cn" userId="b8e7e040dcb4f74d" providerId="LiveId" clId="{C0699B5E-856A-43D0-919D-FA78BC5D0687}" dt="2022-02-13T03:28:10.854" v="1475" actId="478"/>
          <ac:spMkLst>
            <pc:docMk/>
            <pc:sldMk cId="2924364482" sldId="302"/>
            <ac:spMk id="8" creationId="{B0ABF9DB-C2B2-4EDF-B99D-24C1CF55064A}"/>
          </ac:spMkLst>
        </pc:spChg>
        <pc:spChg chg="del">
          <ac:chgData name="linyd@gcu.edu.cn" userId="b8e7e040dcb4f74d" providerId="LiveId" clId="{C0699B5E-856A-43D0-919D-FA78BC5D0687}" dt="2022-02-13T03:28:10.854" v="1475" actId="478"/>
          <ac:spMkLst>
            <pc:docMk/>
            <pc:sldMk cId="2924364482" sldId="302"/>
            <ac:spMk id="9" creationId="{54213518-C618-403F-B910-5F05864D710D}"/>
          </ac:spMkLst>
        </pc:spChg>
        <pc:spChg chg="del">
          <ac:chgData name="linyd@gcu.edu.cn" userId="b8e7e040dcb4f74d" providerId="LiveId" clId="{C0699B5E-856A-43D0-919D-FA78BC5D0687}" dt="2022-02-13T03:28:10.854" v="1475" actId="478"/>
          <ac:spMkLst>
            <pc:docMk/>
            <pc:sldMk cId="2924364482" sldId="302"/>
            <ac:spMk id="10" creationId="{9E8F5D89-3DF0-4A77-9B8E-DCC0E1921B4B}"/>
          </ac:spMkLst>
        </pc:spChg>
        <pc:spChg chg="del">
          <ac:chgData name="linyd@gcu.edu.cn" userId="b8e7e040dcb4f74d" providerId="LiveId" clId="{C0699B5E-856A-43D0-919D-FA78BC5D0687}" dt="2022-02-13T03:28:10.854" v="1475" actId="478"/>
          <ac:spMkLst>
            <pc:docMk/>
            <pc:sldMk cId="2924364482" sldId="302"/>
            <ac:spMk id="11" creationId="{9AF34F8B-3FF1-4F6A-B890-06D75D3BADAC}"/>
          </ac:spMkLst>
        </pc:spChg>
        <pc:spChg chg="del">
          <ac:chgData name="linyd@gcu.edu.cn" userId="b8e7e040dcb4f74d" providerId="LiveId" clId="{C0699B5E-856A-43D0-919D-FA78BC5D0687}" dt="2022-02-13T03:28:10.854" v="1475" actId="478"/>
          <ac:spMkLst>
            <pc:docMk/>
            <pc:sldMk cId="2924364482" sldId="302"/>
            <ac:spMk id="12" creationId="{4CC3D401-C092-4D4D-81FA-24000D493AF1}"/>
          </ac:spMkLst>
        </pc:spChg>
        <pc:spChg chg="del">
          <ac:chgData name="linyd@gcu.edu.cn" userId="b8e7e040dcb4f74d" providerId="LiveId" clId="{C0699B5E-856A-43D0-919D-FA78BC5D0687}" dt="2022-02-13T03:28:10.854" v="1475" actId="478"/>
          <ac:spMkLst>
            <pc:docMk/>
            <pc:sldMk cId="2924364482" sldId="302"/>
            <ac:spMk id="13" creationId="{22EF11A0-E846-4DED-A33E-45C25BCFECDC}"/>
          </ac:spMkLst>
        </pc:spChg>
        <pc:spChg chg="del">
          <ac:chgData name="linyd@gcu.edu.cn" userId="b8e7e040dcb4f74d" providerId="LiveId" clId="{C0699B5E-856A-43D0-919D-FA78BC5D0687}" dt="2022-02-13T03:28:10.854" v="1475" actId="478"/>
          <ac:spMkLst>
            <pc:docMk/>
            <pc:sldMk cId="2924364482" sldId="302"/>
            <ac:spMk id="14" creationId="{B0B32B3C-9921-4AB2-AC04-830B5E6AD774}"/>
          </ac:spMkLst>
        </pc:spChg>
        <pc:spChg chg="del">
          <ac:chgData name="linyd@gcu.edu.cn" userId="b8e7e040dcb4f74d" providerId="LiveId" clId="{C0699B5E-856A-43D0-919D-FA78BC5D0687}" dt="2022-02-13T03:28:10.854" v="1475" actId="478"/>
          <ac:spMkLst>
            <pc:docMk/>
            <pc:sldMk cId="2924364482" sldId="302"/>
            <ac:spMk id="15" creationId="{BB8C3713-9D7E-4D21-8460-247FF5E0DDE7}"/>
          </ac:spMkLst>
        </pc:spChg>
        <pc:spChg chg="del">
          <ac:chgData name="linyd@gcu.edu.cn" userId="b8e7e040dcb4f74d" providerId="LiveId" clId="{C0699B5E-856A-43D0-919D-FA78BC5D0687}" dt="2022-02-13T03:28:10.854" v="1475" actId="478"/>
          <ac:spMkLst>
            <pc:docMk/>
            <pc:sldMk cId="2924364482" sldId="302"/>
            <ac:spMk id="16" creationId="{608D0ADC-5E5C-4B35-ABC2-67E017A93FDD}"/>
          </ac:spMkLst>
        </pc:spChg>
        <pc:spChg chg="add mod">
          <ac:chgData name="linyd@gcu.edu.cn" userId="b8e7e040dcb4f74d" providerId="LiveId" clId="{C0699B5E-856A-43D0-919D-FA78BC5D0687}" dt="2022-02-13T03:28:11.041" v="1476"/>
          <ac:spMkLst>
            <pc:docMk/>
            <pc:sldMk cId="2924364482" sldId="302"/>
            <ac:spMk id="17" creationId="{8F7C36E9-8492-4910-848D-DFE033B80AC7}"/>
          </ac:spMkLst>
        </pc:spChg>
        <pc:spChg chg="add mod">
          <ac:chgData name="linyd@gcu.edu.cn" userId="b8e7e040dcb4f74d" providerId="LiveId" clId="{C0699B5E-856A-43D0-919D-FA78BC5D0687}" dt="2022-02-13T03:28:11.041" v="1476"/>
          <ac:spMkLst>
            <pc:docMk/>
            <pc:sldMk cId="2924364482" sldId="302"/>
            <ac:spMk id="18" creationId="{E1F11F70-AD87-427A-8135-96AB31410336}"/>
          </ac:spMkLst>
        </pc:spChg>
        <pc:spChg chg="add mod">
          <ac:chgData name="linyd@gcu.edu.cn" userId="b8e7e040dcb4f74d" providerId="LiveId" clId="{C0699B5E-856A-43D0-919D-FA78BC5D0687}" dt="2022-02-13T03:28:11.041" v="1476"/>
          <ac:spMkLst>
            <pc:docMk/>
            <pc:sldMk cId="2924364482" sldId="302"/>
            <ac:spMk id="19" creationId="{0DBD72E8-81D7-4B2E-A95F-9348B3478C7C}"/>
          </ac:spMkLst>
        </pc:spChg>
        <pc:spChg chg="add mod">
          <ac:chgData name="linyd@gcu.edu.cn" userId="b8e7e040dcb4f74d" providerId="LiveId" clId="{C0699B5E-856A-43D0-919D-FA78BC5D0687}" dt="2022-02-13T03:28:11.041" v="1476"/>
          <ac:spMkLst>
            <pc:docMk/>
            <pc:sldMk cId="2924364482" sldId="302"/>
            <ac:spMk id="20" creationId="{4DB2C83F-22E3-4BCF-833D-824E6B83C032}"/>
          </ac:spMkLst>
        </pc:spChg>
        <pc:spChg chg="add mod">
          <ac:chgData name="linyd@gcu.edu.cn" userId="b8e7e040dcb4f74d" providerId="LiveId" clId="{C0699B5E-856A-43D0-919D-FA78BC5D0687}" dt="2022-02-13T03:28:11.041" v="1476"/>
          <ac:spMkLst>
            <pc:docMk/>
            <pc:sldMk cId="2924364482" sldId="302"/>
            <ac:spMk id="21" creationId="{F4EBEA6B-5C50-4397-9DD1-6433B7AB5FB7}"/>
          </ac:spMkLst>
        </pc:spChg>
        <pc:spChg chg="add mod">
          <ac:chgData name="linyd@gcu.edu.cn" userId="b8e7e040dcb4f74d" providerId="LiveId" clId="{C0699B5E-856A-43D0-919D-FA78BC5D0687}" dt="2022-02-13T03:28:19.809" v="1479" actId="113"/>
          <ac:spMkLst>
            <pc:docMk/>
            <pc:sldMk cId="2924364482" sldId="302"/>
            <ac:spMk id="22" creationId="{BC61153B-F75E-498C-BBA9-E146F5501B29}"/>
          </ac:spMkLst>
        </pc:spChg>
        <pc:spChg chg="add mod">
          <ac:chgData name="linyd@gcu.edu.cn" userId="b8e7e040dcb4f74d" providerId="LiveId" clId="{C0699B5E-856A-43D0-919D-FA78BC5D0687}" dt="2022-02-13T03:28:11.041" v="1476"/>
          <ac:spMkLst>
            <pc:docMk/>
            <pc:sldMk cId="2924364482" sldId="302"/>
            <ac:spMk id="23" creationId="{984366EF-7906-4907-9D01-2F186FF5FBF3}"/>
          </ac:spMkLst>
        </pc:spChg>
        <pc:spChg chg="add mod">
          <ac:chgData name="linyd@gcu.edu.cn" userId="b8e7e040dcb4f74d" providerId="LiveId" clId="{C0699B5E-856A-43D0-919D-FA78BC5D0687}" dt="2022-02-13T03:28:11.041" v="1476"/>
          <ac:spMkLst>
            <pc:docMk/>
            <pc:sldMk cId="2924364482" sldId="302"/>
            <ac:spMk id="24" creationId="{78EBE76B-5C48-426B-BF03-C9C7FD0E1B15}"/>
          </ac:spMkLst>
        </pc:spChg>
        <pc:spChg chg="add mod">
          <ac:chgData name="linyd@gcu.edu.cn" userId="b8e7e040dcb4f74d" providerId="LiveId" clId="{C0699B5E-856A-43D0-919D-FA78BC5D0687}" dt="2022-02-13T03:28:11.041" v="1476"/>
          <ac:spMkLst>
            <pc:docMk/>
            <pc:sldMk cId="2924364482" sldId="302"/>
            <ac:spMk id="25" creationId="{06AB3411-9F19-4915-80B8-5A3E50552499}"/>
          </ac:spMkLst>
        </pc:spChg>
        <pc:spChg chg="add mod">
          <ac:chgData name="linyd@gcu.edu.cn" userId="b8e7e040dcb4f74d" providerId="LiveId" clId="{C0699B5E-856A-43D0-919D-FA78BC5D0687}" dt="2022-02-13T03:28:11.041" v="1476"/>
          <ac:spMkLst>
            <pc:docMk/>
            <pc:sldMk cId="2924364482" sldId="302"/>
            <ac:spMk id="26" creationId="{C2348E6F-1744-47CF-BC35-E06BA2756B05}"/>
          </ac:spMkLst>
        </pc:spChg>
        <pc:spChg chg="add mod">
          <ac:chgData name="linyd@gcu.edu.cn" userId="b8e7e040dcb4f74d" providerId="LiveId" clId="{C0699B5E-856A-43D0-919D-FA78BC5D0687}" dt="2022-02-13T03:28:11.041" v="1476"/>
          <ac:spMkLst>
            <pc:docMk/>
            <pc:sldMk cId="2924364482" sldId="302"/>
            <ac:spMk id="27" creationId="{6336FFA6-23A8-4A45-BFE3-D942E5737C0C}"/>
          </ac:spMkLst>
        </pc:spChg>
        <pc:spChg chg="add mod">
          <ac:chgData name="linyd@gcu.edu.cn" userId="b8e7e040dcb4f74d" providerId="LiveId" clId="{C0699B5E-856A-43D0-919D-FA78BC5D0687}" dt="2022-02-13T03:28:11.041" v="1476"/>
          <ac:spMkLst>
            <pc:docMk/>
            <pc:sldMk cId="2924364482" sldId="302"/>
            <ac:spMk id="28" creationId="{44DB77B6-C71D-44A7-932E-379FDE3781D0}"/>
          </ac:spMkLst>
        </pc:spChg>
        <pc:spChg chg="add mod">
          <ac:chgData name="linyd@gcu.edu.cn" userId="b8e7e040dcb4f74d" providerId="LiveId" clId="{C0699B5E-856A-43D0-919D-FA78BC5D0687}" dt="2022-02-13T03:28:11.041" v="1476"/>
          <ac:spMkLst>
            <pc:docMk/>
            <pc:sldMk cId="2924364482" sldId="302"/>
            <ac:spMk id="29" creationId="{53CC2EBC-34C6-4D2D-B30C-9A8787303472}"/>
          </ac:spMkLst>
        </pc:spChg>
      </pc:sldChg>
      <pc:sldChg chg="addSp delSp modSp add mod modAnim">
        <pc:chgData name="linyd@gcu.edu.cn" userId="b8e7e040dcb4f74d" providerId="LiveId" clId="{C0699B5E-856A-43D0-919D-FA78BC5D0687}" dt="2022-02-13T03:35:38.914" v="1897" actId="1076"/>
        <pc:sldMkLst>
          <pc:docMk/>
          <pc:sldMk cId="1795085947" sldId="303"/>
        </pc:sldMkLst>
        <pc:spChg chg="mod">
          <ac:chgData name="linyd@gcu.edu.cn" userId="b8e7e040dcb4f74d" providerId="LiveId" clId="{C0699B5E-856A-43D0-919D-FA78BC5D0687}" dt="2022-02-13T03:35:38.914" v="1897" actId="1076"/>
          <ac:spMkLst>
            <pc:docMk/>
            <pc:sldMk cId="1795085947" sldId="303"/>
            <ac:spMk id="3" creationId="{A9A936E6-9F64-4D3B-A996-3E8C481CC568}"/>
          </ac:spMkLst>
        </pc:spChg>
        <pc:spChg chg="add mod">
          <ac:chgData name="linyd@gcu.edu.cn" userId="b8e7e040dcb4f74d" providerId="LiveId" clId="{C0699B5E-856A-43D0-919D-FA78BC5D0687}" dt="2022-02-13T03:29:24.855" v="1489" actId="1582"/>
          <ac:spMkLst>
            <pc:docMk/>
            <pc:sldMk cId="1795085947" sldId="303"/>
            <ac:spMk id="4" creationId="{78C9CA82-F1E3-4842-95CD-55D781BA5EB9}"/>
          </ac:spMkLst>
        </pc:spChg>
        <pc:spChg chg="add mod">
          <ac:chgData name="linyd@gcu.edu.cn" userId="b8e7e040dcb4f74d" providerId="LiveId" clId="{C0699B5E-856A-43D0-919D-FA78BC5D0687}" dt="2022-02-13T03:31:18.202" v="1624" actId="1076"/>
          <ac:spMkLst>
            <pc:docMk/>
            <pc:sldMk cId="1795085947" sldId="303"/>
            <ac:spMk id="5" creationId="{5AC5AC70-B830-4AA7-88AD-753794AC83BF}"/>
          </ac:spMkLst>
        </pc:spChg>
        <pc:spChg chg="del">
          <ac:chgData name="linyd@gcu.edu.cn" userId="b8e7e040dcb4f74d" providerId="LiveId" clId="{C0699B5E-856A-43D0-919D-FA78BC5D0687}" dt="2022-02-13T03:28:38.695" v="1481" actId="478"/>
          <ac:spMkLst>
            <pc:docMk/>
            <pc:sldMk cId="1795085947" sldId="303"/>
            <ac:spMk id="7" creationId="{C9D88846-CBBF-47DB-9B32-235D039FD413}"/>
          </ac:spMkLst>
        </pc:spChg>
        <pc:spChg chg="del">
          <ac:chgData name="linyd@gcu.edu.cn" userId="b8e7e040dcb4f74d" providerId="LiveId" clId="{C0699B5E-856A-43D0-919D-FA78BC5D0687}" dt="2022-02-13T03:28:38.695" v="1481" actId="478"/>
          <ac:spMkLst>
            <pc:docMk/>
            <pc:sldMk cId="1795085947" sldId="303"/>
            <ac:spMk id="8" creationId="{B0ABF9DB-C2B2-4EDF-B99D-24C1CF55064A}"/>
          </ac:spMkLst>
        </pc:spChg>
        <pc:spChg chg="del">
          <ac:chgData name="linyd@gcu.edu.cn" userId="b8e7e040dcb4f74d" providerId="LiveId" clId="{C0699B5E-856A-43D0-919D-FA78BC5D0687}" dt="2022-02-13T03:28:38.695" v="1481" actId="478"/>
          <ac:spMkLst>
            <pc:docMk/>
            <pc:sldMk cId="1795085947" sldId="303"/>
            <ac:spMk id="9" creationId="{54213518-C618-403F-B910-5F05864D710D}"/>
          </ac:spMkLst>
        </pc:spChg>
        <pc:spChg chg="del">
          <ac:chgData name="linyd@gcu.edu.cn" userId="b8e7e040dcb4f74d" providerId="LiveId" clId="{C0699B5E-856A-43D0-919D-FA78BC5D0687}" dt="2022-02-13T03:28:38.695" v="1481" actId="478"/>
          <ac:spMkLst>
            <pc:docMk/>
            <pc:sldMk cId="1795085947" sldId="303"/>
            <ac:spMk id="10" creationId="{9E8F5D89-3DF0-4A77-9B8E-DCC0E1921B4B}"/>
          </ac:spMkLst>
        </pc:spChg>
        <pc:spChg chg="del">
          <ac:chgData name="linyd@gcu.edu.cn" userId="b8e7e040dcb4f74d" providerId="LiveId" clId="{C0699B5E-856A-43D0-919D-FA78BC5D0687}" dt="2022-02-13T03:28:38.695" v="1481" actId="478"/>
          <ac:spMkLst>
            <pc:docMk/>
            <pc:sldMk cId="1795085947" sldId="303"/>
            <ac:spMk id="11" creationId="{9AF34F8B-3FF1-4F6A-B890-06D75D3BADAC}"/>
          </ac:spMkLst>
        </pc:spChg>
        <pc:spChg chg="del">
          <ac:chgData name="linyd@gcu.edu.cn" userId="b8e7e040dcb4f74d" providerId="LiveId" clId="{C0699B5E-856A-43D0-919D-FA78BC5D0687}" dt="2022-02-13T03:28:38.695" v="1481" actId="478"/>
          <ac:spMkLst>
            <pc:docMk/>
            <pc:sldMk cId="1795085947" sldId="303"/>
            <ac:spMk id="12" creationId="{4CC3D401-C092-4D4D-81FA-24000D493AF1}"/>
          </ac:spMkLst>
        </pc:spChg>
        <pc:spChg chg="del">
          <ac:chgData name="linyd@gcu.edu.cn" userId="b8e7e040dcb4f74d" providerId="LiveId" clId="{C0699B5E-856A-43D0-919D-FA78BC5D0687}" dt="2022-02-13T03:28:38.695" v="1481" actId="478"/>
          <ac:spMkLst>
            <pc:docMk/>
            <pc:sldMk cId="1795085947" sldId="303"/>
            <ac:spMk id="13" creationId="{22EF11A0-E846-4DED-A33E-45C25BCFECDC}"/>
          </ac:spMkLst>
        </pc:spChg>
        <pc:spChg chg="del">
          <ac:chgData name="linyd@gcu.edu.cn" userId="b8e7e040dcb4f74d" providerId="LiveId" clId="{C0699B5E-856A-43D0-919D-FA78BC5D0687}" dt="2022-02-13T03:28:38.695" v="1481" actId="478"/>
          <ac:spMkLst>
            <pc:docMk/>
            <pc:sldMk cId="1795085947" sldId="303"/>
            <ac:spMk id="14" creationId="{B0B32B3C-9921-4AB2-AC04-830B5E6AD774}"/>
          </ac:spMkLst>
        </pc:spChg>
        <pc:spChg chg="del">
          <ac:chgData name="linyd@gcu.edu.cn" userId="b8e7e040dcb4f74d" providerId="LiveId" clId="{C0699B5E-856A-43D0-919D-FA78BC5D0687}" dt="2022-02-13T03:28:38.695" v="1481" actId="478"/>
          <ac:spMkLst>
            <pc:docMk/>
            <pc:sldMk cId="1795085947" sldId="303"/>
            <ac:spMk id="15" creationId="{BB8C3713-9D7E-4D21-8460-247FF5E0DDE7}"/>
          </ac:spMkLst>
        </pc:spChg>
        <pc:spChg chg="del">
          <ac:chgData name="linyd@gcu.edu.cn" userId="b8e7e040dcb4f74d" providerId="LiveId" clId="{C0699B5E-856A-43D0-919D-FA78BC5D0687}" dt="2022-02-13T03:28:38.695" v="1481" actId="478"/>
          <ac:spMkLst>
            <pc:docMk/>
            <pc:sldMk cId="1795085947" sldId="303"/>
            <ac:spMk id="16" creationId="{608D0ADC-5E5C-4B35-ABC2-67E017A93FDD}"/>
          </ac:spMkLst>
        </pc:spChg>
        <pc:spChg chg="add mod">
          <ac:chgData name="linyd@gcu.edu.cn" userId="b8e7e040dcb4f74d" providerId="LiveId" clId="{C0699B5E-856A-43D0-919D-FA78BC5D0687}" dt="2022-02-13T03:28:38.966" v="1482"/>
          <ac:spMkLst>
            <pc:docMk/>
            <pc:sldMk cId="1795085947" sldId="303"/>
            <ac:spMk id="17" creationId="{66378D8D-0252-466F-85E6-BA9B1935E7F5}"/>
          </ac:spMkLst>
        </pc:spChg>
        <pc:spChg chg="add mod">
          <ac:chgData name="linyd@gcu.edu.cn" userId="b8e7e040dcb4f74d" providerId="LiveId" clId="{C0699B5E-856A-43D0-919D-FA78BC5D0687}" dt="2022-02-13T03:28:38.966" v="1482"/>
          <ac:spMkLst>
            <pc:docMk/>
            <pc:sldMk cId="1795085947" sldId="303"/>
            <ac:spMk id="18" creationId="{0BF539F9-BB2A-4182-B281-6621DAD37BF5}"/>
          </ac:spMkLst>
        </pc:spChg>
        <pc:spChg chg="add mod">
          <ac:chgData name="linyd@gcu.edu.cn" userId="b8e7e040dcb4f74d" providerId="LiveId" clId="{C0699B5E-856A-43D0-919D-FA78BC5D0687}" dt="2022-02-13T03:29:02.065" v="1484" actId="208"/>
          <ac:spMkLst>
            <pc:docMk/>
            <pc:sldMk cId="1795085947" sldId="303"/>
            <ac:spMk id="19" creationId="{DB30334F-D666-4D21-89F9-F11A64E6FFE4}"/>
          </ac:spMkLst>
        </pc:spChg>
        <pc:spChg chg="add mod">
          <ac:chgData name="linyd@gcu.edu.cn" userId="b8e7e040dcb4f74d" providerId="LiveId" clId="{C0699B5E-856A-43D0-919D-FA78BC5D0687}" dt="2022-02-13T03:29:07.641" v="1485" actId="207"/>
          <ac:spMkLst>
            <pc:docMk/>
            <pc:sldMk cId="1795085947" sldId="303"/>
            <ac:spMk id="20" creationId="{47BDBD11-0FCE-46F5-8A77-AEB6A1921AF2}"/>
          </ac:spMkLst>
        </pc:spChg>
        <pc:spChg chg="add mod">
          <ac:chgData name="linyd@gcu.edu.cn" userId="b8e7e040dcb4f74d" providerId="LiveId" clId="{C0699B5E-856A-43D0-919D-FA78BC5D0687}" dt="2022-02-13T03:28:54.972" v="1483" actId="207"/>
          <ac:spMkLst>
            <pc:docMk/>
            <pc:sldMk cId="1795085947" sldId="303"/>
            <ac:spMk id="21" creationId="{C32AD3E8-CE70-4923-B535-C0CB31D3C12F}"/>
          </ac:spMkLst>
        </pc:spChg>
        <pc:spChg chg="add mod">
          <ac:chgData name="linyd@gcu.edu.cn" userId="b8e7e040dcb4f74d" providerId="LiveId" clId="{C0699B5E-856A-43D0-919D-FA78BC5D0687}" dt="2022-02-13T03:28:38.966" v="1482"/>
          <ac:spMkLst>
            <pc:docMk/>
            <pc:sldMk cId="1795085947" sldId="303"/>
            <ac:spMk id="22" creationId="{9C736D0A-5558-4E71-B4B2-E61DFE6EFC13}"/>
          </ac:spMkLst>
        </pc:spChg>
        <pc:spChg chg="add mod">
          <ac:chgData name="linyd@gcu.edu.cn" userId="b8e7e040dcb4f74d" providerId="LiveId" clId="{C0699B5E-856A-43D0-919D-FA78BC5D0687}" dt="2022-02-13T03:29:02.065" v="1484" actId="208"/>
          <ac:spMkLst>
            <pc:docMk/>
            <pc:sldMk cId="1795085947" sldId="303"/>
            <ac:spMk id="23" creationId="{26EEAC2A-C990-46C0-83CB-5E02AD7EC960}"/>
          </ac:spMkLst>
        </pc:spChg>
        <pc:spChg chg="add mod">
          <ac:chgData name="linyd@gcu.edu.cn" userId="b8e7e040dcb4f74d" providerId="LiveId" clId="{C0699B5E-856A-43D0-919D-FA78BC5D0687}" dt="2022-02-13T03:28:38.966" v="1482"/>
          <ac:spMkLst>
            <pc:docMk/>
            <pc:sldMk cId="1795085947" sldId="303"/>
            <ac:spMk id="24" creationId="{9F8F52B4-E486-4400-99DC-B7A7C26D7711}"/>
          </ac:spMkLst>
        </pc:spChg>
        <pc:spChg chg="add mod">
          <ac:chgData name="linyd@gcu.edu.cn" userId="b8e7e040dcb4f74d" providerId="LiveId" clId="{C0699B5E-856A-43D0-919D-FA78BC5D0687}" dt="2022-02-13T03:28:38.966" v="1482"/>
          <ac:spMkLst>
            <pc:docMk/>
            <pc:sldMk cId="1795085947" sldId="303"/>
            <ac:spMk id="25" creationId="{94E497C1-4150-4030-84A9-A1A6E4A43A68}"/>
          </ac:spMkLst>
        </pc:spChg>
        <pc:spChg chg="add mod">
          <ac:chgData name="linyd@gcu.edu.cn" userId="b8e7e040dcb4f74d" providerId="LiveId" clId="{C0699B5E-856A-43D0-919D-FA78BC5D0687}" dt="2022-02-13T03:28:38.966" v="1482"/>
          <ac:spMkLst>
            <pc:docMk/>
            <pc:sldMk cId="1795085947" sldId="303"/>
            <ac:spMk id="26" creationId="{88BBA5B8-4A46-4D62-98E6-BD3C358F8669}"/>
          </ac:spMkLst>
        </pc:spChg>
        <pc:spChg chg="add mod">
          <ac:chgData name="linyd@gcu.edu.cn" userId="b8e7e040dcb4f74d" providerId="LiveId" clId="{C0699B5E-856A-43D0-919D-FA78BC5D0687}" dt="2022-02-13T03:28:38.966" v="1482"/>
          <ac:spMkLst>
            <pc:docMk/>
            <pc:sldMk cId="1795085947" sldId="303"/>
            <ac:spMk id="27" creationId="{3A9D2801-7381-4790-AE4C-E6BC878A20B1}"/>
          </ac:spMkLst>
        </pc:spChg>
        <pc:spChg chg="add mod">
          <ac:chgData name="linyd@gcu.edu.cn" userId="b8e7e040dcb4f74d" providerId="LiveId" clId="{C0699B5E-856A-43D0-919D-FA78BC5D0687}" dt="2022-02-13T03:28:38.966" v="1482"/>
          <ac:spMkLst>
            <pc:docMk/>
            <pc:sldMk cId="1795085947" sldId="303"/>
            <ac:spMk id="28" creationId="{28C37009-FA2A-4C07-A1FE-8A0B25C3CB69}"/>
          </ac:spMkLst>
        </pc:spChg>
        <pc:spChg chg="add mod">
          <ac:chgData name="linyd@gcu.edu.cn" userId="b8e7e040dcb4f74d" providerId="LiveId" clId="{C0699B5E-856A-43D0-919D-FA78BC5D0687}" dt="2022-02-13T03:28:38.966" v="1482"/>
          <ac:spMkLst>
            <pc:docMk/>
            <pc:sldMk cId="1795085947" sldId="303"/>
            <ac:spMk id="29" creationId="{3783DB4D-5B59-44A0-A288-394E3451610B}"/>
          </ac:spMkLst>
        </pc:spChg>
      </pc:sldChg>
      <pc:sldChg chg="addSp delSp modSp new mod">
        <pc:chgData name="linyd@gcu.edu.cn" userId="b8e7e040dcb4f74d" providerId="LiveId" clId="{C0699B5E-856A-43D0-919D-FA78BC5D0687}" dt="2022-02-13T03:37:14.643" v="1919" actId="571"/>
        <pc:sldMkLst>
          <pc:docMk/>
          <pc:sldMk cId="3834802584" sldId="304"/>
        </pc:sldMkLst>
        <pc:spChg chg="mod">
          <ac:chgData name="linyd@gcu.edu.cn" userId="b8e7e040dcb4f74d" providerId="LiveId" clId="{C0699B5E-856A-43D0-919D-FA78BC5D0687}" dt="2022-02-13T03:29:46.668" v="1504" actId="20577"/>
          <ac:spMkLst>
            <pc:docMk/>
            <pc:sldMk cId="3834802584" sldId="304"/>
            <ac:spMk id="2" creationId="{EF5F7D92-53E3-42DD-8117-D21FCC22EE62}"/>
          </ac:spMkLst>
        </pc:spChg>
        <pc:spChg chg="mod">
          <ac:chgData name="linyd@gcu.edu.cn" userId="b8e7e040dcb4f74d" providerId="LiveId" clId="{C0699B5E-856A-43D0-919D-FA78BC5D0687}" dt="2022-02-13T03:35:29.306" v="1895" actId="20577"/>
          <ac:spMkLst>
            <pc:docMk/>
            <pc:sldMk cId="3834802584" sldId="304"/>
            <ac:spMk id="3" creationId="{EF457F9A-7A33-495C-8EB2-96E2A4F700AA}"/>
          </ac:spMkLst>
        </pc:spChg>
        <pc:spChg chg="add mod">
          <ac:chgData name="linyd@gcu.edu.cn" userId="b8e7e040dcb4f74d" providerId="LiveId" clId="{C0699B5E-856A-43D0-919D-FA78BC5D0687}" dt="2022-02-13T03:36:00.563" v="1901" actId="1076"/>
          <ac:spMkLst>
            <pc:docMk/>
            <pc:sldMk cId="3834802584" sldId="304"/>
            <ac:spMk id="6" creationId="{EF82F0BE-301B-4B96-AD62-8D93F258E15B}"/>
          </ac:spMkLst>
        </pc:spChg>
        <pc:spChg chg="add mod">
          <ac:chgData name="linyd@gcu.edu.cn" userId="b8e7e040dcb4f74d" providerId="LiveId" clId="{C0699B5E-856A-43D0-919D-FA78BC5D0687}" dt="2022-02-13T03:36:00.563" v="1901" actId="1076"/>
          <ac:spMkLst>
            <pc:docMk/>
            <pc:sldMk cId="3834802584" sldId="304"/>
            <ac:spMk id="7" creationId="{8D024BBA-15A4-4267-A7CB-8A3716564024}"/>
          </ac:spMkLst>
        </pc:spChg>
        <pc:spChg chg="add mod">
          <ac:chgData name="linyd@gcu.edu.cn" userId="b8e7e040dcb4f74d" providerId="LiveId" clId="{C0699B5E-856A-43D0-919D-FA78BC5D0687}" dt="2022-02-13T03:36:21.402" v="1904" actId="208"/>
          <ac:spMkLst>
            <pc:docMk/>
            <pc:sldMk cId="3834802584" sldId="304"/>
            <ac:spMk id="8" creationId="{D108319D-F988-40C2-AE84-4C6A9BC1FF0D}"/>
          </ac:spMkLst>
        </pc:spChg>
        <pc:spChg chg="add mod">
          <ac:chgData name="linyd@gcu.edu.cn" userId="b8e7e040dcb4f74d" providerId="LiveId" clId="{C0699B5E-856A-43D0-919D-FA78BC5D0687}" dt="2022-02-13T03:36:28.098" v="1905" actId="207"/>
          <ac:spMkLst>
            <pc:docMk/>
            <pc:sldMk cId="3834802584" sldId="304"/>
            <ac:spMk id="9" creationId="{1CEEA569-4390-495E-A704-1F7269DC2542}"/>
          </ac:spMkLst>
        </pc:spChg>
        <pc:spChg chg="add mod">
          <ac:chgData name="linyd@gcu.edu.cn" userId="b8e7e040dcb4f74d" providerId="LiveId" clId="{C0699B5E-856A-43D0-919D-FA78BC5D0687}" dt="2022-02-13T03:36:31.633" v="1906" actId="207"/>
          <ac:spMkLst>
            <pc:docMk/>
            <pc:sldMk cId="3834802584" sldId="304"/>
            <ac:spMk id="10" creationId="{4E21AD8D-6035-4283-9D28-863628907582}"/>
          </ac:spMkLst>
        </pc:spChg>
        <pc:spChg chg="add mod">
          <ac:chgData name="linyd@gcu.edu.cn" userId="b8e7e040dcb4f74d" providerId="LiveId" clId="{C0699B5E-856A-43D0-919D-FA78BC5D0687}" dt="2022-02-13T03:36:35.787" v="1908" actId="113"/>
          <ac:spMkLst>
            <pc:docMk/>
            <pc:sldMk cId="3834802584" sldId="304"/>
            <ac:spMk id="11" creationId="{8B45D09F-1DAF-4066-9EFB-01A3F1B14F56}"/>
          </ac:spMkLst>
        </pc:spChg>
        <pc:spChg chg="add mod">
          <ac:chgData name="linyd@gcu.edu.cn" userId="b8e7e040dcb4f74d" providerId="LiveId" clId="{C0699B5E-856A-43D0-919D-FA78BC5D0687}" dt="2022-02-13T03:36:21.402" v="1904" actId="208"/>
          <ac:spMkLst>
            <pc:docMk/>
            <pc:sldMk cId="3834802584" sldId="304"/>
            <ac:spMk id="12" creationId="{DD77D5AA-0312-4721-B01F-D6451852A528}"/>
          </ac:spMkLst>
        </pc:spChg>
        <pc:spChg chg="add mod">
          <ac:chgData name="linyd@gcu.edu.cn" userId="b8e7e040dcb4f74d" providerId="LiveId" clId="{C0699B5E-856A-43D0-919D-FA78BC5D0687}" dt="2022-02-13T03:36:06.618" v="1902" actId="1076"/>
          <ac:spMkLst>
            <pc:docMk/>
            <pc:sldMk cId="3834802584" sldId="304"/>
            <ac:spMk id="13" creationId="{B75BABB2-83DD-4E57-AD41-BD46123DCB97}"/>
          </ac:spMkLst>
        </pc:spChg>
        <pc:spChg chg="add mod">
          <ac:chgData name="linyd@gcu.edu.cn" userId="b8e7e040dcb4f74d" providerId="LiveId" clId="{C0699B5E-856A-43D0-919D-FA78BC5D0687}" dt="2022-02-13T03:36:06.618" v="1902" actId="1076"/>
          <ac:spMkLst>
            <pc:docMk/>
            <pc:sldMk cId="3834802584" sldId="304"/>
            <ac:spMk id="14" creationId="{6395020C-7E1A-4DA1-A85E-9079BC41AF43}"/>
          </ac:spMkLst>
        </pc:spChg>
        <pc:spChg chg="add mod">
          <ac:chgData name="linyd@gcu.edu.cn" userId="b8e7e040dcb4f74d" providerId="LiveId" clId="{C0699B5E-856A-43D0-919D-FA78BC5D0687}" dt="2022-02-13T03:36:00.563" v="1901" actId="1076"/>
          <ac:spMkLst>
            <pc:docMk/>
            <pc:sldMk cId="3834802584" sldId="304"/>
            <ac:spMk id="15" creationId="{E9C14847-D6DB-4464-B984-3D8313E8B771}"/>
          </ac:spMkLst>
        </pc:spChg>
        <pc:spChg chg="add mod">
          <ac:chgData name="linyd@gcu.edu.cn" userId="b8e7e040dcb4f74d" providerId="LiveId" clId="{C0699B5E-856A-43D0-919D-FA78BC5D0687}" dt="2022-02-13T03:36:00.563" v="1901" actId="1076"/>
          <ac:spMkLst>
            <pc:docMk/>
            <pc:sldMk cId="3834802584" sldId="304"/>
            <ac:spMk id="16" creationId="{B10D0CD7-04A8-4372-AC21-04199F1714C6}"/>
          </ac:spMkLst>
        </pc:spChg>
        <pc:spChg chg="add mod">
          <ac:chgData name="linyd@gcu.edu.cn" userId="b8e7e040dcb4f74d" providerId="LiveId" clId="{C0699B5E-856A-43D0-919D-FA78BC5D0687}" dt="2022-02-13T03:36:00.563" v="1901" actId="1076"/>
          <ac:spMkLst>
            <pc:docMk/>
            <pc:sldMk cId="3834802584" sldId="304"/>
            <ac:spMk id="17" creationId="{2AB140E1-AC19-4248-BA42-6B18D33141D9}"/>
          </ac:spMkLst>
        </pc:spChg>
        <pc:spChg chg="add mod">
          <ac:chgData name="linyd@gcu.edu.cn" userId="b8e7e040dcb4f74d" providerId="LiveId" clId="{C0699B5E-856A-43D0-919D-FA78BC5D0687}" dt="2022-02-13T03:36:00.563" v="1901" actId="1076"/>
          <ac:spMkLst>
            <pc:docMk/>
            <pc:sldMk cId="3834802584" sldId="304"/>
            <ac:spMk id="18" creationId="{9BA0E0A0-CBAF-4759-AD95-318F53157D83}"/>
          </ac:spMkLst>
        </pc:spChg>
        <pc:spChg chg="add del mod">
          <ac:chgData name="linyd@gcu.edu.cn" userId="b8e7e040dcb4f74d" providerId="LiveId" clId="{C0699B5E-856A-43D0-919D-FA78BC5D0687}" dt="2022-02-13T03:36:12.311" v="1903" actId="478"/>
          <ac:spMkLst>
            <pc:docMk/>
            <pc:sldMk cId="3834802584" sldId="304"/>
            <ac:spMk id="19" creationId="{F2846FF5-A412-48FE-9D22-DECA07004989}"/>
          </ac:spMkLst>
        </pc:spChg>
        <pc:spChg chg="add del">
          <ac:chgData name="linyd@gcu.edu.cn" userId="b8e7e040dcb4f74d" providerId="LiveId" clId="{C0699B5E-856A-43D0-919D-FA78BC5D0687}" dt="2022-02-13T03:36:47.717" v="1910" actId="478"/>
          <ac:spMkLst>
            <pc:docMk/>
            <pc:sldMk cId="3834802584" sldId="304"/>
            <ac:spMk id="20" creationId="{594F98B1-2AA6-4E07-8E05-6D86313F9AA8}"/>
          </ac:spMkLst>
        </pc:spChg>
        <pc:spChg chg="add mod">
          <ac:chgData name="linyd@gcu.edu.cn" userId="b8e7e040dcb4f74d" providerId="LiveId" clId="{C0699B5E-856A-43D0-919D-FA78BC5D0687}" dt="2022-02-13T03:37:07.218" v="1917" actId="1076"/>
          <ac:spMkLst>
            <pc:docMk/>
            <pc:sldMk cId="3834802584" sldId="304"/>
            <ac:spMk id="21" creationId="{AE38F7E8-F4DE-4FC0-BF18-10C58DF55C65}"/>
          </ac:spMkLst>
        </pc:spChg>
        <pc:spChg chg="add mod">
          <ac:chgData name="linyd@gcu.edu.cn" userId="b8e7e040dcb4f74d" providerId="LiveId" clId="{C0699B5E-856A-43D0-919D-FA78BC5D0687}" dt="2022-02-13T03:37:10.915" v="1918" actId="571"/>
          <ac:spMkLst>
            <pc:docMk/>
            <pc:sldMk cId="3834802584" sldId="304"/>
            <ac:spMk id="22" creationId="{208F4BAA-C3F3-47E1-B235-71516FCAACC3}"/>
          </ac:spMkLst>
        </pc:spChg>
        <pc:spChg chg="add mod">
          <ac:chgData name="linyd@gcu.edu.cn" userId="b8e7e040dcb4f74d" providerId="LiveId" clId="{C0699B5E-856A-43D0-919D-FA78BC5D0687}" dt="2022-02-13T03:37:14.643" v="1919" actId="571"/>
          <ac:spMkLst>
            <pc:docMk/>
            <pc:sldMk cId="3834802584" sldId="304"/>
            <ac:spMk id="23" creationId="{48718871-61F5-45EC-B3EE-4408DBBC53FA}"/>
          </ac:spMkLst>
        </pc:spChg>
        <pc:picChg chg="add mod">
          <ac:chgData name="linyd@gcu.edu.cn" userId="b8e7e040dcb4f74d" providerId="LiveId" clId="{C0699B5E-856A-43D0-919D-FA78BC5D0687}" dt="2022-02-13T03:36:00.563" v="1901" actId="1076"/>
          <ac:picMkLst>
            <pc:docMk/>
            <pc:sldMk cId="3834802584" sldId="304"/>
            <ac:picMk id="5" creationId="{5268B0BB-D15B-4DCD-8409-D2172C8C3354}"/>
          </ac:picMkLst>
        </pc:picChg>
      </pc:sldChg>
      <pc:sldChg chg="addSp delSp modSp new mod">
        <pc:chgData name="linyd@gcu.edu.cn" userId="b8e7e040dcb4f74d" providerId="LiveId" clId="{C0699B5E-856A-43D0-919D-FA78BC5D0687}" dt="2022-02-13T05:36:28.766" v="2256" actId="20577"/>
        <pc:sldMkLst>
          <pc:docMk/>
          <pc:sldMk cId="909420537" sldId="305"/>
        </pc:sldMkLst>
        <pc:spChg chg="mod">
          <ac:chgData name="linyd@gcu.edu.cn" userId="b8e7e040dcb4f74d" providerId="LiveId" clId="{C0699B5E-856A-43D0-919D-FA78BC5D0687}" dt="2022-02-13T03:38:17.070" v="1941" actId="20577"/>
          <ac:spMkLst>
            <pc:docMk/>
            <pc:sldMk cId="909420537" sldId="305"/>
            <ac:spMk id="2" creationId="{25824EC4-6C89-4BF5-A170-2FA20BD3AB33}"/>
          </ac:spMkLst>
        </pc:spChg>
        <pc:spChg chg="mod">
          <ac:chgData name="linyd@gcu.edu.cn" userId="b8e7e040dcb4f74d" providerId="LiveId" clId="{C0699B5E-856A-43D0-919D-FA78BC5D0687}" dt="2022-02-13T05:36:28.766" v="2256" actId="20577"/>
          <ac:spMkLst>
            <pc:docMk/>
            <pc:sldMk cId="909420537" sldId="305"/>
            <ac:spMk id="3" creationId="{7A933C63-BEFB-4B97-B681-707AD28BE20B}"/>
          </ac:spMkLst>
        </pc:spChg>
        <pc:graphicFrameChg chg="add del mod modGraphic">
          <ac:chgData name="linyd@gcu.edu.cn" userId="b8e7e040dcb4f74d" providerId="LiveId" clId="{C0699B5E-856A-43D0-919D-FA78BC5D0687}" dt="2022-02-13T05:33:30.588" v="2030" actId="478"/>
          <ac:graphicFrameMkLst>
            <pc:docMk/>
            <pc:sldMk cId="909420537" sldId="305"/>
            <ac:graphicFrameMk id="4" creationId="{8AEC48ED-DEA9-444E-902B-269B5CD7DBFA}"/>
          </ac:graphicFrameMkLst>
        </pc:graphicFrameChg>
      </pc:sldChg>
      <pc:sldChg chg="addSp modSp new mod modAnim">
        <pc:chgData name="linyd@gcu.edu.cn" userId="b8e7e040dcb4f74d" providerId="LiveId" clId="{C0699B5E-856A-43D0-919D-FA78BC5D0687}" dt="2022-02-13T05:42:49.878" v="2391" actId="20577"/>
        <pc:sldMkLst>
          <pc:docMk/>
          <pc:sldMk cId="4275752152" sldId="306"/>
        </pc:sldMkLst>
        <pc:spChg chg="mod">
          <ac:chgData name="linyd@gcu.edu.cn" userId="b8e7e040dcb4f74d" providerId="LiveId" clId="{C0699B5E-856A-43D0-919D-FA78BC5D0687}" dt="2022-02-13T05:36:38.617" v="2278" actId="20577"/>
          <ac:spMkLst>
            <pc:docMk/>
            <pc:sldMk cId="4275752152" sldId="306"/>
            <ac:spMk id="2" creationId="{CF2A88C8-1A8A-4546-8008-619E07877E90}"/>
          </ac:spMkLst>
        </pc:spChg>
        <pc:spChg chg="mod">
          <ac:chgData name="linyd@gcu.edu.cn" userId="b8e7e040dcb4f74d" providerId="LiveId" clId="{C0699B5E-856A-43D0-919D-FA78BC5D0687}" dt="2022-02-13T05:37:13.815" v="2297" actId="20577"/>
          <ac:spMkLst>
            <pc:docMk/>
            <pc:sldMk cId="4275752152" sldId="306"/>
            <ac:spMk id="3" creationId="{2E0F6216-F3D2-4712-97FC-C53E9863A02F}"/>
          </ac:spMkLst>
        </pc:spChg>
        <pc:spChg chg="add mod">
          <ac:chgData name="linyd@gcu.edu.cn" userId="b8e7e040dcb4f74d" providerId="LiveId" clId="{C0699B5E-856A-43D0-919D-FA78BC5D0687}" dt="2022-02-13T05:41:01.256" v="2311" actId="1582"/>
          <ac:spMkLst>
            <pc:docMk/>
            <pc:sldMk cId="4275752152" sldId="306"/>
            <ac:spMk id="5" creationId="{879D2E0C-B6A5-437B-BED8-7AA494A3E712}"/>
          </ac:spMkLst>
        </pc:spChg>
        <pc:spChg chg="add mod">
          <ac:chgData name="linyd@gcu.edu.cn" userId="b8e7e040dcb4f74d" providerId="LiveId" clId="{C0699B5E-856A-43D0-919D-FA78BC5D0687}" dt="2022-02-13T05:42:49.878" v="2391" actId="20577"/>
          <ac:spMkLst>
            <pc:docMk/>
            <pc:sldMk cId="4275752152" sldId="306"/>
            <ac:spMk id="6" creationId="{85467D20-8281-4589-AD1A-6575D8A99FBB}"/>
          </ac:spMkLst>
        </pc:spChg>
        <pc:picChg chg="add mod">
          <ac:chgData name="linyd@gcu.edu.cn" userId="b8e7e040dcb4f74d" providerId="LiveId" clId="{C0699B5E-856A-43D0-919D-FA78BC5D0687}" dt="2022-02-13T05:37:58.707" v="2306" actId="1076"/>
          <ac:picMkLst>
            <pc:docMk/>
            <pc:sldMk cId="4275752152" sldId="306"/>
            <ac:picMk id="4" creationId="{104BA453-4F25-47D2-ACE8-96C793B97383}"/>
          </ac:picMkLst>
        </pc:picChg>
      </pc:sldChg>
      <pc:sldChg chg="addSp modSp new mod">
        <pc:chgData name="linyd@gcu.edu.cn" userId="b8e7e040dcb4f74d" providerId="LiveId" clId="{C0699B5E-856A-43D0-919D-FA78BC5D0687}" dt="2022-02-13T05:45:14.152" v="2424" actId="1582"/>
        <pc:sldMkLst>
          <pc:docMk/>
          <pc:sldMk cId="1787090018" sldId="307"/>
        </pc:sldMkLst>
        <pc:spChg chg="mod">
          <ac:chgData name="linyd@gcu.edu.cn" userId="b8e7e040dcb4f74d" providerId="LiveId" clId="{C0699B5E-856A-43D0-919D-FA78BC5D0687}" dt="2022-02-13T05:43:04.773" v="2393"/>
          <ac:spMkLst>
            <pc:docMk/>
            <pc:sldMk cId="1787090018" sldId="307"/>
            <ac:spMk id="2" creationId="{931AA2C3-A50D-4B7C-A989-F376452DC0DB}"/>
          </ac:spMkLst>
        </pc:spChg>
        <pc:spChg chg="mod">
          <ac:chgData name="linyd@gcu.edu.cn" userId="b8e7e040dcb4f74d" providerId="LiveId" clId="{C0699B5E-856A-43D0-919D-FA78BC5D0687}" dt="2022-02-13T05:43:33.265" v="2414" actId="6549"/>
          <ac:spMkLst>
            <pc:docMk/>
            <pc:sldMk cId="1787090018" sldId="307"/>
            <ac:spMk id="3" creationId="{AC707BEF-F2F1-4F33-BBFF-26603B38C134}"/>
          </ac:spMkLst>
        </pc:spChg>
        <pc:spChg chg="add mod">
          <ac:chgData name="linyd@gcu.edu.cn" userId="b8e7e040dcb4f74d" providerId="LiveId" clId="{C0699B5E-856A-43D0-919D-FA78BC5D0687}" dt="2022-02-13T05:45:14.152" v="2424" actId="1582"/>
          <ac:spMkLst>
            <pc:docMk/>
            <pc:sldMk cId="1787090018" sldId="307"/>
            <ac:spMk id="5" creationId="{4059863C-049F-4C52-B665-DDBA59DB7BD5}"/>
          </ac:spMkLst>
        </pc:spChg>
        <pc:picChg chg="add mod">
          <ac:chgData name="linyd@gcu.edu.cn" userId="b8e7e040dcb4f74d" providerId="LiveId" clId="{C0699B5E-856A-43D0-919D-FA78BC5D0687}" dt="2022-02-13T05:44:01.619" v="2420" actId="1076"/>
          <ac:picMkLst>
            <pc:docMk/>
            <pc:sldMk cId="1787090018" sldId="307"/>
            <ac:picMk id="4" creationId="{8A6FAC2B-63FA-472C-B81B-2CC668E0EC47}"/>
          </ac:picMkLst>
        </pc:picChg>
      </pc:sldChg>
      <pc:sldChg chg="addSp delSp modSp new mod modAnim">
        <pc:chgData name="linyd@gcu.edu.cn" userId="b8e7e040dcb4f74d" providerId="LiveId" clId="{C0699B5E-856A-43D0-919D-FA78BC5D0687}" dt="2022-02-13T07:13:50.737" v="3458" actId="478"/>
        <pc:sldMkLst>
          <pc:docMk/>
          <pc:sldMk cId="805069427" sldId="308"/>
        </pc:sldMkLst>
        <pc:spChg chg="mod">
          <ac:chgData name="linyd@gcu.edu.cn" userId="b8e7e040dcb4f74d" providerId="LiveId" clId="{C0699B5E-856A-43D0-919D-FA78BC5D0687}" dt="2022-02-13T05:45:46.914" v="2426"/>
          <ac:spMkLst>
            <pc:docMk/>
            <pc:sldMk cId="805069427" sldId="308"/>
            <ac:spMk id="2" creationId="{885E15E5-824A-4910-91C0-CC84DB19355E}"/>
          </ac:spMkLst>
        </pc:spChg>
        <pc:spChg chg="mod">
          <ac:chgData name="linyd@gcu.edu.cn" userId="b8e7e040dcb4f74d" providerId="LiveId" clId="{C0699B5E-856A-43D0-919D-FA78BC5D0687}" dt="2022-02-13T07:00:32.276" v="3191" actId="207"/>
          <ac:spMkLst>
            <pc:docMk/>
            <pc:sldMk cId="805069427" sldId="308"/>
            <ac:spMk id="3" creationId="{9C0703E2-59B2-477F-9BE9-47DC9E717DC1}"/>
          </ac:spMkLst>
        </pc:spChg>
        <pc:spChg chg="add del mod">
          <ac:chgData name="linyd@gcu.edu.cn" userId="b8e7e040dcb4f74d" providerId="LiveId" clId="{C0699B5E-856A-43D0-919D-FA78BC5D0687}" dt="2022-02-13T07:13:50.737" v="3458" actId="478"/>
          <ac:spMkLst>
            <pc:docMk/>
            <pc:sldMk cId="805069427" sldId="308"/>
            <ac:spMk id="5" creationId="{CE9262DF-796D-457F-9799-92E63587A4E3}"/>
          </ac:spMkLst>
        </pc:spChg>
        <pc:picChg chg="add mod">
          <ac:chgData name="linyd@gcu.edu.cn" userId="b8e7e040dcb4f74d" providerId="LiveId" clId="{C0699B5E-856A-43D0-919D-FA78BC5D0687}" dt="2022-02-13T05:54:59.507" v="2488" actId="1076"/>
          <ac:picMkLst>
            <pc:docMk/>
            <pc:sldMk cId="805069427" sldId="308"/>
            <ac:picMk id="4" creationId="{397B8239-EBC0-4FA7-BFAC-41B3EE2736D4}"/>
          </ac:picMkLst>
        </pc:picChg>
      </pc:sldChg>
      <pc:sldChg chg="addSp delSp modSp new mod delAnim modAnim">
        <pc:chgData name="linyd@gcu.edu.cn" userId="b8e7e040dcb4f74d" providerId="LiveId" clId="{C0699B5E-856A-43D0-919D-FA78BC5D0687}" dt="2022-02-13T07:50:33.022" v="4482" actId="20577"/>
        <pc:sldMkLst>
          <pc:docMk/>
          <pc:sldMk cId="1035056879" sldId="309"/>
        </pc:sldMkLst>
        <pc:spChg chg="mod">
          <ac:chgData name="linyd@gcu.edu.cn" userId="b8e7e040dcb4f74d" providerId="LiveId" clId="{C0699B5E-856A-43D0-919D-FA78BC5D0687}" dt="2022-02-13T06:16:52.125" v="2510" actId="20577"/>
          <ac:spMkLst>
            <pc:docMk/>
            <pc:sldMk cId="1035056879" sldId="309"/>
            <ac:spMk id="2" creationId="{592CF7A5-BFF7-4A0C-8F0D-10E6BE50915B}"/>
          </ac:spMkLst>
        </pc:spChg>
        <pc:spChg chg="mod">
          <ac:chgData name="linyd@gcu.edu.cn" userId="b8e7e040dcb4f74d" providerId="LiveId" clId="{C0699B5E-856A-43D0-919D-FA78BC5D0687}" dt="2022-02-13T07:50:33.022" v="4482" actId="20577"/>
          <ac:spMkLst>
            <pc:docMk/>
            <pc:sldMk cId="1035056879" sldId="309"/>
            <ac:spMk id="3" creationId="{8C502199-D0D6-496E-B020-1C223FEE11E6}"/>
          </ac:spMkLst>
        </pc:spChg>
        <pc:spChg chg="add mod">
          <ac:chgData name="linyd@gcu.edu.cn" userId="b8e7e040dcb4f74d" providerId="LiveId" clId="{C0699B5E-856A-43D0-919D-FA78BC5D0687}" dt="2022-02-13T07:17:44.283" v="3634" actId="1076"/>
          <ac:spMkLst>
            <pc:docMk/>
            <pc:sldMk cId="1035056879" sldId="309"/>
            <ac:spMk id="13" creationId="{663F9126-38B2-406B-8FA5-72A8CB1F63CC}"/>
          </ac:spMkLst>
        </pc:spChg>
        <pc:spChg chg="add mod">
          <ac:chgData name="linyd@gcu.edu.cn" userId="b8e7e040dcb4f74d" providerId="LiveId" clId="{C0699B5E-856A-43D0-919D-FA78BC5D0687}" dt="2022-02-13T07:17:44.283" v="3634" actId="1076"/>
          <ac:spMkLst>
            <pc:docMk/>
            <pc:sldMk cId="1035056879" sldId="309"/>
            <ac:spMk id="14" creationId="{68B911D9-F4AA-4BB9-8A9E-2CFF3F01BFB4}"/>
          </ac:spMkLst>
        </pc:spChg>
        <pc:spChg chg="add mod">
          <ac:chgData name="linyd@gcu.edu.cn" userId="b8e7e040dcb4f74d" providerId="LiveId" clId="{C0699B5E-856A-43D0-919D-FA78BC5D0687}" dt="2022-02-13T06:29:01.067" v="3096" actId="14100"/>
          <ac:spMkLst>
            <pc:docMk/>
            <pc:sldMk cId="1035056879" sldId="309"/>
            <ac:spMk id="19" creationId="{398F2EA0-BA89-4732-8FCA-5FA9CBC57BB9}"/>
          </ac:spMkLst>
        </pc:spChg>
        <pc:spChg chg="add del mod">
          <ac:chgData name="linyd@gcu.edu.cn" userId="b8e7e040dcb4f74d" providerId="LiveId" clId="{C0699B5E-856A-43D0-919D-FA78BC5D0687}" dt="2022-02-13T07:17:37.568" v="3633" actId="478"/>
          <ac:spMkLst>
            <pc:docMk/>
            <pc:sldMk cId="1035056879" sldId="309"/>
            <ac:spMk id="20" creationId="{8AF2172C-2B5F-4255-971C-93ACD3A4DF92}"/>
          </ac:spMkLst>
        </pc:spChg>
        <pc:picChg chg="add mod">
          <ac:chgData name="linyd@gcu.edu.cn" userId="b8e7e040dcb4f74d" providerId="LiveId" clId="{C0699B5E-856A-43D0-919D-FA78BC5D0687}" dt="2022-02-13T07:17:44.283" v="3634" actId="1076"/>
          <ac:picMkLst>
            <pc:docMk/>
            <pc:sldMk cId="1035056879" sldId="309"/>
            <ac:picMk id="12" creationId="{8C22C252-7F83-48EC-844C-31C8526DE287}"/>
          </ac:picMkLst>
        </pc:picChg>
        <pc:picChg chg="add del mod">
          <ac:chgData name="linyd@gcu.edu.cn" userId="b8e7e040dcb4f74d" providerId="LiveId" clId="{C0699B5E-856A-43D0-919D-FA78BC5D0687}" dt="2022-02-13T07:17:37.568" v="3633" actId="478"/>
          <ac:picMkLst>
            <pc:docMk/>
            <pc:sldMk cId="1035056879" sldId="309"/>
            <ac:picMk id="18" creationId="{6271E278-5BF3-47BF-8D76-901F99B2C315}"/>
          </ac:picMkLst>
        </pc:picChg>
        <pc:cxnChg chg="add del mod">
          <ac:chgData name="linyd@gcu.edu.cn" userId="b8e7e040dcb4f74d" providerId="LiveId" clId="{C0699B5E-856A-43D0-919D-FA78BC5D0687}" dt="2022-02-13T07:15:29.800" v="3461" actId="478"/>
          <ac:cxnSpMkLst>
            <pc:docMk/>
            <pc:sldMk cId="1035056879" sldId="309"/>
            <ac:cxnSpMk id="5" creationId="{CA2AF82E-18AD-4A74-ACD8-765F754345EE}"/>
          </ac:cxnSpMkLst>
        </pc:cxnChg>
        <pc:cxnChg chg="add del mod">
          <ac:chgData name="linyd@gcu.edu.cn" userId="b8e7e040dcb4f74d" providerId="LiveId" clId="{C0699B5E-856A-43D0-919D-FA78BC5D0687}" dt="2022-02-13T07:15:27.157" v="3459" actId="478"/>
          <ac:cxnSpMkLst>
            <pc:docMk/>
            <pc:sldMk cId="1035056879" sldId="309"/>
            <ac:cxnSpMk id="7" creationId="{176E92E6-C358-43AD-8547-A156738056ED}"/>
          </ac:cxnSpMkLst>
        </pc:cxnChg>
        <pc:cxnChg chg="add del mod">
          <ac:chgData name="linyd@gcu.edu.cn" userId="b8e7e040dcb4f74d" providerId="LiveId" clId="{C0699B5E-856A-43D0-919D-FA78BC5D0687}" dt="2022-02-13T07:15:28.230" v="3460" actId="478"/>
          <ac:cxnSpMkLst>
            <pc:docMk/>
            <pc:sldMk cId="1035056879" sldId="309"/>
            <ac:cxnSpMk id="8" creationId="{ABE1EC09-0B47-46D4-A22C-607F92690797}"/>
          </ac:cxnSpMkLst>
        </pc:cxnChg>
        <pc:cxnChg chg="add mod">
          <ac:chgData name="linyd@gcu.edu.cn" userId="b8e7e040dcb4f74d" providerId="LiveId" clId="{C0699B5E-856A-43D0-919D-FA78BC5D0687}" dt="2022-02-13T07:17:44.283" v="3634" actId="1076"/>
          <ac:cxnSpMkLst>
            <pc:docMk/>
            <pc:sldMk cId="1035056879" sldId="309"/>
            <ac:cxnSpMk id="16" creationId="{CB8B45BC-CCB1-46BF-B3C6-74956FA54DE4}"/>
          </ac:cxnSpMkLst>
        </pc:cxnChg>
        <pc:cxnChg chg="add del mod">
          <ac:chgData name="linyd@gcu.edu.cn" userId="b8e7e040dcb4f74d" providerId="LiveId" clId="{C0699B5E-856A-43D0-919D-FA78BC5D0687}" dt="2022-02-13T07:17:37.568" v="3633" actId="478"/>
          <ac:cxnSpMkLst>
            <pc:docMk/>
            <pc:sldMk cId="1035056879" sldId="309"/>
            <ac:cxnSpMk id="21" creationId="{4077FAD4-0738-4922-BD0D-B713B088EFB4}"/>
          </ac:cxnSpMkLst>
        </pc:cxnChg>
      </pc:sldChg>
      <pc:sldChg chg="addSp delSp modSp new mod modAnim">
        <pc:chgData name="linyd@gcu.edu.cn" userId="b8e7e040dcb4f74d" providerId="LiveId" clId="{C0699B5E-856A-43D0-919D-FA78BC5D0687}" dt="2022-02-13T07:31:38.114" v="4079"/>
        <pc:sldMkLst>
          <pc:docMk/>
          <pc:sldMk cId="4114630574" sldId="310"/>
        </pc:sldMkLst>
        <pc:spChg chg="mod">
          <ac:chgData name="linyd@gcu.edu.cn" userId="b8e7e040dcb4f74d" providerId="LiveId" clId="{C0699B5E-856A-43D0-919D-FA78BC5D0687}" dt="2022-02-13T06:31:53.020" v="3188"/>
          <ac:spMkLst>
            <pc:docMk/>
            <pc:sldMk cId="4114630574" sldId="310"/>
            <ac:spMk id="2" creationId="{0E6D8E94-9465-4515-BE54-1F048646E5F6}"/>
          </ac:spMkLst>
        </pc:spChg>
        <pc:spChg chg="mod">
          <ac:chgData name="linyd@gcu.edu.cn" userId="b8e7e040dcb4f74d" providerId="LiveId" clId="{C0699B5E-856A-43D0-919D-FA78BC5D0687}" dt="2022-02-13T07:25:55.439" v="3998" actId="1076"/>
          <ac:spMkLst>
            <pc:docMk/>
            <pc:sldMk cId="4114630574" sldId="310"/>
            <ac:spMk id="3" creationId="{7E50CD21-C2E3-43AA-A7AA-2E97AB40E7A6}"/>
          </ac:spMkLst>
        </pc:spChg>
        <pc:spChg chg="add mod">
          <ac:chgData name="linyd@gcu.edu.cn" userId="b8e7e040dcb4f74d" providerId="LiveId" clId="{C0699B5E-856A-43D0-919D-FA78BC5D0687}" dt="2022-02-13T07:22:45.787" v="3889" actId="1076"/>
          <ac:spMkLst>
            <pc:docMk/>
            <pc:sldMk cId="4114630574" sldId="310"/>
            <ac:spMk id="5" creationId="{AE088EFE-340F-4C5B-9DF1-86F29A7E568A}"/>
          </ac:spMkLst>
        </pc:spChg>
        <pc:spChg chg="add mod">
          <ac:chgData name="linyd@gcu.edu.cn" userId="b8e7e040dcb4f74d" providerId="LiveId" clId="{C0699B5E-856A-43D0-919D-FA78BC5D0687}" dt="2022-02-13T07:23:02.053" v="3898" actId="207"/>
          <ac:spMkLst>
            <pc:docMk/>
            <pc:sldMk cId="4114630574" sldId="310"/>
            <ac:spMk id="6" creationId="{F54DA1F8-809C-4C66-86AD-E1882BC2DA23}"/>
          </ac:spMkLst>
        </pc:spChg>
        <pc:spChg chg="add mod">
          <ac:chgData name="linyd@gcu.edu.cn" userId="b8e7e040dcb4f74d" providerId="LiveId" clId="{C0699B5E-856A-43D0-919D-FA78BC5D0687}" dt="2022-02-13T07:23:20.649" v="3903"/>
          <ac:spMkLst>
            <pc:docMk/>
            <pc:sldMk cId="4114630574" sldId="310"/>
            <ac:spMk id="9" creationId="{DB4F2F8E-5765-4CDC-8C1B-1A77ECB6F001}"/>
          </ac:spMkLst>
        </pc:spChg>
        <pc:spChg chg="add mod">
          <ac:chgData name="linyd@gcu.edu.cn" userId="b8e7e040dcb4f74d" providerId="LiveId" clId="{C0699B5E-856A-43D0-919D-FA78BC5D0687}" dt="2022-02-13T07:23:36.227" v="3908" actId="1582"/>
          <ac:spMkLst>
            <pc:docMk/>
            <pc:sldMk cId="4114630574" sldId="310"/>
            <ac:spMk id="10" creationId="{1C47160C-741A-4D60-942D-6CCA9F3B54E5}"/>
          </ac:spMkLst>
        </pc:spChg>
        <pc:spChg chg="add mod">
          <ac:chgData name="linyd@gcu.edu.cn" userId="b8e7e040dcb4f74d" providerId="LiveId" clId="{C0699B5E-856A-43D0-919D-FA78BC5D0687}" dt="2022-02-13T07:24:22.474" v="3926" actId="313"/>
          <ac:spMkLst>
            <pc:docMk/>
            <pc:sldMk cId="4114630574" sldId="310"/>
            <ac:spMk id="11" creationId="{E8FF7E33-13D8-401C-8024-054AE6EEE081}"/>
          </ac:spMkLst>
        </pc:spChg>
        <pc:spChg chg="add mod">
          <ac:chgData name="linyd@gcu.edu.cn" userId="b8e7e040dcb4f74d" providerId="LiveId" clId="{C0699B5E-856A-43D0-919D-FA78BC5D0687}" dt="2022-02-13T07:25:01.643" v="3974" actId="14100"/>
          <ac:spMkLst>
            <pc:docMk/>
            <pc:sldMk cId="4114630574" sldId="310"/>
            <ac:spMk id="12" creationId="{88373073-0915-4686-9D32-0C130B93D2A9}"/>
          </ac:spMkLst>
        </pc:spChg>
        <pc:spChg chg="add mod">
          <ac:chgData name="linyd@gcu.edu.cn" userId="b8e7e040dcb4f74d" providerId="LiveId" clId="{C0699B5E-856A-43D0-919D-FA78BC5D0687}" dt="2022-02-13T07:27:13.531" v="4008" actId="1035"/>
          <ac:spMkLst>
            <pc:docMk/>
            <pc:sldMk cId="4114630574" sldId="310"/>
            <ac:spMk id="13" creationId="{CDDD38EE-3186-4819-8085-338A44C03F14}"/>
          </ac:spMkLst>
        </pc:spChg>
        <pc:spChg chg="add mod">
          <ac:chgData name="linyd@gcu.edu.cn" userId="b8e7e040dcb4f74d" providerId="LiveId" clId="{C0699B5E-856A-43D0-919D-FA78BC5D0687}" dt="2022-02-13T07:29:37.203" v="4023" actId="20577"/>
          <ac:spMkLst>
            <pc:docMk/>
            <pc:sldMk cId="4114630574" sldId="310"/>
            <ac:spMk id="14" creationId="{58E23DEF-26ED-4C40-BA47-FBBC0DD857C1}"/>
          </ac:spMkLst>
        </pc:spChg>
        <pc:spChg chg="add mod">
          <ac:chgData name="linyd@gcu.edu.cn" userId="b8e7e040dcb4f74d" providerId="LiveId" clId="{C0699B5E-856A-43D0-919D-FA78BC5D0687}" dt="2022-02-13T07:25:49.124" v="3995" actId="571"/>
          <ac:spMkLst>
            <pc:docMk/>
            <pc:sldMk cId="4114630574" sldId="310"/>
            <ac:spMk id="15" creationId="{96622CC6-E9C7-4475-BF08-08BBA8BA6B45}"/>
          </ac:spMkLst>
        </pc:spChg>
        <pc:spChg chg="add mod">
          <ac:chgData name="linyd@gcu.edu.cn" userId="b8e7e040dcb4f74d" providerId="LiveId" clId="{C0699B5E-856A-43D0-919D-FA78BC5D0687}" dt="2022-02-13T07:25:54.971" v="3997" actId="14100"/>
          <ac:spMkLst>
            <pc:docMk/>
            <pc:sldMk cId="4114630574" sldId="310"/>
            <ac:spMk id="16" creationId="{CA7DD0C3-B40D-420E-AA5C-55613D01CD8A}"/>
          </ac:spMkLst>
        </pc:spChg>
        <pc:spChg chg="add mod ord">
          <ac:chgData name="linyd@gcu.edu.cn" userId="b8e7e040dcb4f74d" providerId="LiveId" clId="{C0699B5E-856A-43D0-919D-FA78BC5D0687}" dt="2022-02-13T07:29:31.599" v="4021" actId="167"/>
          <ac:spMkLst>
            <pc:docMk/>
            <pc:sldMk cId="4114630574" sldId="310"/>
            <ac:spMk id="17" creationId="{27794F83-0192-4F6D-805D-9ABF8174830B}"/>
          </ac:spMkLst>
        </pc:spChg>
        <pc:spChg chg="add mod">
          <ac:chgData name="linyd@gcu.edu.cn" userId="b8e7e040dcb4f74d" providerId="LiveId" clId="{C0699B5E-856A-43D0-919D-FA78BC5D0687}" dt="2022-02-13T07:29:55.112" v="4025" actId="20577"/>
          <ac:spMkLst>
            <pc:docMk/>
            <pc:sldMk cId="4114630574" sldId="310"/>
            <ac:spMk id="18" creationId="{45B51364-DC00-4B59-AEFE-54198CD88093}"/>
          </ac:spMkLst>
        </pc:spChg>
        <pc:spChg chg="add mod">
          <ac:chgData name="linyd@gcu.edu.cn" userId="b8e7e040dcb4f74d" providerId="LiveId" clId="{C0699B5E-856A-43D0-919D-FA78BC5D0687}" dt="2022-02-13T07:30:13.148" v="4026" actId="571"/>
          <ac:spMkLst>
            <pc:docMk/>
            <pc:sldMk cId="4114630574" sldId="310"/>
            <ac:spMk id="19" creationId="{4617A2AE-7E86-4C8D-8828-13DED83559D4}"/>
          </ac:spMkLst>
        </pc:spChg>
        <pc:spChg chg="add mod">
          <ac:chgData name="linyd@gcu.edu.cn" userId="b8e7e040dcb4f74d" providerId="LiveId" clId="{C0699B5E-856A-43D0-919D-FA78BC5D0687}" dt="2022-02-13T07:30:30.786" v="4029"/>
          <ac:spMkLst>
            <pc:docMk/>
            <pc:sldMk cId="4114630574" sldId="310"/>
            <ac:spMk id="20" creationId="{316A4D5A-352A-451F-AA0A-408F9F9A1E8F}"/>
          </ac:spMkLst>
        </pc:spChg>
        <pc:spChg chg="add mod">
          <ac:chgData name="linyd@gcu.edu.cn" userId="b8e7e040dcb4f74d" providerId="LiveId" clId="{C0699B5E-856A-43D0-919D-FA78BC5D0687}" dt="2022-02-13T07:30:38.372" v="4030" actId="571"/>
          <ac:spMkLst>
            <pc:docMk/>
            <pc:sldMk cId="4114630574" sldId="310"/>
            <ac:spMk id="21" creationId="{2A875CBD-50CA-492E-969F-E67B5D7ED2EF}"/>
          </ac:spMkLst>
        </pc:spChg>
        <pc:spChg chg="add mod">
          <ac:chgData name="linyd@gcu.edu.cn" userId="b8e7e040dcb4f74d" providerId="LiveId" clId="{C0699B5E-856A-43D0-919D-FA78BC5D0687}" dt="2022-02-13T07:31:31.084" v="4078" actId="20577"/>
          <ac:spMkLst>
            <pc:docMk/>
            <pc:sldMk cId="4114630574" sldId="310"/>
            <ac:spMk id="22" creationId="{F83FF187-5755-4914-A836-B34ED738A796}"/>
          </ac:spMkLst>
        </pc:spChg>
        <pc:cxnChg chg="add del">
          <ac:chgData name="linyd@gcu.edu.cn" userId="b8e7e040dcb4f74d" providerId="LiveId" clId="{C0699B5E-856A-43D0-919D-FA78BC5D0687}" dt="2022-02-13T07:23:09.371" v="3900" actId="478"/>
          <ac:cxnSpMkLst>
            <pc:docMk/>
            <pc:sldMk cId="4114630574" sldId="310"/>
            <ac:cxnSpMk id="8" creationId="{3E2DBE6E-C7AB-4190-8514-D25F862567E7}"/>
          </ac:cxnSpMkLst>
        </pc:cxnChg>
      </pc:sldChg>
      <pc:sldChg chg="addSp delSp modSp add mod delAnim modAnim">
        <pc:chgData name="linyd@gcu.edu.cn" userId="b8e7e040dcb4f74d" providerId="LiveId" clId="{C0699B5E-856A-43D0-919D-FA78BC5D0687}" dt="2022-02-13T07:46:10.628" v="4473" actId="20577"/>
        <pc:sldMkLst>
          <pc:docMk/>
          <pc:sldMk cId="3401828724" sldId="311"/>
        </pc:sldMkLst>
        <pc:spChg chg="mod">
          <ac:chgData name="linyd@gcu.edu.cn" userId="b8e7e040dcb4f74d" providerId="LiveId" clId="{C0699B5E-856A-43D0-919D-FA78BC5D0687}" dt="2022-02-13T07:44:31.817" v="4463" actId="20577"/>
          <ac:spMkLst>
            <pc:docMk/>
            <pc:sldMk cId="3401828724" sldId="311"/>
            <ac:spMk id="2" creationId="{0E6D8E94-9465-4515-BE54-1F048646E5F6}"/>
          </ac:spMkLst>
        </pc:spChg>
        <pc:spChg chg="mod">
          <ac:chgData name="linyd@gcu.edu.cn" userId="b8e7e040dcb4f74d" providerId="LiveId" clId="{C0699B5E-856A-43D0-919D-FA78BC5D0687}" dt="2022-02-13T07:42:34.802" v="4429" actId="20577"/>
          <ac:spMkLst>
            <pc:docMk/>
            <pc:sldMk cId="3401828724" sldId="311"/>
            <ac:spMk id="3" creationId="{7E50CD21-C2E3-43AA-A7AA-2E97AB40E7A6}"/>
          </ac:spMkLst>
        </pc:spChg>
        <pc:spChg chg="add mod">
          <ac:chgData name="linyd@gcu.edu.cn" userId="b8e7e040dcb4f74d" providerId="LiveId" clId="{C0699B5E-856A-43D0-919D-FA78BC5D0687}" dt="2022-02-13T07:46:10.628" v="4473" actId="20577"/>
          <ac:spMkLst>
            <pc:docMk/>
            <pc:sldMk cId="3401828724" sldId="311"/>
            <ac:spMk id="4" creationId="{6E2F3FB0-4B7B-42BF-8560-5C3D918AD383}"/>
          </ac:spMkLst>
        </pc:spChg>
        <pc:spChg chg="del mod">
          <ac:chgData name="linyd@gcu.edu.cn" userId="b8e7e040dcb4f74d" providerId="LiveId" clId="{C0699B5E-856A-43D0-919D-FA78BC5D0687}" dt="2022-02-13T07:40:29.124" v="4236" actId="478"/>
          <ac:spMkLst>
            <pc:docMk/>
            <pc:sldMk cId="3401828724" sldId="311"/>
            <ac:spMk id="5" creationId="{AE088EFE-340F-4C5B-9DF1-86F29A7E568A}"/>
          </ac:spMkLst>
        </pc:spChg>
        <pc:spChg chg="del mod">
          <ac:chgData name="linyd@gcu.edu.cn" userId="b8e7e040dcb4f74d" providerId="LiveId" clId="{C0699B5E-856A-43D0-919D-FA78BC5D0687}" dt="2022-02-13T07:40:29.124" v="4236" actId="478"/>
          <ac:spMkLst>
            <pc:docMk/>
            <pc:sldMk cId="3401828724" sldId="311"/>
            <ac:spMk id="6" creationId="{F54DA1F8-809C-4C66-86AD-E1882BC2DA23}"/>
          </ac:spMkLst>
        </pc:spChg>
        <pc:spChg chg="del">
          <ac:chgData name="linyd@gcu.edu.cn" userId="b8e7e040dcb4f74d" providerId="LiveId" clId="{C0699B5E-856A-43D0-919D-FA78BC5D0687}" dt="2022-02-13T07:33:49.715" v="4103" actId="478"/>
          <ac:spMkLst>
            <pc:docMk/>
            <pc:sldMk cId="3401828724" sldId="311"/>
            <ac:spMk id="9" creationId="{DB4F2F8E-5765-4CDC-8C1B-1A77ECB6F001}"/>
          </ac:spMkLst>
        </pc:spChg>
        <pc:spChg chg="del mod">
          <ac:chgData name="linyd@gcu.edu.cn" userId="b8e7e040dcb4f74d" providerId="LiveId" clId="{C0699B5E-856A-43D0-919D-FA78BC5D0687}" dt="2022-02-13T07:40:29.124" v="4236" actId="478"/>
          <ac:spMkLst>
            <pc:docMk/>
            <pc:sldMk cId="3401828724" sldId="311"/>
            <ac:spMk id="10" creationId="{1C47160C-741A-4D60-942D-6CCA9F3B54E5}"/>
          </ac:spMkLst>
        </pc:spChg>
        <pc:spChg chg="del mod">
          <ac:chgData name="linyd@gcu.edu.cn" userId="b8e7e040dcb4f74d" providerId="LiveId" clId="{C0699B5E-856A-43D0-919D-FA78BC5D0687}" dt="2022-02-13T07:40:29.124" v="4236" actId="478"/>
          <ac:spMkLst>
            <pc:docMk/>
            <pc:sldMk cId="3401828724" sldId="311"/>
            <ac:spMk id="11" creationId="{E8FF7E33-13D8-401C-8024-054AE6EEE081}"/>
          </ac:spMkLst>
        </pc:spChg>
        <pc:spChg chg="add del mod">
          <ac:chgData name="linyd@gcu.edu.cn" userId="b8e7e040dcb4f74d" providerId="LiveId" clId="{C0699B5E-856A-43D0-919D-FA78BC5D0687}" dt="2022-02-13T07:40:29.124" v="4236" actId="478"/>
          <ac:spMkLst>
            <pc:docMk/>
            <pc:sldMk cId="3401828724" sldId="311"/>
            <ac:spMk id="12" creationId="{88373073-0915-4686-9D32-0C130B93D2A9}"/>
          </ac:spMkLst>
        </pc:spChg>
        <pc:spChg chg="del">
          <ac:chgData name="linyd@gcu.edu.cn" userId="b8e7e040dcb4f74d" providerId="LiveId" clId="{C0699B5E-856A-43D0-919D-FA78BC5D0687}" dt="2022-02-13T07:33:13.369" v="4093" actId="478"/>
          <ac:spMkLst>
            <pc:docMk/>
            <pc:sldMk cId="3401828724" sldId="311"/>
            <ac:spMk id="13" creationId="{CDDD38EE-3186-4819-8085-338A44C03F14}"/>
          </ac:spMkLst>
        </pc:spChg>
        <pc:spChg chg="del ord">
          <ac:chgData name="linyd@gcu.edu.cn" userId="b8e7e040dcb4f74d" providerId="LiveId" clId="{C0699B5E-856A-43D0-919D-FA78BC5D0687}" dt="2022-02-13T07:40:29.124" v="4236" actId="478"/>
          <ac:spMkLst>
            <pc:docMk/>
            <pc:sldMk cId="3401828724" sldId="311"/>
            <ac:spMk id="14" creationId="{58E23DEF-26ED-4C40-BA47-FBBC0DD857C1}"/>
          </ac:spMkLst>
        </pc:spChg>
        <pc:spChg chg="del">
          <ac:chgData name="linyd@gcu.edu.cn" userId="b8e7e040dcb4f74d" providerId="LiveId" clId="{C0699B5E-856A-43D0-919D-FA78BC5D0687}" dt="2022-02-13T07:40:29.124" v="4236" actId="478"/>
          <ac:spMkLst>
            <pc:docMk/>
            <pc:sldMk cId="3401828724" sldId="311"/>
            <ac:spMk id="15" creationId="{96622CC6-E9C7-4475-BF08-08BBA8BA6B45}"/>
          </ac:spMkLst>
        </pc:spChg>
        <pc:spChg chg="del mod">
          <ac:chgData name="linyd@gcu.edu.cn" userId="b8e7e040dcb4f74d" providerId="LiveId" clId="{C0699B5E-856A-43D0-919D-FA78BC5D0687}" dt="2022-02-13T07:40:29.124" v="4236" actId="478"/>
          <ac:spMkLst>
            <pc:docMk/>
            <pc:sldMk cId="3401828724" sldId="311"/>
            <ac:spMk id="16" creationId="{CA7DD0C3-B40D-420E-AA5C-55613D01CD8A}"/>
          </ac:spMkLst>
        </pc:spChg>
        <pc:spChg chg="del">
          <ac:chgData name="linyd@gcu.edu.cn" userId="b8e7e040dcb4f74d" providerId="LiveId" clId="{C0699B5E-856A-43D0-919D-FA78BC5D0687}" dt="2022-02-13T07:35:33.620" v="4125" actId="478"/>
          <ac:spMkLst>
            <pc:docMk/>
            <pc:sldMk cId="3401828724" sldId="311"/>
            <ac:spMk id="17" creationId="{27794F83-0192-4F6D-805D-9ABF8174830B}"/>
          </ac:spMkLst>
        </pc:spChg>
        <pc:spChg chg="del">
          <ac:chgData name="linyd@gcu.edu.cn" userId="b8e7e040dcb4f74d" providerId="LiveId" clId="{C0699B5E-856A-43D0-919D-FA78BC5D0687}" dt="2022-02-13T07:40:29.124" v="4236" actId="478"/>
          <ac:spMkLst>
            <pc:docMk/>
            <pc:sldMk cId="3401828724" sldId="311"/>
            <ac:spMk id="18" creationId="{45B51364-DC00-4B59-AEFE-54198CD88093}"/>
          </ac:spMkLst>
        </pc:spChg>
        <pc:spChg chg="del">
          <ac:chgData name="linyd@gcu.edu.cn" userId="b8e7e040dcb4f74d" providerId="LiveId" clId="{C0699B5E-856A-43D0-919D-FA78BC5D0687}" dt="2022-02-13T07:40:29.124" v="4236" actId="478"/>
          <ac:spMkLst>
            <pc:docMk/>
            <pc:sldMk cId="3401828724" sldId="311"/>
            <ac:spMk id="19" creationId="{4617A2AE-7E86-4C8D-8828-13DED83559D4}"/>
          </ac:spMkLst>
        </pc:spChg>
        <pc:spChg chg="del">
          <ac:chgData name="linyd@gcu.edu.cn" userId="b8e7e040dcb4f74d" providerId="LiveId" clId="{C0699B5E-856A-43D0-919D-FA78BC5D0687}" dt="2022-02-13T07:40:29.124" v="4236" actId="478"/>
          <ac:spMkLst>
            <pc:docMk/>
            <pc:sldMk cId="3401828724" sldId="311"/>
            <ac:spMk id="20" creationId="{316A4D5A-352A-451F-AA0A-408F9F9A1E8F}"/>
          </ac:spMkLst>
        </pc:spChg>
        <pc:spChg chg="del">
          <ac:chgData name="linyd@gcu.edu.cn" userId="b8e7e040dcb4f74d" providerId="LiveId" clId="{C0699B5E-856A-43D0-919D-FA78BC5D0687}" dt="2022-02-13T07:40:29.124" v="4236" actId="478"/>
          <ac:spMkLst>
            <pc:docMk/>
            <pc:sldMk cId="3401828724" sldId="311"/>
            <ac:spMk id="21" creationId="{2A875CBD-50CA-492E-969F-E67B5D7ED2EF}"/>
          </ac:spMkLst>
        </pc:spChg>
        <pc:spChg chg="del">
          <ac:chgData name="linyd@gcu.edu.cn" userId="b8e7e040dcb4f74d" providerId="LiveId" clId="{C0699B5E-856A-43D0-919D-FA78BC5D0687}" dt="2022-02-13T07:40:29.124" v="4236" actId="478"/>
          <ac:spMkLst>
            <pc:docMk/>
            <pc:sldMk cId="3401828724" sldId="311"/>
            <ac:spMk id="22" creationId="{F83FF187-5755-4914-A836-B34ED738A796}"/>
          </ac:spMkLst>
        </pc:spChg>
        <pc:spChg chg="add del mod">
          <ac:chgData name="linyd@gcu.edu.cn" userId="b8e7e040dcb4f74d" providerId="LiveId" clId="{C0699B5E-856A-43D0-919D-FA78BC5D0687}" dt="2022-02-13T07:40:29.124" v="4236" actId="478"/>
          <ac:spMkLst>
            <pc:docMk/>
            <pc:sldMk cId="3401828724" sldId="311"/>
            <ac:spMk id="23" creationId="{62FCFDA4-8FE1-43D4-92C2-3FDD0E8FD078}"/>
          </ac:spMkLst>
        </pc:spChg>
        <pc:spChg chg="add del mod">
          <ac:chgData name="linyd@gcu.edu.cn" userId="b8e7e040dcb4f74d" providerId="LiveId" clId="{C0699B5E-856A-43D0-919D-FA78BC5D0687}" dt="2022-02-13T07:40:29.124" v="4236" actId="478"/>
          <ac:spMkLst>
            <pc:docMk/>
            <pc:sldMk cId="3401828724" sldId="311"/>
            <ac:spMk id="24" creationId="{818FA2AD-45A4-4A72-9DFD-8457D3A02A71}"/>
          </ac:spMkLst>
        </pc:spChg>
      </pc:sldChg>
      <pc:sldChg chg="delSp modSp add mod delAnim modAnim">
        <pc:chgData name="linyd@gcu.edu.cn" userId="b8e7e040dcb4f74d" providerId="LiveId" clId="{C0699B5E-856A-43D0-919D-FA78BC5D0687}" dt="2022-02-13T07:39:46.708" v="4234"/>
        <pc:sldMkLst>
          <pc:docMk/>
          <pc:sldMk cId="1052386759" sldId="312"/>
        </pc:sldMkLst>
        <pc:spChg chg="mod">
          <ac:chgData name="linyd@gcu.edu.cn" userId="b8e7e040dcb4f74d" providerId="LiveId" clId="{C0699B5E-856A-43D0-919D-FA78BC5D0687}" dt="2022-02-13T07:39:46.708" v="4234"/>
          <ac:spMkLst>
            <pc:docMk/>
            <pc:sldMk cId="1052386759" sldId="312"/>
            <ac:spMk id="3" creationId="{7E50CD21-C2E3-43AA-A7AA-2E97AB40E7A6}"/>
          </ac:spMkLst>
        </pc:spChg>
        <pc:spChg chg="mod">
          <ac:chgData name="linyd@gcu.edu.cn" userId="b8e7e040dcb4f74d" providerId="LiveId" clId="{C0699B5E-856A-43D0-919D-FA78BC5D0687}" dt="2022-02-13T07:37:12.844" v="4162" actId="20577"/>
          <ac:spMkLst>
            <pc:docMk/>
            <pc:sldMk cId="1052386759" sldId="312"/>
            <ac:spMk id="5" creationId="{AE088EFE-340F-4C5B-9DF1-86F29A7E568A}"/>
          </ac:spMkLst>
        </pc:spChg>
        <pc:spChg chg="mod">
          <ac:chgData name="linyd@gcu.edu.cn" userId="b8e7e040dcb4f74d" providerId="LiveId" clId="{C0699B5E-856A-43D0-919D-FA78BC5D0687}" dt="2022-02-13T07:37:16.891" v="4166" actId="20577"/>
          <ac:spMkLst>
            <pc:docMk/>
            <pc:sldMk cId="1052386759" sldId="312"/>
            <ac:spMk id="6" creationId="{F54DA1F8-809C-4C66-86AD-E1882BC2DA23}"/>
          </ac:spMkLst>
        </pc:spChg>
        <pc:spChg chg="mod">
          <ac:chgData name="linyd@gcu.edu.cn" userId="b8e7e040dcb4f74d" providerId="LiveId" clId="{C0699B5E-856A-43D0-919D-FA78BC5D0687}" dt="2022-02-13T07:36:52.634" v="4159" actId="1037"/>
          <ac:spMkLst>
            <pc:docMk/>
            <pc:sldMk cId="1052386759" sldId="312"/>
            <ac:spMk id="10" creationId="{1C47160C-741A-4D60-942D-6CCA9F3B54E5}"/>
          </ac:spMkLst>
        </pc:spChg>
        <pc:spChg chg="mod">
          <ac:chgData name="linyd@gcu.edu.cn" userId="b8e7e040dcb4f74d" providerId="LiveId" clId="{C0699B5E-856A-43D0-919D-FA78BC5D0687}" dt="2022-02-13T07:37:35.088" v="4169" actId="20577"/>
          <ac:spMkLst>
            <pc:docMk/>
            <pc:sldMk cId="1052386759" sldId="312"/>
            <ac:spMk id="11" creationId="{E8FF7E33-13D8-401C-8024-054AE6EEE081}"/>
          </ac:spMkLst>
        </pc:spChg>
        <pc:spChg chg="mod">
          <ac:chgData name="linyd@gcu.edu.cn" userId="b8e7e040dcb4f74d" providerId="LiveId" clId="{C0699B5E-856A-43D0-919D-FA78BC5D0687}" dt="2022-02-13T07:38:14.783" v="4220" actId="20577"/>
          <ac:spMkLst>
            <pc:docMk/>
            <pc:sldMk cId="1052386759" sldId="312"/>
            <ac:spMk id="12" creationId="{88373073-0915-4686-9D32-0C130B93D2A9}"/>
          </ac:spMkLst>
        </pc:spChg>
        <pc:spChg chg="del">
          <ac:chgData name="linyd@gcu.edu.cn" userId="b8e7e040dcb4f74d" providerId="LiveId" clId="{C0699B5E-856A-43D0-919D-FA78BC5D0687}" dt="2022-02-13T07:38:02.872" v="4193" actId="478"/>
          <ac:spMkLst>
            <pc:docMk/>
            <pc:sldMk cId="1052386759" sldId="312"/>
            <ac:spMk id="13" creationId="{CDDD38EE-3186-4819-8085-338A44C03F14}"/>
          </ac:spMkLst>
        </pc:spChg>
        <pc:spChg chg="ord">
          <ac:chgData name="linyd@gcu.edu.cn" userId="b8e7e040dcb4f74d" providerId="LiveId" clId="{C0699B5E-856A-43D0-919D-FA78BC5D0687}" dt="2022-02-13T07:37:57.696" v="4191" actId="167"/>
          <ac:spMkLst>
            <pc:docMk/>
            <pc:sldMk cId="1052386759" sldId="312"/>
            <ac:spMk id="14" creationId="{58E23DEF-26ED-4C40-BA47-FBBC0DD857C1}"/>
          </ac:spMkLst>
        </pc:spChg>
        <pc:spChg chg="mod">
          <ac:chgData name="linyd@gcu.edu.cn" userId="b8e7e040dcb4f74d" providerId="LiveId" clId="{C0699B5E-856A-43D0-919D-FA78BC5D0687}" dt="2022-02-13T07:37:41.246" v="4188" actId="1038"/>
          <ac:spMkLst>
            <pc:docMk/>
            <pc:sldMk cId="1052386759" sldId="312"/>
            <ac:spMk id="16" creationId="{CA7DD0C3-B40D-420E-AA5C-55613D01CD8A}"/>
          </ac:spMkLst>
        </pc:spChg>
        <pc:spChg chg="del">
          <ac:chgData name="linyd@gcu.edu.cn" userId="b8e7e040dcb4f74d" providerId="LiveId" clId="{C0699B5E-856A-43D0-919D-FA78BC5D0687}" dt="2022-02-13T07:38:00.117" v="4192" actId="478"/>
          <ac:spMkLst>
            <pc:docMk/>
            <pc:sldMk cId="1052386759" sldId="312"/>
            <ac:spMk id="17" creationId="{27794F83-0192-4F6D-805D-9ABF8174830B}"/>
          </ac:spMkLst>
        </pc:spChg>
        <pc:spChg chg="mod">
          <ac:chgData name="linyd@gcu.edu.cn" userId="b8e7e040dcb4f74d" providerId="LiveId" clId="{C0699B5E-856A-43D0-919D-FA78BC5D0687}" dt="2022-02-13T07:39:04.641" v="4228" actId="20577"/>
          <ac:spMkLst>
            <pc:docMk/>
            <pc:sldMk cId="1052386759" sldId="312"/>
            <ac:spMk id="18" creationId="{45B51364-DC00-4B59-AEFE-54198CD88093}"/>
          </ac:spMkLst>
        </pc:spChg>
        <pc:spChg chg="mod">
          <ac:chgData name="linyd@gcu.edu.cn" userId="b8e7e040dcb4f74d" providerId="LiveId" clId="{C0699B5E-856A-43D0-919D-FA78BC5D0687}" dt="2022-02-13T07:39:17.947" v="4233" actId="1076"/>
          <ac:spMkLst>
            <pc:docMk/>
            <pc:sldMk cId="1052386759" sldId="312"/>
            <ac:spMk id="19" creationId="{4617A2AE-7E86-4C8D-8828-13DED83559D4}"/>
          </ac:spMkLst>
        </pc:spChg>
      </pc:sldChg>
      <pc:sldChg chg="addSp delSp modSp new mod">
        <pc:chgData name="linyd@gcu.edu.cn" userId="b8e7e040dcb4f74d" providerId="LiveId" clId="{C0699B5E-856A-43D0-919D-FA78BC5D0687}" dt="2022-02-13T07:56:10.093" v="4776" actId="207"/>
        <pc:sldMkLst>
          <pc:docMk/>
          <pc:sldMk cId="4073323965" sldId="313"/>
        </pc:sldMkLst>
        <pc:spChg chg="mod">
          <ac:chgData name="linyd@gcu.edu.cn" userId="b8e7e040dcb4f74d" providerId="LiveId" clId="{C0699B5E-856A-43D0-919D-FA78BC5D0687}" dt="2022-02-13T07:51:15.927" v="4503" actId="20577"/>
          <ac:spMkLst>
            <pc:docMk/>
            <pc:sldMk cId="4073323965" sldId="313"/>
            <ac:spMk id="2" creationId="{CA151306-D02C-43AD-8EEF-4D270F09C891}"/>
          </ac:spMkLst>
        </pc:spChg>
        <pc:spChg chg="mod">
          <ac:chgData name="linyd@gcu.edu.cn" userId="b8e7e040dcb4f74d" providerId="LiveId" clId="{C0699B5E-856A-43D0-919D-FA78BC5D0687}" dt="2022-02-13T07:56:10.093" v="4776" actId="207"/>
          <ac:spMkLst>
            <pc:docMk/>
            <pc:sldMk cId="4073323965" sldId="313"/>
            <ac:spMk id="3" creationId="{BE5F1E4B-DBB2-4CBC-852E-523500F33BAC}"/>
          </ac:spMkLst>
        </pc:spChg>
        <pc:picChg chg="add del mod">
          <ac:chgData name="linyd@gcu.edu.cn" userId="b8e7e040dcb4f74d" providerId="LiveId" clId="{C0699B5E-856A-43D0-919D-FA78BC5D0687}" dt="2022-02-13T07:54:28.530" v="4595" actId="21"/>
          <ac:picMkLst>
            <pc:docMk/>
            <pc:sldMk cId="4073323965" sldId="313"/>
            <ac:picMk id="5" creationId="{CF4B6B8B-26C7-4C11-BA4B-7DC66E86E0BA}"/>
          </ac:picMkLst>
        </pc:picChg>
      </pc:sldChg>
      <pc:sldChg chg="addSp modSp add mod">
        <pc:chgData name="linyd@gcu.edu.cn" userId="b8e7e040dcb4f74d" providerId="LiveId" clId="{C0699B5E-856A-43D0-919D-FA78BC5D0687}" dt="2022-02-13T07:57:13.970" v="4785" actId="1582"/>
        <pc:sldMkLst>
          <pc:docMk/>
          <pc:sldMk cId="2633166508" sldId="314"/>
        </pc:sldMkLst>
        <pc:spChg chg="mod">
          <ac:chgData name="linyd@gcu.edu.cn" userId="b8e7e040dcb4f74d" providerId="LiveId" clId="{C0699B5E-856A-43D0-919D-FA78BC5D0687}" dt="2022-02-13T07:56:30.314" v="4780" actId="20577"/>
          <ac:spMkLst>
            <pc:docMk/>
            <pc:sldMk cId="2633166508" sldId="314"/>
            <ac:spMk id="3" creationId="{BE5F1E4B-DBB2-4CBC-852E-523500F33BAC}"/>
          </ac:spMkLst>
        </pc:spChg>
        <pc:spChg chg="add mod">
          <ac:chgData name="linyd@gcu.edu.cn" userId="b8e7e040dcb4f74d" providerId="LiveId" clId="{C0699B5E-856A-43D0-919D-FA78BC5D0687}" dt="2022-02-13T07:57:13.970" v="4785" actId="1582"/>
          <ac:spMkLst>
            <pc:docMk/>
            <pc:sldMk cId="2633166508" sldId="314"/>
            <ac:spMk id="5" creationId="{B6CA8AE2-9B3C-4439-8286-F8386D9F80B6}"/>
          </ac:spMkLst>
        </pc:spChg>
        <pc:picChg chg="add mod">
          <ac:chgData name="linyd@gcu.edu.cn" userId="b8e7e040dcb4f74d" providerId="LiveId" clId="{C0699B5E-856A-43D0-919D-FA78BC5D0687}" dt="2022-02-13T07:56:23.836" v="4778" actId="1076"/>
          <ac:picMkLst>
            <pc:docMk/>
            <pc:sldMk cId="2633166508" sldId="314"/>
            <ac:picMk id="4" creationId="{B342F33B-7D68-452C-9575-99B30F10DD18}"/>
          </ac:picMkLst>
        </pc:picChg>
      </pc:sldChg>
      <pc:sldChg chg="addSp delSp modSp new mod">
        <pc:chgData name="linyd@gcu.edu.cn" userId="b8e7e040dcb4f74d" providerId="LiveId" clId="{C0699B5E-856A-43D0-919D-FA78BC5D0687}" dt="2022-02-13T08:08:17.476" v="5019" actId="207"/>
        <pc:sldMkLst>
          <pc:docMk/>
          <pc:sldMk cId="2235720781" sldId="315"/>
        </pc:sldMkLst>
        <pc:spChg chg="mod">
          <ac:chgData name="linyd@gcu.edu.cn" userId="b8e7e040dcb4f74d" providerId="LiveId" clId="{C0699B5E-856A-43D0-919D-FA78BC5D0687}" dt="2022-02-13T07:57:36.753" v="4787"/>
          <ac:spMkLst>
            <pc:docMk/>
            <pc:sldMk cId="2235720781" sldId="315"/>
            <ac:spMk id="2" creationId="{FF9D849C-D586-4D4D-B791-C0DF9949D110}"/>
          </ac:spMkLst>
        </pc:spChg>
        <pc:spChg chg="mod">
          <ac:chgData name="linyd@gcu.edu.cn" userId="b8e7e040dcb4f74d" providerId="LiveId" clId="{C0699B5E-856A-43D0-919D-FA78BC5D0687}" dt="2022-02-13T08:08:17.476" v="5019" actId="207"/>
          <ac:spMkLst>
            <pc:docMk/>
            <pc:sldMk cId="2235720781" sldId="315"/>
            <ac:spMk id="3" creationId="{F2FD68CF-930A-4DA7-A613-74B0939CEA21}"/>
          </ac:spMkLst>
        </pc:spChg>
        <pc:picChg chg="add mod">
          <ac:chgData name="linyd@gcu.edu.cn" userId="b8e7e040dcb4f74d" providerId="LiveId" clId="{C0699B5E-856A-43D0-919D-FA78BC5D0687}" dt="2022-02-13T08:02:09.460" v="4946" actId="1076"/>
          <ac:picMkLst>
            <pc:docMk/>
            <pc:sldMk cId="2235720781" sldId="315"/>
            <ac:picMk id="5" creationId="{F4C7DDA6-7EE9-400D-A778-B21B4DE40B42}"/>
          </ac:picMkLst>
        </pc:picChg>
        <pc:picChg chg="add mod">
          <ac:chgData name="linyd@gcu.edu.cn" userId="b8e7e040dcb4f74d" providerId="LiveId" clId="{C0699B5E-856A-43D0-919D-FA78BC5D0687}" dt="2022-02-13T08:03:47.891" v="5017" actId="1076"/>
          <ac:picMkLst>
            <pc:docMk/>
            <pc:sldMk cId="2235720781" sldId="315"/>
            <ac:picMk id="7" creationId="{E5985F4C-18EC-4488-982A-4F9601287E2E}"/>
          </ac:picMkLst>
        </pc:picChg>
        <pc:picChg chg="add del mod">
          <ac:chgData name="linyd@gcu.edu.cn" userId="b8e7e040dcb4f74d" providerId="LiveId" clId="{C0699B5E-856A-43D0-919D-FA78BC5D0687}" dt="2022-02-13T08:03:27.977" v="5012"/>
          <ac:picMkLst>
            <pc:docMk/>
            <pc:sldMk cId="2235720781" sldId="315"/>
            <ac:picMk id="8" creationId="{970000E2-C610-4DCE-86FE-A48317151CEC}"/>
          </ac:picMkLst>
        </pc:picChg>
        <pc:picChg chg="add mod">
          <ac:chgData name="linyd@gcu.edu.cn" userId="b8e7e040dcb4f74d" providerId="LiveId" clId="{C0699B5E-856A-43D0-919D-FA78BC5D0687}" dt="2022-02-13T08:03:47.891" v="5017" actId="1076"/>
          <ac:picMkLst>
            <pc:docMk/>
            <pc:sldMk cId="2235720781" sldId="315"/>
            <ac:picMk id="10" creationId="{42DF3943-EBC4-4321-AA2E-442CCF60C237}"/>
          </ac:picMkLst>
        </pc:picChg>
      </pc:sldChg>
      <pc:sldChg chg="modSp new mod">
        <pc:chgData name="linyd@gcu.edu.cn" userId="b8e7e040dcb4f74d" providerId="LiveId" clId="{C0699B5E-856A-43D0-919D-FA78BC5D0687}" dt="2022-02-13T08:15:54.552" v="5394" actId="20577"/>
        <pc:sldMkLst>
          <pc:docMk/>
          <pc:sldMk cId="2407287734" sldId="316"/>
        </pc:sldMkLst>
        <pc:spChg chg="mod">
          <ac:chgData name="linyd@gcu.edu.cn" userId="b8e7e040dcb4f74d" providerId="LiveId" clId="{C0699B5E-856A-43D0-919D-FA78BC5D0687}" dt="2022-02-13T08:08:33.894" v="5021"/>
          <ac:spMkLst>
            <pc:docMk/>
            <pc:sldMk cId="2407287734" sldId="316"/>
            <ac:spMk id="2" creationId="{ABA82519-1433-4A87-A463-1A5E0E3B0F79}"/>
          </ac:spMkLst>
        </pc:spChg>
        <pc:spChg chg="mod">
          <ac:chgData name="linyd@gcu.edu.cn" userId="b8e7e040dcb4f74d" providerId="LiveId" clId="{C0699B5E-856A-43D0-919D-FA78BC5D0687}" dt="2022-02-13T08:15:54.552" v="5394" actId="20577"/>
          <ac:spMkLst>
            <pc:docMk/>
            <pc:sldMk cId="2407287734" sldId="316"/>
            <ac:spMk id="3" creationId="{CCD21481-18BA-403F-BF45-8A08A60321C4}"/>
          </ac:spMkLst>
        </pc:spChg>
      </pc:sldChg>
      <pc:sldChg chg="addSp delSp modSp new mod">
        <pc:chgData name="linyd@gcu.edu.cn" userId="b8e7e040dcb4f74d" providerId="LiveId" clId="{C0699B5E-856A-43D0-919D-FA78BC5D0687}" dt="2022-02-13T08:19:50.407" v="5416" actId="20577"/>
        <pc:sldMkLst>
          <pc:docMk/>
          <pc:sldMk cId="2431040073" sldId="317"/>
        </pc:sldMkLst>
        <pc:spChg chg="del">
          <ac:chgData name="linyd@gcu.edu.cn" userId="b8e7e040dcb4f74d" providerId="LiveId" clId="{C0699B5E-856A-43D0-919D-FA78BC5D0687}" dt="2022-02-13T08:12:03.620" v="5166" actId="478"/>
          <ac:spMkLst>
            <pc:docMk/>
            <pc:sldMk cId="2431040073" sldId="317"/>
            <ac:spMk id="2" creationId="{DB43C563-69B6-420F-B8AE-26E3E12E4059}"/>
          </ac:spMkLst>
        </pc:spChg>
        <pc:spChg chg="del">
          <ac:chgData name="linyd@gcu.edu.cn" userId="b8e7e040dcb4f74d" providerId="LiveId" clId="{C0699B5E-856A-43D0-919D-FA78BC5D0687}" dt="2022-02-13T08:12:04.981" v="5167" actId="478"/>
          <ac:spMkLst>
            <pc:docMk/>
            <pc:sldMk cId="2431040073" sldId="317"/>
            <ac:spMk id="3" creationId="{8AECB5BC-CA25-4EF9-B680-C2F36823C8DB}"/>
          </ac:spMkLst>
        </pc:spChg>
        <pc:spChg chg="add mod">
          <ac:chgData name="linyd@gcu.edu.cn" userId="b8e7e040dcb4f74d" providerId="LiveId" clId="{C0699B5E-856A-43D0-919D-FA78BC5D0687}" dt="2022-02-13T08:13:58.492" v="5243" actId="1076"/>
          <ac:spMkLst>
            <pc:docMk/>
            <pc:sldMk cId="2431040073" sldId="317"/>
            <ac:spMk id="6" creationId="{8257EABD-5F47-4FB0-9AAB-6E7D8310F1B8}"/>
          </ac:spMkLst>
        </pc:spChg>
        <pc:spChg chg="add mod">
          <ac:chgData name="linyd@gcu.edu.cn" userId="b8e7e040dcb4f74d" providerId="LiveId" clId="{C0699B5E-856A-43D0-919D-FA78BC5D0687}" dt="2022-02-13T08:18:23.258" v="5398" actId="1582"/>
          <ac:spMkLst>
            <pc:docMk/>
            <pc:sldMk cId="2431040073" sldId="317"/>
            <ac:spMk id="7" creationId="{C5BC1AF6-95AE-43C1-9A1D-2B5625F5D866}"/>
          </ac:spMkLst>
        </pc:spChg>
        <pc:spChg chg="add mod">
          <ac:chgData name="linyd@gcu.edu.cn" userId="b8e7e040dcb4f74d" providerId="LiveId" clId="{C0699B5E-856A-43D0-919D-FA78BC5D0687}" dt="2022-02-13T08:19:43.907" v="5413" actId="1076"/>
          <ac:spMkLst>
            <pc:docMk/>
            <pc:sldMk cId="2431040073" sldId="317"/>
            <ac:spMk id="8" creationId="{3367E42D-18D5-4821-BB22-77B048B8E33C}"/>
          </ac:spMkLst>
        </pc:spChg>
        <pc:spChg chg="add mod">
          <ac:chgData name="linyd@gcu.edu.cn" userId="b8e7e040dcb4f74d" providerId="LiveId" clId="{C0699B5E-856A-43D0-919D-FA78BC5D0687}" dt="2022-02-13T08:19:50.407" v="5416" actId="20577"/>
          <ac:spMkLst>
            <pc:docMk/>
            <pc:sldMk cId="2431040073" sldId="317"/>
            <ac:spMk id="9" creationId="{DE32DD16-F80B-4F07-8949-615A5664684A}"/>
          </ac:spMkLst>
        </pc:spChg>
        <pc:picChg chg="add mod">
          <ac:chgData name="linyd@gcu.edu.cn" userId="b8e7e040dcb4f74d" providerId="LiveId" clId="{C0699B5E-856A-43D0-919D-FA78BC5D0687}" dt="2022-02-13T08:12:13.251" v="5170" actId="1076"/>
          <ac:picMkLst>
            <pc:docMk/>
            <pc:sldMk cId="2431040073" sldId="317"/>
            <ac:picMk id="5" creationId="{FD1FCE4D-0986-48ED-A8F1-E635FF3A96F0}"/>
          </ac:picMkLst>
        </pc:picChg>
      </pc:sldChg>
      <pc:sldChg chg="addSp modSp new mod">
        <pc:chgData name="linyd@gcu.edu.cn" userId="b8e7e040dcb4f74d" providerId="LiveId" clId="{C0699B5E-856A-43D0-919D-FA78BC5D0687}" dt="2022-02-14T02:43:50.953" v="5446" actId="1076"/>
        <pc:sldMkLst>
          <pc:docMk/>
          <pc:sldMk cId="2525261125" sldId="318"/>
        </pc:sldMkLst>
        <pc:spChg chg="mod">
          <ac:chgData name="linyd@gcu.edu.cn" userId="b8e7e040dcb4f74d" providerId="LiveId" clId="{C0699B5E-856A-43D0-919D-FA78BC5D0687}" dt="2022-02-14T02:35:07.200" v="5418"/>
          <ac:spMkLst>
            <pc:docMk/>
            <pc:sldMk cId="2525261125" sldId="318"/>
            <ac:spMk id="2" creationId="{939A1D55-7A4A-4079-8C42-D28768DE1568}"/>
          </ac:spMkLst>
        </pc:spChg>
        <pc:spChg chg="mod">
          <ac:chgData name="linyd@gcu.edu.cn" userId="b8e7e040dcb4f74d" providerId="LiveId" clId="{C0699B5E-856A-43D0-919D-FA78BC5D0687}" dt="2022-02-14T02:43:25.893" v="5441"/>
          <ac:spMkLst>
            <pc:docMk/>
            <pc:sldMk cId="2525261125" sldId="318"/>
            <ac:spMk id="3" creationId="{83B63A33-7772-469B-84AE-22A1E29F8BE8}"/>
          </ac:spMkLst>
        </pc:spChg>
        <pc:picChg chg="add mod">
          <ac:chgData name="linyd@gcu.edu.cn" userId="b8e7e040dcb4f74d" providerId="LiveId" clId="{C0699B5E-856A-43D0-919D-FA78BC5D0687}" dt="2022-02-14T02:43:50.953" v="5446" actId="1076"/>
          <ac:picMkLst>
            <pc:docMk/>
            <pc:sldMk cId="2525261125" sldId="318"/>
            <ac:picMk id="4" creationId="{A3C4DF33-BBA2-4BF7-A21D-9D756A5301E4}"/>
          </ac:picMkLst>
        </pc:picChg>
      </pc:sldChg>
      <pc:sldChg chg="addSp modSp new mod">
        <pc:chgData name="linyd@gcu.edu.cn" userId="b8e7e040dcb4f74d" providerId="LiveId" clId="{C0699B5E-856A-43D0-919D-FA78BC5D0687}" dt="2022-02-14T02:44:36.001" v="5495" actId="1076"/>
        <pc:sldMkLst>
          <pc:docMk/>
          <pc:sldMk cId="3599150368" sldId="319"/>
        </pc:sldMkLst>
        <pc:spChg chg="mod">
          <ac:chgData name="linyd@gcu.edu.cn" userId="b8e7e040dcb4f74d" providerId="LiveId" clId="{C0699B5E-856A-43D0-919D-FA78BC5D0687}" dt="2022-02-14T02:44:06.316" v="5468" actId="20577"/>
          <ac:spMkLst>
            <pc:docMk/>
            <pc:sldMk cId="3599150368" sldId="319"/>
            <ac:spMk id="2" creationId="{D001A891-3FA6-4438-93C5-093A63E7B33A}"/>
          </ac:spMkLst>
        </pc:spChg>
        <pc:spChg chg="mod">
          <ac:chgData name="linyd@gcu.edu.cn" userId="b8e7e040dcb4f74d" providerId="LiveId" clId="{C0699B5E-856A-43D0-919D-FA78BC5D0687}" dt="2022-02-14T02:44:22.898" v="5491"/>
          <ac:spMkLst>
            <pc:docMk/>
            <pc:sldMk cId="3599150368" sldId="319"/>
            <ac:spMk id="3" creationId="{627FF961-5265-471B-A712-CB15C5B41E81}"/>
          </ac:spMkLst>
        </pc:spChg>
        <pc:picChg chg="add mod">
          <ac:chgData name="linyd@gcu.edu.cn" userId="b8e7e040dcb4f74d" providerId="LiveId" clId="{C0699B5E-856A-43D0-919D-FA78BC5D0687}" dt="2022-02-14T02:44:36.001" v="5495" actId="1076"/>
          <ac:picMkLst>
            <pc:docMk/>
            <pc:sldMk cId="3599150368" sldId="319"/>
            <ac:picMk id="4" creationId="{C74F93D9-22A1-4722-BF53-F30908627E2C}"/>
          </ac:picMkLst>
        </pc:picChg>
      </pc:sldChg>
      <pc:sldChg chg="addSp delSp modSp new mod">
        <pc:chgData name="linyd@gcu.edu.cn" userId="b8e7e040dcb4f74d" providerId="LiveId" clId="{C0699B5E-856A-43D0-919D-FA78BC5D0687}" dt="2022-02-14T03:26:36.850" v="6043" actId="14100"/>
        <pc:sldMkLst>
          <pc:docMk/>
          <pc:sldMk cId="1968715219" sldId="320"/>
        </pc:sldMkLst>
        <pc:spChg chg="mod">
          <ac:chgData name="linyd@gcu.edu.cn" userId="b8e7e040dcb4f74d" providerId="LiveId" clId="{C0699B5E-856A-43D0-919D-FA78BC5D0687}" dt="2022-02-14T02:45:42.788" v="5517" actId="20577"/>
          <ac:spMkLst>
            <pc:docMk/>
            <pc:sldMk cId="1968715219" sldId="320"/>
            <ac:spMk id="2" creationId="{8D2B9B07-4FBE-4E53-8F27-871DF0139D27}"/>
          </ac:spMkLst>
        </pc:spChg>
        <pc:spChg chg="mod">
          <ac:chgData name="linyd@gcu.edu.cn" userId="b8e7e040dcb4f74d" providerId="LiveId" clId="{C0699B5E-856A-43D0-919D-FA78BC5D0687}" dt="2022-02-14T03:16:20.083" v="5810" actId="207"/>
          <ac:spMkLst>
            <pc:docMk/>
            <pc:sldMk cId="1968715219" sldId="320"/>
            <ac:spMk id="3" creationId="{42B282BE-1CF8-494B-B737-8B02E41D7ADD}"/>
          </ac:spMkLst>
        </pc:spChg>
        <pc:spChg chg="add del mod">
          <ac:chgData name="linyd@gcu.edu.cn" userId="b8e7e040dcb4f74d" providerId="LiveId" clId="{C0699B5E-856A-43D0-919D-FA78BC5D0687}" dt="2022-02-14T03:10:05.120" v="5689" actId="478"/>
          <ac:spMkLst>
            <pc:docMk/>
            <pc:sldMk cId="1968715219" sldId="320"/>
            <ac:spMk id="5" creationId="{0E349CCC-16D6-4251-99DF-66531E5B3B51}"/>
          </ac:spMkLst>
        </pc:spChg>
        <pc:spChg chg="add del mod">
          <ac:chgData name="linyd@gcu.edu.cn" userId="b8e7e040dcb4f74d" providerId="LiveId" clId="{C0699B5E-856A-43D0-919D-FA78BC5D0687}" dt="2022-02-14T03:10:05.120" v="5689" actId="478"/>
          <ac:spMkLst>
            <pc:docMk/>
            <pc:sldMk cId="1968715219" sldId="320"/>
            <ac:spMk id="6" creationId="{B31E67D4-2CEC-424D-A487-8B0E4F39E790}"/>
          </ac:spMkLst>
        </pc:spChg>
        <pc:spChg chg="add del mod">
          <ac:chgData name="linyd@gcu.edu.cn" userId="b8e7e040dcb4f74d" providerId="LiveId" clId="{C0699B5E-856A-43D0-919D-FA78BC5D0687}" dt="2022-02-14T03:10:05.120" v="5689" actId="478"/>
          <ac:spMkLst>
            <pc:docMk/>
            <pc:sldMk cId="1968715219" sldId="320"/>
            <ac:spMk id="7" creationId="{025CA4A5-3FAD-4510-80C3-164ACC135802}"/>
          </ac:spMkLst>
        </pc:spChg>
        <pc:spChg chg="add del mod">
          <ac:chgData name="linyd@gcu.edu.cn" userId="b8e7e040dcb4f74d" providerId="LiveId" clId="{C0699B5E-856A-43D0-919D-FA78BC5D0687}" dt="2022-02-14T03:10:05.120" v="5689" actId="478"/>
          <ac:spMkLst>
            <pc:docMk/>
            <pc:sldMk cId="1968715219" sldId="320"/>
            <ac:spMk id="8" creationId="{34C6B12C-8AF9-4585-8880-CE8721CD6351}"/>
          </ac:spMkLst>
        </pc:spChg>
        <pc:spChg chg="add del mod">
          <ac:chgData name="linyd@gcu.edu.cn" userId="b8e7e040dcb4f74d" providerId="LiveId" clId="{C0699B5E-856A-43D0-919D-FA78BC5D0687}" dt="2022-02-14T03:10:05.120" v="5689" actId="478"/>
          <ac:spMkLst>
            <pc:docMk/>
            <pc:sldMk cId="1968715219" sldId="320"/>
            <ac:spMk id="9" creationId="{134790C1-B2C2-498F-8772-AB847D23AB26}"/>
          </ac:spMkLst>
        </pc:spChg>
        <pc:spChg chg="add del mod">
          <ac:chgData name="linyd@gcu.edu.cn" userId="b8e7e040dcb4f74d" providerId="LiveId" clId="{C0699B5E-856A-43D0-919D-FA78BC5D0687}" dt="2022-02-14T03:10:05.120" v="5689" actId="478"/>
          <ac:spMkLst>
            <pc:docMk/>
            <pc:sldMk cId="1968715219" sldId="320"/>
            <ac:spMk id="10" creationId="{45F77A98-408B-4027-913B-E3E8FCFBBA0D}"/>
          </ac:spMkLst>
        </pc:spChg>
        <pc:spChg chg="add del mod">
          <ac:chgData name="linyd@gcu.edu.cn" userId="b8e7e040dcb4f74d" providerId="LiveId" clId="{C0699B5E-856A-43D0-919D-FA78BC5D0687}" dt="2022-02-14T03:10:05.120" v="5689" actId="478"/>
          <ac:spMkLst>
            <pc:docMk/>
            <pc:sldMk cId="1968715219" sldId="320"/>
            <ac:spMk id="11" creationId="{C71398E9-28B7-4353-924A-FC7387D27FA8}"/>
          </ac:spMkLst>
        </pc:spChg>
        <pc:spChg chg="add del mod">
          <ac:chgData name="linyd@gcu.edu.cn" userId="b8e7e040dcb4f74d" providerId="LiveId" clId="{C0699B5E-856A-43D0-919D-FA78BC5D0687}" dt="2022-02-14T03:10:05.120" v="5689" actId="478"/>
          <ac:spMkLst>
            <pc:docMk/>
            <pc:sldMk cId="1968715219" sldId="320"/>
            <ac:spMk id="12" creationId="{5A85A55E-E970-417D-91E5-D12BD46FE103}"/>
          </ac:spMkLst>
        </pc:spChg>
        <pc:spChg chg="add del mod">
          <ac:chgData name="linyd@gcu.edu.cn" userId="b8e7e040dcb4f74d" providerId="LiveId" clId="{C0699B5E-856A-43D0-919D-FA78BC5D0687}" dt="2022-02-14T03:10:05.120" v="5689" actId="478"/>
          <ac:spMkLst>
            <pc:docMk/>
            <pc:sldMk cId="1968715219" sldId="320"/>
            <ac:spMk id="13" creationId="{B5DC4295-FFAD-4776-8006-2B6CB1BDE982}"/>
          </ac:spMkLst>
        </pc:spChg>
        <pc:spChg chg="add del mod">
          <ac:chgData name="linyd@gcu.edu.cn" userId="b8e7e040dcb4f74d" providerId="LiveId" clId="{C0699B5E-856A-43D0-919D-FA78BC5D0687}" dt="2022-02-14T03:10:05.120" v="5689" actId="478"/>
          <ac:spMkLst>
            <pc:docMk/>
            <pc:sldMk cId="1968715219" sldId="320"/>
            <ac:spMk id="14" creationId="{874AE796-948A-41FA-82D2-C36BBC68C60B}"/>
          </ac:spMkLst>
        </pc:spChg>
        <pc:spChg chg="add del mod">
          <ac:chgData name="linyd@gcu.edu.cn" userId="b8e7e040dcb4f74d" providerId="LiveId" clId="{C0699B5E-856A-43D0-919D-FA78BC5D0687}" dt="2022-02-14T03:10:05.120" v="5689" actId="478"/>
          <ac:spMkLst>
            <pc:docMk/>
            <pc:sldMk cId="1968715219" sldId="320"/>
            <ac:spMk id="15" creationId="{E414333C-9E27-4BFA-B3CB-C36492F45DFA}"/>
          </ac:spMkLst>
        </pc:spChg>
        <pc:spChg chg="add del mod">
          <ac:chgData name="linyd@gcu.edu.cn" userId="b8e7e040dcb4f74d" providerId="LiveId" clId="{C0699B5E-856A-43D0-919D-FA78BC5D0687}" dt="2022-02-14T02:51:11.047" v="5620" actId="478"/>
          <ac:spMkLst>
            <pc:docMk/>
            <pc:sldMk cId="1968715219" sldId="320"/>
            <ac:spMk id="18" creationId="{C5A35C6B-8CB3-4467-ACD3-404C5555854D}"/>
          </ac:spMkLst>
        </pc:spChg>
        <pc:spChg chg="add del">
          <ac:chgData name="linyd@gcu.edu.cn" userId="b8e7e040dcb4f74d" providerId="LiveId" clId="{C0699B5E-856A-43D0-919D-FA78BC5D0687}" dt="2022-02-14T02:51:32.322" v="5622" actId="478"/>
          <ac:spMkLst>
            <pc:docMk/>
            <pc:sldMk cId="1968715219" sldId="320"/>
            <ac:spMk id="19" creationId="{D594421E-A944-4F25-887E-6EE6C3B1EAAA}"/>
          </ac:spMkLst>
        </pc:spChg>
        <pc:spChg chg="add del mod">
          <ac:chgData name="linyd@gcu.edu.cn" userId="b8e7e040dcb4f74d" providerId="LiveId" clId="{C0699B5E-856A-43D0-919D-FA78BC5D0687}" dt="2022-02-14T03:10:05.120" v="5689" actId="478"/>
          <ac:spMkLst>
            <pc:docMk/>
            <pc:sldMk cId="1968715219" sldId="320"/>
            <ac:spMk id="20" creationId="{A69B13D2-BAFB-4CF2-8480-3D215333CC83}"/>
          </ac:spMkLst>
        </pc:spChg>
        <pc:spChg chg="add del mod">
          <ac:chgData name="linyd@gcu.edu.cn" userId="b8e7e040dcb4f74d" providerId="LiveId" clId="{C0699B5E-856A-43D0-919D-FA78BC5D0687}" dt="2022-02-14T03:10:05.120" v="5689" actId="478"/>
          <ac:spMkLst>
            <pc:docMk/>
            <pc:sldMk cId="1968715219" sldId="320"/>
            <ac:spMk id="21" creationId="{C766A4C0-3FF5-4E1D-B907-E801B528D4F1}"/>
          </ac:spMkLst>
        </pc:spChg>
        <pc:spChg chg="add del mod">
          <ac:chgData name="linyd@gcu.edu.cn" userId="b8e7e040dcb4f74d" providerId="LiveId" clId="{C0699B5E-856A-43D0-919D-FA78BC5D0687}" dt="2022-02-14T03:10:05.120" v="5689" actId="478"/>
          <ac:spMkLst>
            <pc:docMk/>
            <pc:sldMk cId="1968715219" sldId="320"/>
            <ac:spMk id="22" creationId="{3432E3A2-D8F4-4490-9450-1C68D230E98B}"/>
          </ac:spMkLst>
        </pc:spChg>
        <pc:spChg chg="add del mod">
          <ac:chgData name="linyd@gcu.edu.cn" userId="b8e7e040dcb4f74d" providerId="LiveId" clId="{C0699B5E-856A-43D0-919D-FA78BC5D0687}" dt="2022-02-14T03:10:05.120" v="5689" actId="478"/>
          <ac:spMkLst>
            <pc:docMk/>
            <pc:sldMk cId="1968715219" sldId="320"/>
            <ac:spMk id="25" creationId="{6C52B1C5-D142-4E7C-BE05-510BF9D17FA0}"/>
          </ac:spMkLst>
        </pc:spChg>
        <pc:spChg chg="add mod">
          <ac:chgData name="linyd@gcu.edu.cn" userId="b8e7e040dcb4f74d" providerId="LiveId" clId="{C0699B5E-856A-43D0-919D-FA78BC5D0687}" dt="2022-02-14T03:14:46.320" v="5696" actId="1582"/>
          <ac:spMkLst>
            <pc:docMk/>
            <pc:sldMk cId="1968715219" sldId="320"/>
            <ac:spMk id="28" creationId="{8A9DCE23-E1D4-485D-AF4C-F1658BAE254E}"/>
          </ac:spMkLst>
        </pc:spChg>
        <pc:spChg chg="add mod">
          <ac:chgData name="linyd@gcu.edu.cn" userId="b8e7e040dcb4f74d" providerId="LiveId" clId="{C0699B5E-856A-43D0-919D-FA78BC5D0687}" dt="2022-02-14T03:14:53.370" v="5698" actId="14100"/>
          <ac:spMkLst>
            <pc:docMk/>
            <pc:sldMk cId="1968715219" sldId="320"/>
            <ac:spMk id="29" creationId="{B6D35041-A743-4C77-914E-9D659AB5FC7D}"/>
          </ac:spMkLst>
        </pc:spChg>
        <pc:spChg chg="add mod">
          <ac:chgData name="linyd@gcu.edu.cn" userId="b8e7e040dcb4f74d" providerId="LiveId" clId="{C0699B5E-856A-43D0-919D-FA78BC5D0687}" dt="2022-02-14T03:15:00.989" v="5701" actId="1036"/>
          <ac:spMkLst>
            <pc:docMk/>
            <pc:sldMk cId="1968715219" sldId="320"/>
            <ac:spMk id="30" creationId="{53AAABD9-7B4B-4025-9DCE-50B04B376CA8}"/>
          </ac:spMkLst>
        </pc:spChg>
        <pc:spChg chg="add mod">
          <ac:chgData name="linyd@gcu.edu.cn" userId="b8e7e040dcb4f74d" providerId="LiveId" clId="{C0699B5E-856A-43D0-919D-FA78BC5D0687}" dt="2022-02-14T03:19:48.146" v="5826" actId="1076"/>
          <ac:spMkLst>
            <pc:docMk/>
            <pc:sldMk cId="1968715219" sldId="320"/>
            <ac:spMk id="34" creationId="{B3F8647B-B58F-4AF2-A9EF-15A9C9C0E4D3}"/>
          </ac:spMkLst>
        </pc:spChg>
        <pc:spChg chg="add mod">
          <ac:chgData name="linyd@gcu.edu.cn" userId="b8e7e040dcb4f74d" providerId="LiveId" clId="{C0699B5E-856A-43D0-919D-FA78BC5D0687}" dt="2022-02-14T03:20:13.681" v="5864" actId="1076"/>
          <ac:spMkLst>
            <pc:docMk/>
            <pc:sldMk cId="1968715219" sldId="320"/>
            <ac:spMk id="35" creationId="{BF2A465D-9881-4A6F-9FE2-37EA25A2D7B8}"/>
          </ac:spMkLst>
        </pc:spChg>
        <pc:spChg chg="add mod">
          <ac:chgData name="linyd@gcu.edu.cn" userId="b8e7e040dcb4f74d" providerId="LiveId" clId="{C0699B5E-856A-43D0-919D-FA78BC5D0687}" dt="2022-02-14T03:26:36.850" v="6043" actId="14100"/>
          <ac:spMkLst>
            <pc:docMk/>
            <pc:sldMk cId="1968715219" sldId="320"/>
            <ac:spMk id="36" creationId="{F64960BA-4311-4213-8D58-651CB35D4FB0}"/>
          </ac:spMkLst>
        </pc:spChg>
        <pc:picChg chg="add del mod">
          <ac:chgData name="linyd@gcu.edu.cn" userId="b8e7e040dcb4f74d" providerId="LiveId" clId="{C0699B5E-856A-43D0-919D-FA78BC5D0687}" dt="2022-02-14T03:10:01.908" v="5688" actId="478"/>
          <ac:picMkLst>
            <pc:docMk/>
            <pc:sldMk cId="1968715219" sldId="320"/>
            <ac:picMk id="4" creationId="{34180EA2-202E-46F5-9A64-2A0FA9CFF73A}"/>
          </ac:picMkLst>
        </pc:picChg>
        <pc:picChg chg="add mod">
          <ac:chgData name="linyd@gcu.edu.cn" userId="b8e7e040dcb4f74d" providerId="LiveId" clId="{C0699B5E-856A-43D0-919D-FA78BC5D0687}" dt="2022-02-14T03:10:55.497" v="5692" actId="14100"/>
          <ac:picMkLst>
            <pc:docMk/>
            <pc:sldMk cId="1968715219" sldId="320"/>
            <ac:picMk id="27" creationId="{CD1A83EF-EA0C-4DA8-9E66-C215E3888D2E}"/>
          </ac:picMkLst>
        </pc:picChg>
        <pc:picChg chg="add mod">
          <ac:chgData name="linyd@gcu.edu.cn" userId="b8e7e040dcb4f74d" providerId="LiveId" clId="{C0699B5E-856A-43D0-919D-FA78BC5D0687}" dt="2022-02-14T03:17:48.570" v="5814" actId="1076"/>
          <ac:picMkLst>
            <pc:docMk/>
            <pc:sldMk cId="1968715219" sldId="320"/>
            <ac:picMk id="32" creationId="{D844B049-8F03-477B-BE24-B4FE1BFE59F7}"/>
          </ac:picMkLst>
        </pc:picChg>
        <pc:picChg chg="add mod">
          <ac:chgData name="linyd@gcu.edu.cn" userId="b8e7e040dcb4f74d" providerId="LiveId" clId="{C0699B5E-856A-43D0-919D-FA78BC5D0687}" dt="2022-02-14T03:19:26.074" v="5816" actId="1076"/>
          <ac:picMkLst>
            <pc:docMk/>
            <pc:sldMk cId="1968715219" sldId="320"/>
            <ac:picMk id="33" creationId="{AEF53FD5-8C27-4DB9-9E52-1DCF8278446B}"/>
          </ac:picMkLst>
        </pc:picChg>
        <pc:cxnChg chg="add del">
          <ac:chgData name="linyd@gcu.edu.cn" userId="b8e7e040dcb4f74d" providerId="LiveId" clId="{C0699B5E-856A-43D0-919D-FA78BC5D0687}" dt="2022-02-14T02:50:56.479" v="5617" actId="478"/>
          <ac:cxnSpMkLst>
            <pc:docMk/>
            <pc:sldMk cId="1968715219" sldId="320"/>
            <ac:cxnSpMk id="17" creationId="{CE158128-4308-488F-B377-15EB7CCA6192}"/>
          </ac:cxnSpMkLst>
        </pc:cxnChg>
        <pc:cxnChg chg="add del mod">
          <ac:chgData name="linyd@gcu.edu.cn" userId="b8e7e040dcb4f74d" providerId="LiveId" clId="{C0699B5E-856A-43D0-919D-FA78BC5D0687}" dt="2022-02-14T03:10:05.120" v="5689" actId="478"/>
          <ac:cxnSpMkLst>
            <pc:docMk/>
            <pc:sldMk cId="1968715219" sldId="320"/>
            <ac:cxnSpMk id="24" creationId="{1684FBBA-B725-4C38-BEBF-6E174B9E12BA}"/>
          </ac:cxnSpMkLst>
        </pc:cxnChg>
      </pc:sldChg>
      <pc:sldChg chg="addSp modSp new mod">
        <pc:chgData name="linyd@gcu.edu.cn" userId="b8e7e040dcb4f74d" providerId="LiveId" clId="{C0699B5E-856A-43D0-919D-FA78BC5D0687}" dt="2022-02-14T03:24:45.982" v="5995" actId="113"/>
        <pc:sldMkLst>
          <pc:docMk/>
          <pc:sldMk cId="402061389" sldId="321"/>
        </pc:sldMkLst>
        <pc:spChg chg="mod">
          <ac:chgData name="linyd@gcu.edu.cn" userId="b8e7e040dcb4f74d" providerId="LiveId" clId="{C0699B5E-856A-43D0-919D-FA78BC5D0687}" dt="2022-02-14T03:21:28.278" v="5866"/>
          <ac:spMkLst>
            <pc:docMk/>
            <pc:sldMk cId="402061389" sldId="321"/>
            <ac:spMk id="2" creationId="{769F3E43-7347-4419-9190-4F5C72895041}"/>
          </ac:spMkLst>
        </pc:spChg>
        <pc:spChg chg="mod">
          <ac:chgData name="linyd@gcu.edu.cn" userId="b8e7e040dcb4f74d" providerId="LiveId" clId="{C0699B5E-856A-43D0-919D-FA78BC5D0687}" dt="2022-02-14T03:24:45.982" v="5995" actId="113"/>
          <ac:spMkLst>
            <pc:docMk/>
            <pc:sldMk cId="402061389" sldId="321"/>
            <ac:spMk id="3" creationId="{805CEE0A-8EE2-4BB2-941E-A07432B57BD4}"/>
          </ac:spMkLst>
        </pc:spChg>
        <pc:picChg chg="add mod">
          <ac:chgData name="linyd@gcu.edu.cn" userId="b8e7e040dcb4f74d" providerId="LiveId" clId="{C0699B5E-856A-43D0-919D-FA78BC5D0687}" dt="2022-02-14T03:24:41.881" v="5993" actId="14100"/>
          <ac:picMkLst>
            <pc:docMk/>
            <pc:sldMk cId="402061389" sldId="321"/>
            <ac:picMk id="5" creationId="{EEB33F4C-56AD-4106-966B-D77F536F27F5}"/>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89422830-C8D1-4D1C-AE5C-AA2D2E64D1C3}" type="datetime1">
              <a:rPr lang="zh-CN" altLang="en-US" smtClean="0">
                <a:latin typeface="Microsoft YaHei UI" panose="020B0503020204020204" pitchFamily="34" charset="-122"/>
                <a:ea typeface="Microsoft YaHei UI" panose="020B0503020204020204" pitchFamily="34" charset="-122"/>
              </a:rPr>
              <a:t>2022/3/13</a:t>
            </a:fld>
            <a:endParaRPr lang="zh-CN" altLang="en-US" dirty="0">
              <a:latin typeface="Microsoft YaHei UI" panose="020B0503020204020204" pitchFamily="34" charset="-122"/>
              <a:ea typeface="Microsoft YaHei UI"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FB53ADFC-ABB8-401A-BB24-33FDAFEDCEBD}" type="slidenum">
              <a:rPr lang="en-US" altLang="zh-CN" smtClean="0">
                <a:latin typeface="Microsoft YaHei UI" panose="020B0503020204020204" pitchFamily="34" charset="-122"/>
                <a:ea typeface="Microsoft YaHei UI" panose="020B0503020204020204" pitchFamily="34" charset="-122"/>
              </a:rPr>
              <a:t>‹#›</a:t>
            </a:fld>
            <a:endParaRPr lang="zh-CN" altLang="en-US"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73324930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icrosoft YaHei UI" panose="020B0503020204020204" pitchFamily="34" charset="-122"/>
                <a:ea typeface="Microsoft YaHei UI"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icrosoft YaHei UI" panose="020B0503020204020204" pitchFamily="34" charset="-122"/>
                <a:ea typeface="Microsoft YaHei UI" panose="020B0503020204020204" pitchFamily="34" charset="-122"/>
              </a:defRPr>
            </a:lvl1pPr>
          </a:lstStyle>
          <a:p>
            <a:fld id="{BCCCEA71-DC42-43D1-8340-DB07629004C9}" type="datetime1">
              <a:rPr lang="zh-CN" altLang="en-US" smtClean="0"/>
              <a:pPr/>
              <a:t>2022/3/13</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zh-CN" altLang="en-US" noProof="0"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icrosoft YaHei UI" panose="020B0503020204020204" pitchFamily="34" charset="-122"/>
                <a:ea typeface="Microsoft YaHei UI"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icrosoft YaHei UI" panose="020B0503020204020204" pitchFamily="34" charset="-122"/>
                <a:ea typeface="Microsoft YaHei UI" panose="020B0503020204020204" pitchFamily="34" charset="-122"/>
              </a:defRPr>
            </a:lvl1pPr>
          </a:lstStyle>
          <a:p>
            <a:fld id="{4B725628-3A68-42F4-BA86-981817953149}" type="slidenum">
              <a:rPr lang="en-US" altLang="zh-CN" smtClean="0"/>
              <a:pPr/>
              <a:t>‹#›</a:t>
            </a:fld>
            <a:endParaRPr lang="zh-CN" altLang="en-US" dirty="0"/>
          </a:p>
        </p:txBody>
      </p:sp>
    </p:spTree>
    <p:extLst>
      <p:ext uri="{BB962C8B-B14F-4D97-AF65-F5344CB8AC3E}">
        <p14:creationId xmlns:p14="http://schemas.microsoft.com/office/powerpoint/2010/main" val="64925861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1pPr>
    <a:lvl2pPr marL="4572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2pPr>
    <a:lvl3pPr marL="9144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3pPr>
    <a:lvl4pPr marL="13716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4pPr>
    <a:lvl5pPr marL="18288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10"/>
          </p:nvPr>
        </p:nvSpPr>
        <p:spPr/>
        <p:txBody>
          <a:bodyPr rtlCol="0"/>
          <a:lstStyle/>
          <a:p>
            <a:pPr rtl="0"/>
            <a:fld id="{4B725628-3A68-42F4-BA86-981817953149}" type="slidenum">
              <a:rPr lang="en-US" altLang="zh-CN" smtClean="0">
                <a:latin typeface="Microsoft YaHei UI" panose="020B0503020204020204" pitchFamily="34" charset="-122"/>
                <a:ea typeface="Microsoft YaHei UI" panose="020B0503020204020204" pitchFamily="34" charset="-122"/>
              </a:rPr>
              <a:t>1</a:t>
            </a:fld>
            <a:endParaRPr lang="zh-CN" altLang="en-US"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8592577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10"/>
          </p:nvPr>
        </p:nvSpPr>
        <p:spPr/>
        <p:txBody>
          <a:bodyPr rtlCol="0"/>
          <a:lstStyle/>
          <a:p>
            <a:pPr rtl="0"/>
            <a:fld id="{4B725628-3A68-42F4-BA86-981817953149}" type="slidenum">
              <a:rPr lang="en-US" altLang="zh-CN" smtClean="0">
                <a:latin typeface="Microsoft YaHei UI" panose="020B0503020204020204" pitchFamily="34" charset="-122"/>
                <a:ea typeface="Microsoft YaHei UI" panose="020B0503020204020204" pitchFamily="34" charset="-122"/>
              </a:rPr>
              <a:t>2</a:t>
            </a:fld>
            <a:endParaRPr lang="zh-CN" altLang="en-US"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9598457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矩形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椭圆形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标题 1"/>
          <p:cNvSpPr>
            <a:spLocks noGrp="1"/>
          </p:cNvSpPr>
          <p:nvPr>
            <p:ph type="ctrTitle"/>
          </p:nvPr>
        </p:nvSpPr>
        <p:spPr>
          <a:xfrm>
            <a:off x="457200" y="4960137"/>
            <a:ext cx="7772400" cy="1463040"/>
          </a:xfrm>
        </p:spPr>
        <p:txBody>
          <a:bodyPr rtlCol="0" anchor="ctr">
            <a:normAutofit/>
          </a:bodyPr>
          <a:lstStyle>
            <a:lvl1pPr algn="r">
              <a:defRPr sz="5000" spc="200" baseline="0"/>
            </a:lvl1pPr>
          </a:lstStyle>
          <a:p>
            <a:pPr rtl="0"/>
            <a:r>
              <a:rPr lang="zh-CN" altLang="en-US" noProof="0"/>
              <a:t>单击此处编辑母版标题样式</a:t>
            </a:r>
            <a:endParaRPr lang="zh-CN" altLang="en-US" noProof="0" dirty="0"/>
          </a:p>
        </p:txBody>
      </p:sp>
      <p:sp>
        <p:nvSpPr>
          <p:cNvPr id="3" name="副标题 2"/>
          <p:cNvSpPr>
            <a:spLocks noGrp="1"/>
          </p:cNvSpPr>
          <p:nvPr>
            <p:ph type="subTitle" idx="1"/>
          </p:nvPr>
        </p:nvSpPr>
        <p:spPr>
          <a:xfrm>
            <a:off x="8610600" y="4960137"/>
            <a:ext cx="3200400" cy="1463040"/>
          </a:xfrm>
        </p:spPr>
        <p:txBody>
          <a:bodyPr lIns="91440" rIns="91440" rtlCol="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pPr rtl="0"/>
            <a:r>
              <a:rPr lang="zh-CN" altLang="en-US" noProof="0"/>
              <a:t>单击此处编辑母版副标题样式</a:t>
            </a:r>
            <a:endParaRPr lang="zh-CN" altLang="en-US" noProof="0" dirty="0"/>
          </a:p>
        </p:txBody>
      </p:sp>
      <p:sp>
        <p:nvSpPr>
          <p:cNvPr id="4" name="日期占位符 3"/>
          <p:cNvSpPr>
            <a:spLocks noGrp="1"/>
          </p:cNvSpPr>
          <p:nvPr>
            <p:ph type="dt" sz="half" idx="10"/>
          </p:nvPr>
        </p:nvSpPr>
        <p:spPr/>
        <p:txBody>
          <a:bodyPr rtlCol="0"/>
          <a:lstStyle>
            <a:lvl1pPr algn="l">
              <a:defRPr/>
            </a:lvl1pPr>
          </a:lstStyle>
          <a:p>
            <a:fld id="{CFDCE838-61FF-4427-8D5E-B539F46A3E2E}" type="datetime1">
              <a:rPr lang="zh-CN" altLang="en-US" smtClean="0"/>
              <a:pPr/>
              <a:t>2022/3/13</a:t>
            </a:fld>
            <a:endParaRPr lang="zh-CN" altLang="en-US" dirty="0"/>
          </a:p>
        </p:txBody>
      </p:sp>
      <p:sp>
        <p:nvSpPr>
          <p:cNvPr id="5" name="页脚占位符 4"/>
          <p:cNvSpPr>
            <a:spLocks noGrp="1"/>
          </p:cNvSpPr>
          <p:nvPr>
            <p:ph type="ftr" sz="quarter" idx="11"/>
          </p:nvPr>
        </p:nvSpPr>
        <p:spPr/>
        <p:txBody>
          <a:bodyPr rtlCol="0"/>
          <a:lstStyle/>
          <a:p>
            <a:pPr rtl="0"/>
            <a:endParaRPr lang="zh-CN" altLang="en-US" noProof="0" dirty="0"/>
          </a:p>
        </p:txBody>
      </p:sp>
      <p:sp>
        <p:nvSpPr>
          <p:cNvPr id="6" name="灯片编号占位符 5"/>
          <p:cNvSpPr>
            <a:spLocks noGrp="1"/>
          </p:cNvSpPr>
          <p:nvPr>
            <p:ph type="sldNum" sz="quarter" idx="12"/>
          </p:nvPr>
        </p:nvSpPr>
        <p:spPr/>
        <p:txBody>
          <a:bodyPr rtlCol="0"/>
          <a:lstStyle/>
          <a:p>
            <a:pPr rtl="0"/>
            <a:fld id="{4FAB73BC-B049-4115-A692-8D63A059BFB8}" type="slidenum">
              <a:rPr lang="en-US" altLang="zh-CN" noProof="0" smtClean="0"/>
              <a:t>‹#›</a:t>
            </a:fld>
            <a:endParaRPr lang="zh-CN" altLang="en-US" noProof="0" dirty="0"/>
          </a:p>
        </p:txBody>
      </p:sp>
      <p:cxnSp>
        <p:nvCxnSpPr>
          <p:cNvPr id="8" name="直接连接符​​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3" name="垂直文本占位符 2"/>
          <p:cNvSpPr>
            <a:spLocks noGrp="1"/>
          </p:cNvSpPr>
          <p:nvPr>
            <p:ph type="body" orient="vert" idx="1"/>
          </p:nvPr>
        </p:nvSpPr>
        <p:spPr/>
        <p:txBody>
          <a:bodyPr vert="eaVert" rtlCol="0"/>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4" name="日期占位符 3"/>
          <p:cNvSpPr>
            <a:spLocks noGrp="1"/>
          </p:cNvSpPr>
          <p:nvPr>
            <p:ph type="dt" sz="half" idx="10"/>
          </p:nvPr>
        </p:nvSpPr>
        <p:spPr/>
        <p:txBody>
          <a:bodyPr rtlCol="0"/>
          <a:lstStyle>
            <a:lvl1pPr>
              <a:defRPr/>
            </a:lvl1pPr>
          </a:lstStyle>
          <a:p>
            <a:fld id="{5FECC429-F404-46B9-831C-5739463A7C5F}" type="datetime1">
              <a:rPr lang="zh-CN" altLang="en-US" smtClean="0"/>
              <a:pPr/>
              <a:t>2022/3/13</a:t>
            </a:fld>
            <a:endParaRPr lang="zh-CN" altLang="en-US" dirty="0"/>
          </a:p>
        </p:txBody>
      </p:sp>
      <p:sp>
        <p:nvSpPr>
          <p:cNvPr id="5" name="页脚占位符 4"/>
          <p:cNvSpPr>
            <a:spLocks noGrp="1"/>
          </p:cNvSpPr>
          <p:nvPr>
            <p:ph type="ftr" sz="quarter" idx="11"/>
          </p:nvPr>
        </p:nvSpPr>
        <p:spPr/>
        <p:txBody>
          <a:bodyPr rtlCol="0"/>
          <a:lstStyle/>
          <a:p>
            <a:pPr rtl="0"/>
            <a:endParaRPr lang="zh-CN" altLang="en-US" noProof="0" dirty="0"/>
          </a:p>
        </p:txBody>
      </p:sp>
      <p:sp>
        <p:nvSpPr>
          <p:cNvPr id="6" name="灯片编号占位符 5"/>
          <p:cNvSpPr>
            <a:spLocks noGrp="1"/>
          </p:cNvSpPr>
          <p:nvPr>
            <p:ph type="sldNum" sz="quarter" idx="12"/>
          </p:nvPr>
        </p:nvSpPr>
        <p:spPr/>
        <p:txBody>
          <a:bodyPr rtlCol="0"/>
          <a:lstStyle/>
          <a:p>
            <a:pPr rtl="0"/>
            <a:fld id="{4FAB73BC-B049-4115-A692-8D63A059BFB8}" type="slidenum">
              <a:rPr lang="en-US" altLang="zh-CN" noProof="0" smtClean="0"/>
              <a:t>‹#›</a:t>
            </a:fld>
            <a:endParaRPr lang="zh-CN" altLang="en-US" noProof="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标题与文本">
    <p:spTree>
      <p:nvGrpSpPr>
        <p:cNvPr id="1" name=""/>
        <p:cNvGrpSpPr/>
        <p:nvPr/>
      </p:nvGrpSpPr>
      <p:grpSpPr>
        <a:xfrm>
          <a:off x="0" y="0"/>
          <a:ext cx="0" cy="0"/>
          <a:chOff x="0" y="0"/>
          <a:chExt cx="0" cy="0"/>
        </a:xfrm>
      </p:grpSpPr>
      <p:sp>
        <p:nvSpPr>
          <p:cNvPr id="2" name="垂直标题 1"/>
          <p:cNvSpPr>
            <a:spLocks noGrp="1"/>
          </p:cNvSpPr>
          <p:nvPr>
            <p:ph type="title" orient="vert"/>
          </p:nvPr>
        </p:nvSpPr>
        <p:spPr>
          <a:xfrm>
            <a:off x="8724901" y="762000"/>
            <a:ext cx="2628900" cy="5410200"/>
          </a:xfrm>
        </p:spPr>
        <p:txBody>
          <a:bodyPr vert="eaVert" lIns="45720" tIns="91440" rIns="45720" bIns="91440" rtlCol="0"/>
          <a:lstStyle/>
          <a:p>
            <a:pPr rtl="0"/>
            <a:r>
              <a:rPr lang="zh-CN" altLang="en-US" noProof="0"/>
              <a:t>单击此处编辑母版标题样式</a:t>
            </a:r>
            <a:endParaRPr lang="zh-CN" altLang="en-US" noProof="0" dirty="0"/>
          </a:p>
        </p:txBody>
      </p:sp>
      <p:sp>
        <p:nvSpPr>
          <p:cNvPr id="3" name="垂直文本占位符 2"/>
          <p:cNvSpPr>
            <a:spLocks noGrp="1"/>
          </p:cNvSpPr>
          <p:nvPr>
            <p:ph type="body" orient="vert" idx="1"/>
          </p:nvPr>
        </p:nvSpPr>
        <p:spPr>
          <a:xfrm>
            <a:off x="990601" y="762000"/>
            <a:ext cx="7581900" cy="5410200"/>
          </a:xfrm>
        </p:spPr>
        <p:txBody>
          <a:bodyPr vert="eaVert" rtlCol="0"/>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4" name="日期占位符 3"/>
          <p:cNvSpPr>
            <a:spLocks noGrp="1"/>
          </p:cNvSpPr>
          <p:nvPr>
            <p:ph type="dt" sz="half" idx="10"/>
          </p:nvPr>
        </p:nvSpPr>
        <p:spPr/>
        <p:txBody>
          <a:bodyPr rtlCol="0"/>
          <a:lstStyle>
            <a:lvl1pPr>
              <a:defRPr/>
            </a:lvl1pPr>
          </a:lstStyle>
          <a:p>
            <a:fld id="{0A46D3E3-3D6A-4243-B027-BC771AD4E1BC}" type="datetime1">
              <a:rPr lang="zh-CN" altLang="en-US" smtClean="0"/>
              <a:pPr/>
              <a:t>2022/3/13</a:t>
            </a:fld>
            <a:endParaRPr lang="zh-CN" altLang="en-US" dirty="0"/>
          </a:p>
        </p:txBody>
      </p:sp>
      <p:sp>
        <p:nvSpPr>
          <p:cNvPr id="5" name="页脚占位符 4"/>
          <p:cNvSpPr>
            <a:spLocks noGrp="1"/>
          </p:cNvSpPr>
          <p:nvPr>
            <p:ph type="ftr" sz="quarter" idx="11"/>
          </p:nvPr>
        </p:nvSpPr>
        <p:spPr/>
        <p:txBody>
          <a:bodyPr rtlCol="0"/>
          <a:lstStyle/>
          <a:p>
            <a:pPr rtl="0"/>
            <a:endParaRPr lang="zh-CN" altLang="en-US" noProof="0" dirty="0"/>
          </a:p>
        </p:txBody>
      </p:sp>
      <p:sp>
        <p:nvSpPr>
          <p:cNvPr id="6" name="灯片编号占位符 5"/>
          <p:cNvSpPr>
            <a:spLocks noGrp="1"/>
          </p:cNvSpPr>
          <p:nvPr>
            <p:ph type="sldNum" sz="quarter" idx="12"/>
          </p:nvPr>
        </p:nvSpPr>
        <p:spPr/>
        <p:txBody>
          <a:bodyPr rtlCol="0"/>
          <a:lstStyle/>
          <a:p>
            <a:pPr rtl="0"/>
            <a:fld id="{4FAB73BC-B049-4115-A692-8D63A059BFB8}" type="slidenum">
              <a:rPr lang="en-US" altLang="zh-CN" noProof="0" smtClean="0"/>
              <a:t>‹#›</a:t>
            </a:fld>
            <a:endParaRPr lang="zh-CN" altLang="en-US" noProof="0" dirty="0"/>
          </a:p>
        </p:txBody>
      </p:sp>
      <p:cxnSp>
        <p:nvCxnSpPr>
          <p:cNvPr id="7" name="直接连接符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3" name="内容占位符 2"/>
          <p:cNvSpPr>
            <a:spLocks noGrp="1"/>
          </p:cNvSpPr>
          <p:nvPr>
            <p:ph idx="1"/>
          </p:nvPr>
        </p:nvSpPr>
        <p:spPr/>
        <p:txBody>
          <a:bodyPr rtlCol="0"/>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4" name="日期占位符 3"/>
          <p:cNvSpPr>
            <a:spLocks noGrp="1"/>
          </p:cNvSpPr>
          <p:nvPr>
            <p:ph type="dt" sz="half" idx="10"/>
          </p:nvPr>
        </p:nvSpPr>
        <p:spPr/>
        <p:txBody>
          <a:bodyPr rtlCol="0"/>
          <a:lstStyle>
            <a:lvl1pPr>
              <a:defRPr/>
            </a:lvl1pPr>
          </a:lstStyle>
          <a:p>
            <a:fld id="{1DF37EDC-76D2-4347-9B2E-FDFCA3EE6FFD}" type="datetime1">
              <a:rPr lang="zh-CN" altLang="en-US" smtClean="0"/>
              <a:pPr/>
              <a:t>2022/3/13</a:t>
            </a:fld>
            <a:endParaRPr lang="zh-CN" altLang="en-US" dirty="0"/>
          </a:p>
        </p:txBody>
      </p:sp>
      <p:sp>
        <p:nvSpPr>
          <p:cNvPr id="5" name="页脚占位符 4"/>
          <p:cNvSpPr>
            <a:spLocks noGrp="1"/>
          </p:cNvSpPr>
          <p:nvPr>
            <p:ph type="ftr" sz="quarter" idx="11"/>
          </p:nvPr>
        </p:nvSpPr>
        <p:spPr/>
        <p:txBody>
          <a:bodyPr rtlCol="0"/>
          <a:lstStyle/>
          <a:p>
            <a:pPr rtl="0"/>
            <a:endParaRPr lang="zh-CN" altLang="en-US" noProof="0" dirty="0"/>
          </a:p>
        </p:txBody>
      </p:sp>
      <p:sp>
        <p:nvSpPr>
          <p:cNvPr id="6" name="灯片编号占位符 5"/>
          <p:cNvSpPr>
            <a:spLocks noGrp="1"/>
          </p:cNvSpPr>
          <p:nvPr>
            <p:ph type="sldNum" sz="quarter" idx="12"/>
          </p:nvPr>
        </p:nvSpPr>
        <p:spPr/>
        <p:txBody>
          <a:bodyPr rtlCol="0"/>
          <a:lstStyle/>
          <a:p>
            <a:pPr rtl="0"/>
            <a:fld id="{4FAB73BC-B049-4115-A692-8D63A059BFB8}" type="slidenum">
              <a:rPr lang="en-US" altLang="zh-CN" noProof="0" smtClean="0"/>
              <a:t>‹#›</a:t>
            </a:fld>
            <a:endParaRPr lang="zh-CN" altLang="en-US" noProof="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9" name="长方形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椭圆形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标题 1"/>
          <p:cNvSpPr>
            <a:spLocks noGrp="1"/>
          </p:cNvSpPr>
          <p:nvPr>
            <p:ph type="title"/>
          </p:nvPr>
        </p:nvSpPr>
        <p:spPr>
          <a:xfrm>
            <a:off x="457200" y="4960137"/>
            <a:ext cx="7772400" cy="1463040"/>
          </a:xfrm>
        </p:spPr>
        <p:txBody>
          <a:bodyPr rtlCol="0" anchor="ctr">
            <a:normAutofit/>
          </a:bodyPr>
          <a:lstStyle>
            <a:lvl1pPr algn="r">
              <a:defRPr sz="5000" b="0" spc="200" baseline="0"/>
            </a:lvl1pPr>
          </a:lstStyle>
          <a:p>
            <a:pPr rtl="0"/>
            <a:r>
              <a:rPr lang="zh-CN" altLang="en-US" noProof="0"/>
              <a:t>单击此处编辑母版标题样式</a:t>
            </a:r>
            <a:endParaRPr lang="zh-CN" altLang="en-US" noProof="0" dirty="0"/>
          </a:p>
        </p:txBody>
      </p:sp>
      <p:sp>
        <p:nvSpPr>
          <p:cNvPr id="3" name="文本占位符 2"/>
          <p:cNvSpPr>
            <a:spLocks noGrp="1"/>
          </p:cNvSpPr>
          <p:nvPr>
            <p:ph type="body" idx="1"/>
          </p:nvPr>
        </p:nvSpPr>
        <p:spPr>
          <a:xfrm>
            <a:off x="8610600" y="4960137"/>
            <a:ext cx="3200400" cy="1463040"/>
          </a:xfrm>
        </p:spPr>
        <p:txBody>
          <a:bodyPr lIns="91440" rIns="91440" rtlCol="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CN" altLang="en-US" noProof="0"/>
              <a:t>单击此处编辑母版文本样式</a:t>
            </a:r>
          </a:p>
        </p:txBody>
      </p:sp>
      <p:sp>
        <p:nvSpPr>
          <p:cNvPr id="4" name="日期占位符 3"/>
          <p:cNvSpPr>
            <a:spLocks noGrp="1"/>
          </p:cNvSpPr>
          <p:nvPr>
            <p:ph type="dt" sz="half" idx="10"/>
          </p:nvPr>
        </p:nvSpPr>
        <p:spPr/>
        <p:txBody>
          <a:bodyPr rtlCol="0"/>
          <a:lstStyle>
            <a:lvl1pPr>
              <a:defRPr/>
            </a:lvl1pPr>
          </a:lstStyle>
          <a:p>
            <a:fld id="{D898D43E-598C-470D-A0B0-0CC259052850}" type="datetime1">
              <a:rPr lang="zh-CN" altLang="en-US" smtClean="0"/>
              <a:pPr/>
              <a:t>2022/3/13</a:t>
            </a:fld>
            <a:endParaRPr lang="zh-CN" altLang="en-US" dirty="0"/>
          </a:p>
        </p:txBody>
      </p:sp>
      <p:sp>
        <p:nvSpPr>
          <p:cNvPr id="5" name="页脚占位符 4"/>
          <p:cNvSpPr>
            <a:spLocks noGrp="1"/>
          </p:cNvSpPr>
          <p:nvPr>
            <p:ph type="ftr" sz="quarter" idx="11"/>
          </p:nvPr>
        </p:nvSpPr>
        <p:spPr/>
        <p:txBody>
          <a:bodyPr rtlCol="0"/>
          <a:lstStyle/>
          <a:p>
            <a:pPr rtl="0"/>
            <a:endParaRPr lang="zh-CN" altLang="en-US" noProof="0" dirty="0"/>
          </a:p>
        </p:txBody>
      </p:sp>
      <p:sp>
        <p:nvSpPr>
          <p:cNvPr id="6" name="灯片编号占位符 5"/>
          <p:cNvSpPr>
            <a:spLocks noGrp="1"/>
          </p:cNvSpPr>
          <p:nvPr>
            <p:ph type="sldNum" sz="quarter" idx="12"/>
          </p:nvPr>
        </p:nvSpPr>
        <p:spPr/>
        <p:txBody>
          <a:bodyPr rtlCol="0"/>
          <a:lstStyle/>
          <a:p>
            <a:pPr rtl="0"/>
            <a:fld id="{4FAB73BC-B049-4115-A692-8D63A059BFB8}" type="slidenum">
              <a:rPr lang="en-US" altLang="zh-CN" noProof="0" smtClean="0"/>
              <a:t>‹#›</a:t>
            </a:fld>
            <a:endParaRPr lang="zh-CN" altLang="en-US" noProof="0" dirty="0"/>
          </a:p>
        </p:txBody>
      </p:sp>
      <p:cxnSp>
        <p:nvCxnSpPr>
          <p:cNvPr id="8" name="直接连接符​​(S)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1024128" y="585216"/>
            <a:ext cx="9720072" cy="1499616"/>
          </a:xfrm>
        </p:spPr>
        <p:txBody>
          <a:bodyPr rtlCol="0"/>
          <a:lstStyle/>
          <a:p>
            <a:pPr rtl="0"/>
            <a:r>
              <a:rPr lang="zh-CN" altLang="en-US" noProof="0"/>
              <a:t>单击此处编辑母版标题样式</a:t>
            </a:r>
            <a:endParaRPr lang="zh-CN" altLang="en-US" noProof="0" dirty="0"/>
          </a:p>
        </p:txBody>
      </p:sp>
      <p:sp>
        <p:nvSpPr>
          <p:cNvPr id="3" name="内容占位符 2"/>
          <p:cNvSpPr>
            <a:spLocks noGrp="1"/>
          </p:cNvSpPr>
          <p:nvPr>
            <p:ph sz="half" idx="1"/>
          </p:nvPr>
        </p:nvSpPr>
        <p:spPr>
          <a:xfrm>
            <a:off x="1024127" y="2286000"/>
            <a:ext cx="4754880" cy="4023360"/>
          </a:xfrm>
        </p:spPr>
        <p:txBody>
          <a:bodyPr rtlCol="0"/>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4" name="内容占位符 3"/>
          <p:cNvSpPr>
            <a:spLocks noGrp="1"/>
          </p:cNvSpPr>
          <p:nvPr>
            <p:ph sz="half" idx="2"/>
          </p:nvPr>
        </p:nvSpPr>
        <p:spPr>
          <a:xfrm>
            <a:off x="5989320" y="2286000"/>
            <a:ext cx="4754880" cy="4023360"/>
          </a:xfrm>
        </p:spPr>
        <p:txBody>
          <a:bodyPr rtlCol="0"/>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5" name="日期占位符 4"/>
          <p:cNvSpPr>
            <a:spLocks noGrp="1"/>
          </p:cNvSpPr>
          <p:nvPr>
            <p:ph type="dt" sz="half" idx="10"/>
          </p:nvPr>
        </p:nvSpPr>
        <p:spPr/>
        <p:txBody>
          <a:bodyPr rtlCol="0"/>
          <a:lstStyle>
            <a:lvl1pPr>
              <a:defRPr/>
            </a:lvl1pPr>
          </a:lstStyle>
          <a:p>
            <a:fld id="{8F3AB81A-738D-4D93-B356-2E61115064D5}" type="datetime1">
              <a:rPr lang="zh-CN" altLang="en-US" smtClean="0"/>
              <a:pPr/>
              <a:t>2022/3/13</a:t>
            </a:fld>
            <a:endParaRPr lang="zh-CN" altLang="en-US" dirty="0"/>
          </a:p>
        </p:txBody>
      </p:sp>
      <p:sp>
        <p:nvSpPr>
          <p:cNvPr id="6" name="页脚占位符 5"/>
          <p:cNvSpPr>
            <a:spLocks noGrp="1"/>
          </p:cNvSpPr>
          <p:nvPr>
            <p:ph type="ftr" sz="quarter" idx="11"/>
          </p:nvPr>
        </p:nvSpPr>
        <p:spPr/>
        <p:txBody>
          <a:bodyPr rtlCol="0"/>
          <a:lstStyle/>
          <a:p>
            <a:pPr rtl="0"/>
            <a:endParaRPr lang="zh-CN" altLang="en-US" noProof="0" dirty="0"/>
          </a:p>
        </p:txBody>
      </p:sp>
      <p:sp>
        <p:nvSpPr>
          <p:cNvPr id="7" name="灯片编号占位符 6"/>
          <p:cNvSpPr>
            <a:spLocks noGrp="1"/>
          </p:cNvSpPr>
          <p:nvPr>
            <p:ph type="sldNum" sz="quarter" idx="12"/>
          </p:nvPr>
        </p:nvSpPr>
        <p:spPr/>
        <p:txBody>
          <a:bodyPr rtlCol="0"/>
          <a:lstStyle/>
          <a:p>
            <a:pPr rtl="0"/>
            <a:fld id="{4FAB73BC-B049-4115-A692-8D63A059BFB8}" type="slidenum">
              <a:rPr lang="en-US" altLang="zh-CN" noProof="0" smtClean="0"/>
              <a:t>‹#›</a:t>
            </a:fld>
            <a:endParaRPr lang="zh-CN" altLang="en-US" noProof="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标题 9"/>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3" name="文本占位符 2"/>
          <p:cNvSpPr>
            <a:spLocks noGrp="1"/>
          </p:cNvSpPr>
          <p:nvPr>
            <p:ph type="body" idx="1"/>
          </p:nvPr>
        </p:nvSpPr>
        <p:spPr>
          <a:xfrm>
            <a:off x="1024128" y="2179636"/>
            <a:ext cx="4754880" cy="822960"/>
          </a:xfrm>
        </p:spPr>
        <p:txBody>
          <a:bodyPr lIns="137160" rIns="137160" rtlCol="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4" name="内容占位符 3"/>
          <p:cNvSpPr>
            <a:spLocks noGrp="1"/>
          </p:cNvSpPr>
          <p:nvPr>
            <p:ph sz="half" idx="2"/>
          </p:nvPr>
        </p:nvSpPr>
        <p:spPr>
          <a:xfrm>
            <a:off x="1024128" y="2967788"/>
            <a:ext cx="4754880" cy="3341572"/>
          </a:xfrm>
        </p:spPr>
        <p:txBody>
          <a:bodyPr rtlCol="0"/>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5" name="文本占位符 4"/>
          <p:cNvSpPr>
            <a:spLocks noGrp="1"/>
          </p:cNvSpPr>
          <p:nvPr>
            <p:ph type="body" sz="quarter" idx="3"/>
          </p:nvPr>
        </p:nvSpPr>
        <p:spPr>
          <a:xfrm>
            <a:off x="5990888" y="2179636"/>
            <a:ext cx="4754880" cy="822960"/>
          </a:xfrm>
        </p:spPr>
        <p:txBody>
          <a:bodyPr lIns="137160" rIns="137160" rtlCol="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zh-CN" altLang="en-US" noProof="0"/>
              <a:t>单击此处编辑母版文本样式</a:t>
            </a:r>
          </a:p>
        </p:txBody>
      </p:sp>
      <p:sp>
        <p:nvSpPr>
          <p:cNvPr id="6" name="内容占位符 5"/>
          <p:cNvSpPr>
            <a:spLocks noGrp="1"/>
          </p:cNvSpPr>
          <p:nvPr>
            <p:ph sz="quarter" idx="4"/>
          </p:nvPr>
        </p:nvSpPr>
        <p:spPr>
          <a:xfrm>
            <a:off x="5990888" y="2967788"/>
            <a:ext cx="4754880" cy="3341572"/>
          </a:xfrm>
        </p:spPr>
        <p:txBody>
          <a:bodyPr rtlCol="0"/>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7" name="日期占位符 6"/>
          <p:cNvSpPr>
            <a:spLocks noGrp="1"/>
          </p:cNvSpPr>
          <p:nvPr>
            <p:ph type="dt" sz="half" idx="10"/>
          </p:nvPr>
        </p:nvSpPr>
        <p:spPr/>
        <p:txBody>
          <a:bodyPr rtlCol="0"/>
          <a:lstStyle>
            <a:lvl1pPr>
              <a:defRPr/>
            </a:lvl1pPr>
          </a:lstStyle>
          <a:p>
            <a:fld id="{56B9EECF-3901-48EF-97E4-996676A9B35D}" type="datetime1">
              <a:rPr lang="zh-CN" altLang="en-US" smtClean="0"/>
              <a:pPr/>
              <a:t>2022/3/13</a:t>
            </a:fld>
            <a:endParaRPr lang="zh-CN" altLang="en-US" dirty="0"/>
          </a:p>
        </p:txBody>
      </p:sp>
      <p:sp>
        <p:nvSpPr>
          <p:cNvPr id="8" name="页脚占位符 7"/>
          <p:cNvSpPr>
            <a:spLocks noGrp="1"/>
          </p:cNvSpPr>
          <p:nvPr>
            <p:ph type="ftr" sz="quarter" idx="11"/>
          </p:nvPr>
        </p:nvSpPr>
        <p:spPr/>
        <p:txBody>
          <a:bodyPr rtlCol="0"/>
          <a:lstStyle/>
          <a:p>
            <a:pPr rtl="0"/>
            <a:endParaRPr lang="zh-CN" altLang="en-US" noProof="0" dirty="0"/>
          </a:p>
        </p:txBody>
      </p:sp>
      <p:sp>
        <p:nvSpPr>
          <p:cNvPr id="9" name="灯片编号占位符 8"/>
          <p:cNvSpPr>
            <a:spLocks noGrp="1"/>
          </p:cNvSpPr>
          <p:nvPr>
            <p:ph type="sldNum" sz="quarter" idx="12"/>
          </p:nvPr>
        </p:nvSpPr>
        <p:spPr/>
        <p:txBody>
          <a:bodyPr rtlCol="0"/>
          <a:lstStyle/>
          <a:p>
            <a:pPr rtl="0"/>
            <a:fld id="{4FAB73BC-B049-4115-A692-8D63A059BFB8}" type="slidenum">
              <a:rPr lang="en-US" altLang="zh-CN" noProof="0" smtClean="0"/>
              <a:t>‹#›</a:t>
            </a:fld>
            <a:endParaRPr lang="zh-CN" altLang="en-US" noProof="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3" name="日期占位符 2"/>
          <p:cNvSpPr>
            <a:spLocks noGrp="1"/>
          </p:cNvSpPr>
          <p:nvPr>
            <p:ph type="dt" sz="half" idx="10"/>
          </p:nvPr>
        </p:nvSpPr>
        <p:spPr/>
        <p:txBody>
          <a:bodyPr rtlCol="0"/>
          <a:lstStyle>
            <a:lvl1pPr>
              <a:defRPr/>
            </a:lvl1pPr>
          </a:lstStyle>
          <a:p>
            <a:fld id="{44BE058F-D340-43DA-A96B-105C64DCFDB9}" type="datetime1">
              <a:rPr lang="zh-CN" altLang="en-US" smtClean="0"/>
              <a:pPr/>
              <a:t>2022/3/13</a:t>
            </a:fld>
            <a:endParaRPr lang="zh-CN" altLang="en-US" dirty="0"/>
          </a:p>
        </p:txBody>
      </p:sp>
      <p:sp>
        <p:nvSpPr>
          <p:cNvPr id="4" name="页脚占位符 3"/>
          <p:cNvSpPr>
            <a:spLocks noGrp="1"/>
          </p:cNvSpPr>
          <p:nvPr>
            <p:ph type="ftr" sz="quarter" idx="11"/>
          </p:nvPr>
        </p:nvSpPr>
        <p:spPr/>
        <p:txBody>
          <a:bodyPr rtlCol="0"/>
          <a:lstStyle/>
          <a:p>
            <a:pPr rtl="0"/>
            <a:endParaRPr lang="zh-CN" altLang="en-US" noProof="0" dirty="0"/>
          </a:p>
        </p:txBody>
      </p:sp>
      <p:sp>
        <p:nvSpPr>
          <p:cNvPr id="5" name="灯片编号占位符 4"/>
          <p:cNvSpPr>
            <a:spLocks noGrp="1"/>
          </p:cNvSpPr>
          <p:nvPr>
            <p:ph type="sldNum" sz="quarter" idx="12"/>
          </p:nvPr>
        </p:nvSpPr>
        <p:spPr/>
        <p:txBody>
          <a:bodyPr rtlCol="0"/>
          <a:lstStyle/>
          <a:p>
            <a:pPr rtl="0"/>
            <a:fld id="{4FAB73BC-B049-4115-A692-8D63A059BFB8}" type="slidenum">
              <a:rPr lang="en-US" altLang="zh-CN" noProof="0" smtClean="0"/>
              <a:t>‹#›</a:t>
            </a:fld>
            <a:endParaRPr lang="zh-CN" altLang="en-US" noProof="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rtlCol="0"/>
          <a:lstStyle>
            <a:lvl1pPr>
              <a:defRPr/>
            </a:lvl1pPr>
          </a:lstStyle>
          <a:p>
            <a:fld id="{88CBA0CD-516B-402D-98B7-7C2E92C48ECD}" type="datetime1">
              <a:rPr lang="zh-CN" altLang="en-US" smtClean="0"/>
              <a:pPr/>
              <a:t>2022/3/13</a:t>
            </a:fld>
            <a:endParaRPr lang="zh-CN" altLang="en-US" dirty="0"/>
          </a:p>
        </p:txBody>
      </p:sp>
      <p:sp>
        <p:nvSpPr>
          <p:cNvPr id="3" name="页脚占位符 2"/>
          <p:cNvSpPr>
            <a:spLocks noGrp="1"/>
          </p:cNvSpPr>
          <p:nvPr>
            <p:ph type="ftr" sz="quarter" idx="11"/>
          </p:nvPr>
        </p:nvSpPr>
        <p:spPr/>
        <p:txBody>
          <a:bodyPr rtlCol="0"/>
          <a:lstStyle/>
          <a:p>
            <a:pPr rtl="0"/>
            <a:endParaRPr lang="zh-CN" altLang="en-US" noProof="0" dirty="0"/>
          </a:p>
        </p:txBody>
      </p:sp>
      <p:sp>
        <p:nvSpPr>
          <p:cNvPr id="4" name="灯片编号占位符 3"/>
          <p:cNvSpPr>
            <a:spLocks noGrp="1"/>
          </p:cNvSpPr>
          <p:nvPr>
            <p:ph type="sldNum" sz="quarter" idx="12"/>
          </p:nvPr>
        </p:nvSpPr>
        <p:spPr/>
        <p:txBody>
          <a:bodyPr rtlCol="0"/>
          <a:lstStyle/>
          <a:p>
            <a:pPr rtl="0"/>
            <a:fld id="{4FAB73BC-B049-4115-A692-8D63A059BFB8}" type="slidenum">
              <a:rPr lang="en-US" altLang="zh-CN" noProof="0" smtClean="0"/>
              <a:t>‹#›</a:t>
            </a:fld>
            <a:endParaRPr lang="zh-CN" altLang="en-US" noProof="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带标题的内容">
    <p:spTree>
      <p:nvGrpSpPr>
        <p:cNvPr id="1" name=""/>
        <p:cNvGrpSpPr/>
        <p:nvPr/>
      </p:nvGrpSpPr>
      <p:grpSpPr>
        <a:xfrm>
          <a:off x="0" y="0"/>
          <a:ext cx="0" cy="0"/>
          <a:chOff x="0" y="0"/>
          <a:chExt cx="0" cy="0"/>
        </a:xfrm>
      </p:grpSpPr>
      <p:sp>
        <p:nvSpPr>
          <p:cNvPr id="8" name="标题 7"/>
          <p:cNvSpPr>
            <a:spLocks noGrp="1"/>
          </p:cNvSpPr>
          <p:nvPr>
            <p:ph type="title"/>
          </p:nvPr>
        </p:nvSpPr>
        <p:spPr>
          <a:xfrm>
            <a:off x="1024128" y="471509"/>
            <a:ext cx="4389120" cy="1737360"/>
          </a:xfrm>
        </p:spPr>
        <p:txBody>
          <a:bodyPr rtlCol="0">
            <a:noAutofit/>
          </a:bodyPr>
          <a:lstStyle>
            <a:lvl1pPr>
              <a:lnSpc>
                <a:spcPct val="80000"/>
              </a:lnSpc>
              <a:defRPr sz="4000"/>
            </a:lvl1pPr>
          </a:lstStyle>
          <a:p>
            <a:pPr rtl="0"/>
            <a:r>
              <a:rPr lang="zh-CN" altLang="en-US" noProof="0"/>
              <a:t>单击此处编辑母版标题样式</a:t>
            </a:r>
            <a:endParaRPr lang="zh-CN" altLang="en-US" noProof="0" dirty="0"/>
          </a:p>
        </p:txBody>
      </p:sp>
      <p:sp>
        <p:nvSpPr>
          <p:cNvPr id="3" name="内容占位符 2"/>
          <p:cNvSpPr>
            <a:spLocks noGrp="1"/>
          </p:cNvSpPr>
          <p:nvPr>
            <p:ph idx="1"/>
          </p:nvPr>
        </p:nvSpPr>
        <p:spPr>
          <a:xfrm>
            <a:off x="5715000" y="822960"/>
            <a:ext cx="5678424" cy="5184648"/>
          </a:xfrm>
        </p:spPr>
        <p:txBody>
          <a:bodyPr rtlCol="0"/>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4" name="文本占位符 3"/>
          <p:cNvSpPr>
            <a:spLocks noGrp="1"/>
          </p:cNvSpPr>
          <p:nvPr>
            <p:ph type="body" sz="half" idx="2"/>
          </p:nvPr>
        </p:nvSpPr>
        <p:spPr>
          <a:xfrm>
            <a:off x="1024128" y="2257506"/>
            <a:ext cx="4389120" cy="3762294"/>
          </a:xfrm>
        </p:spPr>
        <p:txBody>
          <a:bodyPr lIns="91440" rIns="91440" rtlCol="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单击此处编辑母版文本样式</a:t>
            </a:r>
          </a:p>
        </p:txBody>
      </p:sp>
      <p:sp>
        <p:nvSpPr>
          <p:cNvPr id="5" name="日期占位符 4"/>
          <p:cNvSpPr>
            <a:spLocks noGrp="1"/>
          </p:cNvSpPr>
          <p:nvPr>
            <p:ph type="dt" sz="half" idx="10"/>
          </p:nvPr>
        </p:nvSpPr>
        <p:spPr/>
        <p:txBody>
          <a:bodyPr rtlCol="0"/>
          <a:lstStyle>
            <a:lvl1pPr>
              <a:defRPr/>
            </a:lvl1pPr>
          </a:lstStyle>
          <a:p>
            <a:fld id="{DC24FBB4-ED5D-45D4-B793-03DC4D31C84D}" type="datetime1">
              <a:rPr lang="zh-CN" altLang="en-US" smtClean="0"/>
              <a:pPr/>
              <a:t>2022/3/13</a:t>
            </a:fld>
            <a:endParaRPr lang="zh-CN" altLang="en-US" dirty="0"/>
          </a:p>
        </p:txBody>
      </p:sp>
      <p:sp>
        <p:nvSpPr>
          <p:cNvPr id="6" name="页脚占位符 5"/>
          <p:cNvSpPr>
            <a:spLocks noGrp="1"/>
          </p:cNvSpPr>
          <p:nvPr>
            <p:ph type="ftr" sz="quarter" idx="11"/>
          </p:nvPr>
        </p:nvSpPr>
        <p:spPr/>
        <p:txBody>
          <a:bodyPr rtlCol="0"/>
          <a:lstStyle/>
          <a:p>
            <a:pPr rtl="0"/>
            <a:endParaRPr lang="zh-CN" altLang="en-US" noProof="0" dirty="0"/>
          </a:p>
        </p:txBody>
      </p:sp>
      <p:sp>
        <p:nvSpPr>
          <p:cNvPr id="7" name="灯片编号占位符 6"/>
          <p:cNvSpPr>
            <a:spLocks noGrp="1"/>
          </p:cNvSpPr>
          <p:nvPr>
            <p:ph type="sldNum" sz="quarter" idx="12"/>
          </p:nvPr>
        </p:nvSpPr>
        <p:spPr/>
        <p:txBody>
          <a:bodyPr rtlCol="0"/>
          <a:lstStyle/>
          <a:p>
            <a:pPr rtl="0"/>
            <a:fld id="{4FAB73BC-B049-4115-A692-8D63A059BFB8}" type="slidenum">
              <a:rPr lang="en-US" altLang="zh-CN" noProof="0" smtClean="0"/>
              <a:t>‹#›</a:t>
            </a:fld>
            <a:endParaRPr lang="zh-CN" altLang="en-US" noProof="0"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带题注的图片">
    <p:spTree>
      <p:nvGrpSpPr>
        <p:cNvPr id="1" name=""/>
        <p:cNvGrpSpPr/>
        <p:nvPr/>
      </p:nvGrpSpPr>
      <p:grpSpPr>
        <a:xfrm>
          <a:off x="0" y="0"/>
          <a:ext cx="0" cy="0"/>
          <a:chOff x="0" y="0"/>
          <a:chExt cx="0" cy="0"/>
        </a:xfrm>
      </p:grpSpPr>
      <p:sp>
        <p:nvSpPr>
          <p:cNvPr id="2" name="标题 1"/>
          <p:cNvSpPr>
            <a:spLocks noGrp="1"/>
          </p:cNvSpPr>
          <p:nvPr>
            <p:ph type="title"/>
          </p:nvPr>
        </p:nvSpPr>
        <p:spPr>
          <a:xfrm>
            <a:off x="457200" y="4960138"/>
            <a:ext cx="7772400" cy="1463040"/>
          </a:xfrm>
        </p:spPr>
        <p:txBody>
          <a:bodyPr rtlCol="0" anchor="ctr">
            <a:normAutofit/>
          </a:bodyPr>
          <a:lstStyle>
            <a:lvl1pPr algn="r">
              <a:defRPr sz="5000" spc="200" baseline="0"/>
            </a:lvl1pPr>
          </a:lstStyle>
          <a:p>
            <a:pPr rtl="0"/>
            <a:r>
              <a:rPr lang="zh-CN" altLang="en-US" noProof="0"/>
              <a:t>单击此处编辑母版标题样式</a:t>
            </a:r>
            <a:endParaRPr lang="zh-CN" altLang="en-US" noProof="0" dirty="0"/>
          </a:p>
        </p:txBody>
      </p:sp>
      <p:sp>
        <p:nvSpPr>
          <p:cNvPr id="3" name="图片占位符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CN" altLang="en-US" noProof="0"/>
              <a:t>单击图标添加图片</a:t>
            </a:r>
            <a:endParaRPr lang="zh-CN" altLang="en-US" noProof="0" dirty="0"/>
          </a:p>
        </p:txBody>
      </p:sp>
      <p:sp>
        <p:nvSpPr>
          <p:cNvPr id="4" name="文本占位符 3"/>
          <p:cNvSpPr>
            <a:spLocks noGrp="1"/>
          </p:cNvSpPr>
          <p:nvPr>
            <p:ph type="body" sz="half" idx="2"/>
          </p:nvPr>
        </p:nvSpPr>
        <p:spPr>
          <a:xfrm>
            <a:off x="8610600" y="4960138"/>
            <a:ext cx="3200400" cy="1463040"/>
          </a:xfrm>
        </p:spPr>
        <p:txBody>
          <a:bodyPr lIns="91440" rIns="91440" rtlCol="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noProof="0"/>
              <a:t>单击此处编辑母版文本样式</a:t>
            </a:r>
          </a:p>
        </p:txBody>
      </p:sp>
      <p:sp>
        <p:nvSpPr>
          <p:cNvPr id="5" name="日期占位符 4"/>
          <p:cNvSpPr>
            <a:spLocks noGrp="1"/>
          </p:cNvSpPr>
          <p:nvPr>
            <p:ph type="dt" sz="half" idx="10"/>
          </p:nvPr>
        </p:nvSpPr>
        <p:spPr/>
        <p:txBody>
          <a:bodyPr rtlCol="0"/>
          <a:lstStyle>
            <a:lvl1pPr>
              <a:defRPr/>
            </a:lvl1pPr>
          </a:lstStyle>
          <a:p>
            <a:fld id="{19CFE0BF-9F8B-43D7-ABDE-1F2A229BF7D3}" type="datetime1">
              <a:rPr lang="zh-CN" altLang="en-US" smtClean="0"/>
              <a:pPr/>
              <a:t>2022/3/13</a:t>
            </a:fld>
            <a:endParaRPr lang="zh-CN" altLang="en-US" dirty="0"/>
          </a:p>
        </p:txBody>
      </p:sp>
      <p:sp>
        <p:nvSpPr>
          <p:cNvPr id="6" name="页脚占位符 5"/>
          <p:cNvSpPr>
            <a:spLocks noGrp="1"/>
          </p:cNvSpPr>
          <p:nvPr>
            <p:ph type="ftr" sz="quarter" idx="11"/>
          </p:nvPr>
        </p:nvSpPr>
        <p:spPr/>
        <p:txBody>
          <a:bodyPr rtlCol="0"/>
          <a:lstStyle/>
          <a:p>
            <a:pPr rtl="0"/>
            <a:endParaRPr lang="zh-CN" altLang="en-US" noProof="0" dirty="0"/>
          </a:p>
        </p:txBody>
      </p:sp>
      <p:sp>
        <p:nvSpPr>
          <p:cNvPr id="7" name="灯片编号占位符 6"/>
          <p:cNvSpPr>
            <a:spLocks noGrp="1"/>
          </p:cNvSpPr>
          <p:nvPr>
            <p:ph type="sldNum" sz="quarter" idx="12"/>
          </p:nvPr>
        </p:nvSpPr>
        <p:spPr/>
        <p:txBody>
          <a:bodyPr rtlCol="0"/>
          <a:lstStyle/>
          <a:p>
            <a:pPr rtl="0"/>
            <a:fld id="{867E5644-1E61-4311-A31E-84CB9C7AA8A9}" type="slidenum">
              <a:rPr lang="en-US" altLang="zh-CN" noProof="0" smtClean="0"/>
              <a:t>‹#›</a:t>
            </a:fld>
            <a:endParaRPr lang="zh-CN" altLang="en-US" noProof="0" dirty="0"/>
          </a:p>
        </p:txBody>
      </p:sp>
      <p:cxnSp>
        <p:nvCxnSpPr>
          <p:cNvPr id="8" name="直接连接符​​(S)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pPr rtl="0"/>
            <a:r>
              <a:rPr lang="zh-CN" altLang="en-US" noProof="0" dirty="0"/>
              <a:t>单击此处编辑母版标题样式</a:t>
            </a:r>
          </a:p>
        </p:txBody>
      </p:sp>
      <p:sp>
        <p:nvSpPr>
          <p:cNvPr id="3" name="文本占位符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4" name="日期占位符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icrosoft YaHei UI" panose="020B0503020204020204" pitchFamily="34" charset="-122"/>
                <a:ea typeface="Microsoft YaHei UI" panose="020B0503020204020204" pitchFamily="34" charset="-122"/>
              </a:defRPr>
            </a:lvl1pPr>
          </a:lstStyle>
          <a:p>
            <a:fld id="{A9E7AE09-8028-4979-91B9-67A4CC4592AA}" type="datetime1">
              <a:rPr lang="zh-CN" altLang="en-US" smtClean="0"/>
              <a:pPr/>
              <a:t>2022/3/13</a:t>
            </a:fld>
            <a:endParaRPr lang="zh-CN" altLang="en-US" dirty="0"/>
          </a:p>
        </p:txBody>
      </p:sp>
      <p:sp>
        <p:nvSpPr>
          <p:cNvPr id="5" name="页脚占位符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icrosoft YaHei UI" panose="020B0503020204020204" pitchFamily="34" charset="-122"/>
                <a:ea typeface="Microsoft YaHei UI" panose="020B0503020204020204" pitchFamily="34" charset="-122"/>
              </a:defRPr>
            </a:lvl1pPr>
          </a:lstStyle>
          <a:p>
            <a:endParaRPr lang="zh-CN" altLang="en-US" noProof="0" dirty="0"/>
          </a:p>
        </p:txBody>
      </p:sp>
      <p:sp>
        <p:nvSpPr>
          <p:cNvPr id="6" name="灯片编号占位符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icrosoft YaHei UI" panose="020B0503020204020204" pitchFamily="34" charset="-122"/>
                <a:ea typeface="Microsoft YaHei UI" panose="020B0503020204020204" pitchFamily="34" charset="-122"/>
              </a:defRPr>
            </a:lvl1pPr>
          </a:lstStyle>
          <a:p>
            <a:fld id="{4FAB73BC-B049-4115-A692-8D63A059BFB8}" type="slidenum">
              <a:rPr lang="en-US" altLang="zh-CN" noProof="0" smtClean="0"/>
              <a:pPr/>
              <a:t>‹#›</a:t>
            </a:fld>
            <a:endParaRPr lang="zh-CN" altLang="en-US" noProof="0" dirty="0"/>
          </a:p>
        </p:txBody>
      </p:sp>
      <p:cxnSp>
        <p:nvCxnSpPr>
          <p:cNvPr id="7" name="直接连接符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hf sldNum="0"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icrosoft YaHei UI" panose="020B0503020204020204" pitchFamily="34" charset="-122"/>
          <a:ea typeface="Microsoft YaHei UI" panose="020B0503020204020204" pitchFamily="34" charset="-122"/>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icrosoft YaHei UI" panose="020B0503020204020204" pitchFamily="34" charset="-122"/>
          <a:ea typeface="Microsoft YaHei UI" panose="020B0503020204020204" pitchFamily="34" charset="-122"/>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icrosoft YaHei UI" panose="020B0503020204020204" pitchFamily="34" charset="-122"/>
          <a:ea typeface="Microsoft YaHei UI" panose="020B0503020204020204" pitchFamily="34" charset="-122"/>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icrosoft YaHei UI" panose="020B0503020204020204" pitchFamily="34" charset="-122"/>
          <a:ea typeface="Microsoft YaHei UI" panose="020B0503020204020204" pitchFamily="34" charset="-122"/>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icrosoft YaHei UI" panose="020B0503020204020204" pitchFamily="34" charset="-122"/>
          <a:ea typeface="Microsoft YaHei UI" panose="020B0503020204020204" pitchFamily="34" charset="-122"/>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icrosoft YaHei UI" panose="020B0503020204020204" pitchFamily="34" charset="-122"/>
          <a:ea typeface="Microsoft YaHei UI" panose="020B0503020204020204" pitchFamily="34" charset="-122"/>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webp"/><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长方形 18">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4"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dirty="0">
              <a:latin typeface="Microsoft YaHei UI" panose="020B0503020204020204" pitchFamily="34" charset="-122"/>
              <a:ea typeface="Microsoft YaHei UI" panose="020B0503020204020204" pitchFamily="34" charset="-122"/>
            </a:endParaRPr>
          </a:p>
        </p:txBody>
      </p:sp>
      <p:pic>
        <p:nvPicPr>
          <p:cNvPr id="5" name="图片 4">
            <a:extLst>
              <a:ext uri="{FF2B5EF4-FFF2-40B4-BE49-F238E27FC236}">
                <a16:creationId xmlns:a16="http://schemas.microsoft.com/office/drawing/2014/main" id="{230BD1B1-AA22-48F1-B3ED-579CD284605D}"/>
              </a:ext>
              <a:ext uri="{C183D7F6-B498-43B3-948B-1728B52AA6E4}">
                <adec:decorative xmlns:adec="http://schemas.microsoft.com/office/drawing/2017/decorative" val="1"/>
              </a:ext>
            </a:extLst>
          </p:cNvPr>
          <p:cNvPicPr>
            <a:picLocks noChangeAspect="1"/>
          </p:cNvPicPr>
          <p:nvPr/>
        </p:nvPicPr>
        <p:blipFill rotWithShape="1">
          <a:blip r:embed="rId3"/>
          <a:srcRect r="52444" b="-1"/>
          <a:stretch/>
        </p:blipFill>
        <p:spPr>
          <a:xfrm>
            <a:off x="20" y="975"/>
            <a:ext cx="12191980" cy="6858000"/>
          </a:xfrm>
          <a:prstGeom prst="rect">
            <a:avLst/>
          </a:prstGeom>
        </p:spPr>
      </p:pic>
      <p:sp>
        <p:nvSpPr>
          <p:cNvPr id="21" name="长方形 20">
            <a:extLst>
              <a:ext uri="{FF2B5EF4-FFF2-40B4-BE49-F238E27FC236}">
                <a16:creationId xmlns:a16="http://schemas.microsoft.com/office/drawing/2014/main" id="{EAA48FC5-3C83-4F1B-BC33-DF0B588F83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6786" y="3064931"/>
            <a:ext cx="8295215" cy="2488568"/>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rtl="0"/>
            <a:endParaRPr lang="zh-CN" altLang="en-US" dirty="0">
              <a:latin typeface="Microsoft YaHei UI" panose="020B0503020204020204" pitchFamily="34" charset="-122"/>
              <a:ea typeface="Microsoft YaHei UI" panose="020B0503020204020204" pitchFamily="34" charset="-122"/>
            </a:endParaRPr>
          </a:p>
        </p:txBody>
      </p:sp>
      <p:sp>
        <p:nvSpPr>
          <p:cNvPr id="2" name="标题 1">
            <a:extLst>
              <a:ext uri="{FF2B5EF4-FFF2-40B4-BE49-F238E27FC236}">
                <a16:creationId xmlns:a16="http://schemas.microsoft.com/office/drawing/2014/main" id="{DE3D84FB-5D02-47D2-98FD-4F01A02E2AEA}"/>
              </a:ext>
            </a:extLst>
          </p:cNvPr>
          <p:cNvSpPr>
            <a:spLocks noGrp="1"/>
          </p:cNvSpPr>
          <p:nvPr>
            <p:ph type="ctrTitle"/>
          </p:nvPr>
        </p:nvSpPr>
        <p:spPr>
          <a:xfrm>
            <a:off x="4309349" y="3429000"/>
            <a:ext cx="7501651" cy="1090938"/>
          </a:xfrm>
        </p:spPr>
        <p:txBody>
          <a:bodyPr rtlCol="0" anchor="b">
            <a:normAutofit/>
          </a:bodyPr>
          <a:lstStyle/>
          <a:p>
            <a:pPr algn="l"/>
            <a:r>
              <a:rPr lang="en-US" altLang="ja-JP" dirty="0">
                <a:solidFill>
                  <a:srgbClr val="FFFFFF"/>
                </a:solidFill>
              </a:rPr>
              <a:t>Python</a:t>
            </a:r>
            <a:r>
              <a:rPr lang="zh-CN" altLang="en-US" dirty="0">
                <a:solidFill>
                  <a:srgbClr val="FFFFFF"/>
                </a:solidFill>
              </a:rPr>
              <a:t>语言</a:t>
            </a:r>
            <a:endParaRPr lang="en-US" altLang="zh-CN" dirty="0">
              <a:solidFill>
                <a:srgbClr val="FFFFFF"/>
              </a:solidFill>
              <a:latin typeface="Microsoft YaHei UI" panose="020B0503020204020204" pitchFamily="34" charset="-122"/>
              <a:ea typeface="Microsoft YaHei UI" panose="020B0503020204020204" pitchFamily="34" charset="-122"/>
            </a:endParaRPr>
          </a:p>
        </p:txBody>
      </p:sp>
      <p:sp>
        <p:nvSpPr>
          <p:cNvPr id="3" name="副标题 2">
            <a:extLst>
              <a:ext uri="{FF2B5EF4-FFF2-40B4-BE49-F238E27FC236}">
                <a16:creationId xmlns:a16="http://schemas.microsoft.com/office/drawing/2014/main" id="{E9F6641D-ADF3-40BD-9BA3-E740E77C8826}"/>
              </a:ext>
            </a:extLst>
          </p:cNvPr>
          <p:cNvSpPr>
            <a:spLocks noGrp="1"/>
          </p:cNvSpPr>
          <p:nvPr>
            <p:ph type="subTitle" idx="1"/>
          </p:nvPr>
        </p:nvSpPr>
        <p:spPr>
          <a:xfrm>
            <a:off x="4309349" y="4779313"/>
            <a:ext cx="7501650" cy="514816"/>
          </a:xfrm>
        </p:spPr>
        <p:txBody>
          <a:bodyPr rtlCol="0" anchor="t">
            <a:normAutofit/>
          </a:bodyPr>
          <a:lstStyle/>
          <a:p>
            <a:pPr rtl="0"/>
            <a:r>
              <a:rPr lang="en-US" altLang="zh-CN" dirty="0">
                <a:solidFill>
                  <a:srgbClr val="FFFFFF"/>
                </a:solidFill>
              </a:rPr>
              <a:t>PYTHON</a:t>
            </a:r>
            <a:r>
              <a:rPr lang="zh-CN" altLang="en-US" dirty="0">
                <a:solidFill>
                  <a:srgbClr val="FFFFFF"/>
                </a:solidFill>
              </a:rPr>
              <a:t>控制语句</a:t>
            </a:r>
            <a:endParaRPr lang="zh-CN" altLang="en-US" dirty="0">
              <a:solidFill>
                <a:srgbClr val="FFFFFF"/>
              </a:solidFill>
              <a:latin typeface="Microsoft YaHei UI" panose="020B0503020204020204" pitchFamily="34" charset="-122"/>
              <a:ea typeface="Microsoft YaHei UI" panose="020B0503020204020204" pitchFamily="34" charset="-122"/>
            </a:endParaRPr>
          </a:p>
        </p:txBody>
      </p:sp>
      <p:cxnSp>
        <p:nvCxnSpPr>
          <p:cNvPr id="23" name="直接连接符​​(S) 22">
            <a:extLst>
              <a:ext uri="{FF2B5EF4-FFF2-40B4-BE49-F238E27FC236}">
                <a16:creationId xmlns:a16="http://schemas.microsoft.com/office/drawing/2014/main" id="{62F01714-1A39-4194-BD47-8A9960C5998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09349" y="4666480"/>
            <a:ext cx="6832499" cy="0"/>
          </a:xfrm>
          <a:prstGeom prst="line">
            <a:avLst/>
          </a:prstGeom>
          <a:ln w="22225">
            <a:solidFill>
              <a:srgbClr val="4AC4E3"/>
            </a:solidFill>
          </a:ln>
        </p:spPr>
        <p:style>
          <a:lnRef idx="3">
            <a:schemeClr val="accent1"/>
          </a:lnRef>
          <a:fillRef idx="0">
            <a:schemeClr val="accent1"/>
          </a:fillRef>
          <a:effectRef idx="2">
            <a:schemeClr val="accent1"/>
          </a:effectRef>
          <a:fontRef idx="minor">
            <a:schemeClr val="tx1"/>
          </a:fontRef>
        </p:style>
      </p:cxnSp>
      <p:sp>
        <p:nvSpPr>
          <p:cNvPr id="4" name="文本框 3">
            <a:extLst>
              <a:ext uri="{FF2B5EF4-FFF2-40B4-BE49-F238E27FC236}">
                <a16:creationId xmlns:a16="http://schemas.microsoft.com/office/drawing/2014/main" id="{2A415118-A043-4253-91CD-87F089559C0B}"/>
              </a:ext>
            </a:extLst>
          </p:cNvPr>
          <p:cNvSpPr txBox="1"/>
          <p:nvPr/>
        </p:nvSpPr>
        <p:spPr>
          <a:xfrm>
            <a:off x="8640842" y="5608614"/>
            <a:ext cx="2501006" cy="923330"/>
          </a:xfrm>
          <a:prstGeom prst="rect">
            <a:avLst/>
          </a:prstGeom>
          <a:noFill/>
        </p:spPr>
        <p:txBody>
          <a:bodyPr wrap="none" rtlCol="0">
            <a:spAutoFit/>
          </a:bodyPr>
          <a:lstStyle/>
          <a:p>
            <a:r>
              <a:rPr lang="zh-CN" altLang="en-US" dirty="0"/>
              <a:t>教师：</a:t>
            </a:r>
            <a:r>
              <a:rPr lang="en-US" altLang="zh-CN" dirty="0"/>
              <a:t>	</a:t>
            </a:r>
            <a:r>
              <a:rPr lang="zh-CN" altLang="en-US" dirty="0"/>
              <a:t>林煜东</a:t>
            </a:r>
            <a:endParaRPr lang="en-US" altLang="zh-CN" dirty="0"/>
          </a:p>
          <a:p>
            <a:r>
              <a:rPr lang="zh-CN" altLang="en-US" dirty="0"/>
              <a:t>办公室：</a:t>
            </a:r>
            <a:r>
              <a:rPr lang="en-US" altLang="zh-CN" dirty="0"/>
              <a:t>B1-309</a:t>
            </a:r>
          </a:p>
          <a:p>
            <a:r>
              <a:rPr lang="zh-CN" altLang="en-US" dirty="0"/>
              <a:t>电话：</a:t>
            </a:r>
            <a:r>
              <a:rPr lang="en-US" altLang="zh-CN" dirty="0"/>
              <a:t>	13802834615</a:t>
            </a:r>
            <a:endParaRPr lang="zh-CN" altLang="en-US" dirty="0"/>
          </a:p>
        </p:txBody>
      </p:sp>
    </p:spTree>
    <p:extLst>
      <p:ext uri="{BB962C8B-B14F-4D97-AF65-F5344CB8AC3E}">
        <p14:creationId xmlns:p14="http://schemas.microsoft.com/office/powerpoint/2010/main" val="28062570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DA9457-1D5A-416B-8CF5-B6D69C195DEE}"/>
              </a:ext>
            </a:extLst>
          </p:cNvPr>
          <p:cNvSpPr>
            <a:spLocks noGrp="1"/>
          </p:cNvSpPr>
          <p:nvPr>
            <p:ph type="title"/>
          </p:nvPr>
        </p:nvSpPr>
        <p:spPr/>
        <p:txBody>
          <a:bodyPr/>
          <a:lstStyle/>
          <a:p>
            <a:r>
              <a:rPr lang="en-US" altLang="zh-CN" dirty="0"/>
              <a:t>while</a:t>
            </a:r>
            <a:r>
              <a:rPr lang="zh-CN" altLang="en-US" dirty="0"/>
              <a:t>语句</a:t>
            </a:r>
          </a:p>
        </p:txBody>
      </p:sp>
      <p:sp>
        <p:nvSpPr>
          <p:cNvPr id="3" name="内容占位符 2">
            <a:extLst>
              <a:ext uri="{FF2B5EF4-FFF2-40B4-BE49-F238E27FC236}">
                <a16:creationId xmlns:a16="http://schemas.microsoft.com/office/drawing/2014/main" id="{8130AACA-44F7-41A1-BE90-001F2818637D}"/>
              </a:ext>
            </a:extLst>
          </p:cNvPr>
          <p:cNvSpPr>
            <a:spLocks noGrp="1"/>
          </p:cNvSpPr>
          <p:nvPr>
            <p:ph idx="1"/>
          </p:nvPr>
        </p:nvSpPr>
        <p:spPr/>
        <p:txBody>
          <a:bodyPr/>
          <a:lstStyle/>
          <a:p>
            <a:r>
              <a:rPr lang="en-US" altLang="zh-CN" dirty="0"/>
              <a:t>Python</a:t>
            </a:r>
            <a:r>
              <a:rPr lang="zh-CN" altLang="en-US" dirty="0"/>
              <a:t>中的</a:t>
            </a:r>
            <a:r>
              <a:rPr lang="en-US" altLang="zh-CN" dirty="0"/>
              <a:t>while</a:t>
            </a:r>
            <a:r>
              <a:rPr lang="zh-CN" altLang="en-US" dirty="0"/>
              <a:t>语句与</a:t>
            </a:r>
            <a:r>
              <a:rPr lang="en-US" altLang="zh-CN" dirty="0"/>
              <a:t>C</a:t>
            </a:r>
            <a:r>
              <a:rPr lang="zh-CN" altLang="en-US" dirty="0"/>
              <a:t>语言相同，只是写法上有一点区别。</a:t>
            </a:r>
            <a:r>
              <a:rPr lang="en-US" altLang="zh-CN" dirty="0"/>
              <a:t>while</a:t>
            </a:r>
            <a:r>
              <a:rPr lang="zh-CN" altLang="en-US" dirty="0"/>
              <a:t>语句的基本形式如下：</a:t>
            </a:r>
            <a:endParaRPr lang="en-US" altLang="zh-CN" dirty="0"/>
          </a:p>
          <a:p>
            <a:pPr>
              <a:spcBef>
                <a:spcPct val="20000"/>
              </a:spcBef>
              <a:buFont typeface="Arial" panose="020B0604020202020204" pitchFamily="34" charset="0"/>
              <a:buNone/>
              <a:tabLst>
                <a:tab pos="3140075" algn="l"/>
              </a:tabLst>
            </a:pPr>
            <a:r>
              <a:rPr lang="en-US" altLang="zh-CN" sz="2000" b="1" dirty="0">
                <a:ea typeface="楷体" panose="02010609060101010101" pitchFamily="49" charset="-122"/>
              </a:rPr>
              <a:t>		while </a:t>
            </a:r>
            <a:r>
              <a:rPr lang="zh-CN" altLang="zh-CN" sz="2000" b="1" dirty="0">
                <a:ea typeface="楷体" panose="02010609060101010101" pitchFamily="49" charset="-122"/>
              </a:rPr>
              <a:t>判断条件：</a:t>
            </a:r>
          </a:p>
          <a:p>
            <a:pPr>
              <a:spcBef>
                <a:spcPct val="20000"/>
              </a:spcBef>
              <a:buFont typeface="Arial" panose="020B0604020202020204" pitchFamily="34" charset="0"/>
              <a:buNone/>
              <a:tabLst>
                <a:tab pos="3140075" algn="l"/>
              </a:tabLst>
            </a:pPr>
            <a:r>
              <a:rPr lang="en-US" altLang="zh-CN" sz="2000" b="1" dirty="0">
                <a:ea typeface="楷体" panose="02010609060101010101" pitchFamily="49" charset="-122"/>
              </a:rPr>
              <a:t>		    </a:t>
            </a:r>
            <a:r>
              <a:rPr lang="zh-CN" altLang="zh-CN" sz="2000" b="1" dirty="0">
                <a:ea typeface="楷体" panose="02010609060101010101" pitchFamily="49" charset="-122"/>
              </a:rPr>
              <a:t>执行语句</a:t>
            </a:r>
          </a:p>
          <a:p>
            <a:endParaRPr lang="en-US" altLang="zh-CN" dirty="0"/>
          </a:p>
          <a:p>
            <a:r>
              <a:rPr lang="zh-CN" altLang="en-US" dirty="0"/>
              <a:t>与</a:t>
            </a:r>
            <a:r>
              <a:rPr lang="en-US" altLang="zh-CN" dirty="0"/>
              <a:t>if</a:t>
            </a:r>
            <a:r>
              <a:rPr lang="zh-CN" altLang="en-US" dirty="0"/>
              <a:t>语句格式类似，判断条件不用括号；判断条件后</a:t>
            </a:r>
            <a:endParaRPr lang="en-US" altLang="zh-CN" dirty="0"/>
          </a:p>
          <a:p>
            <a:r>
              <a:rPr lang="zh-CN" altLang="en-US" dirty="0"/>
              <a:t>需要加冒号；所有同缩进的语句都归同一层</a:t>
            </a:r>
            <a:endParaRPr lang="en-US" altLang="zh-CN" dirty="0"/>
          </a:p>
          <a:p>
            <a:endParaRPr lang="en-US" altLang="zh-CN" dirty="0"/>
          </a:p>
          <a:p>
            <a:endParaRPr lang="zh-CN" altLang="en-US" dirty="0"/>
          </a:p>
        </p:txBody>
      </p:sp>
      <p:pic>
        <p:nvPicPr>
          <p:cNvPr id="1026" name="Picture 2">
            <a:extLst>
              <a:ext uri="{FF2B5EF4-FFF2-40B4-BE49-F238E27FC236}">
                <a16:creationId xmlns:a16="http://schemas.microsoft.com/office/drawing/2014/main" id="{B39E94F8-9407-4CC5-8B58-542D07E5CEF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836" b="2919"/>
          <a:stretch/>
        </p:blipFill>
        <p:spPr bwMode="auto">
          <a:xfrm>
            <a:off x="7664749" y="2761489"/>
            <a:ext cx="3867150" cy="4023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83363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03F1D7-0874-4E7F-B4F8-0B4D4744C96A}"/>
              </a:ext>
            </a:extLst>
          </p:cNvPr>
          <p:cNvSpPr>
            <a:spLocks noGrp="1"/>
          </p:cNvSpPr>
          <p:nvPr>
            <p:ph type="title"/>
          </p:nvPr>
        </p:nvSpPr>
        <p:spPr/>
        <p:txBody>
          <a:bodyPr/>
          <a:lstStyle/>
          <a:p>
            <a:r>
              <a:rPr lang="en-US" altLang="zh-CN" dirty="0"/>
              <a:t>while</a:t>
            </a:r>
            <a:r>
              <a:rPr lang="zh-CN" altLang="en-US" dirty="0"/>
              <a:t>语句</a:t>
            </a:r>
          </a:p>
        </p:txBody>
      </p:sp>
      <p:sp>
        <p:nvSpPr>
          <p:cNvPr id="3" name="内容占位符 2">
            <a:extLst>
              <a:ext uri="{FF2B5EF4-FFF2-40B4-BE49-F238E27FC236}">
                <a16:creationId xmlns:a16="http://schemas.microsoft.com/office/drawing/2014/main" id="{2BCCC8AE-D0CE-4995-8EF9-172EA81431AF}"/>
              </a:ext>
            </a:extLst>
          </p:cNvPr>
          <p:cNvSpPr>
            <a:spLocks noGrp="1"/>
          </p:cNvSpPr>
          <p:nvPr>
            <p:ph idx="1"/>
          </p:nvPr>
        </p:nvSpPr>
        <p:spPr/>
        <p:txBody>
          <a:bodyPr/>
          <a:lstStyle/>
          <a:p>
            <a:r>
              <a:rPr lang="zh-CN" altLang="en-US" dirty="0"/>
              <a:t>比如：</a:t>
            </a:r>
            <a:endParaRPr lang="en-US" altLang="zh-CN" dirty="0"/>
          </a:p>
          <a:p>
            <a:r>
              <a:rPr lang="zh-CN" altLang="en-US" dirty="0"/>
              <a:t>求</a:t>
            </a:r>
            <a:r>
              <a:rPr lang="en-US" altLang="zh-CN" dirty="0"/>
              <a:t>1+2+3+…+100</a:t>
            </a:r>
          </a:p>
          <a:p>
            <a:r>
              <a:rPr lang="en-US" altLang="zh-CN" dirty="0"/>
              <a:t>    sum = 0</a:t>
            </a:r>
          </a:p>
          <a:p>
            <a:r>
              <a:rPr lang="en-US" altLang="zh-CN" dirty="0"/>
              <a:t>    </a:t>
            </a:r>
            <a:r>
              <a:rPr lang="en-US" altLang="zh-CN" dirty="0" err="1"/>
              <a:t>i</a:t>
            </a:r>
            <a:r>
              <a:rPr lang="en-US" altLang="zh-CN" dirty="0"/>
              <a:t> = 1</a:t>
            </a:r>
          </a:p>
          <a:p>
            <a:r>
              <a:rPr lang="en-US" altLang="zh-CN" dirty="0"/>
              <a:t>    while </a:t>
            </a:r>
            <a:r>
              <a:rPr lang="en-US" altLang="zh-CN" dirty="0" err="1"/>
              <a:t>i</a:t>
            </a:r>
            <a:r>
              <a:rPr lang="en-US" altLang="zh-CN" dirty="0"/>
              <a:t> &lt;= 100:	</a:t>
            </a:r>
            <a:r>
              <a:rPr lang="en-US" altLang="zh-CN" dirty="0">
                <a:solidFill>
                  <a:srgbClr val="00B050"/>
                </a:solidFill>
              </a:rPr>
              <a:t>#</a:t>
            </a:r>
            <a:r>
              <a:rPr lang="zh-CN" altLang="en-US" dirty="0">
                <a:solidFill>
                  <a:srgbClr val="00B050"/>
                </a:solidFill>
              </a:rPr>
              <a:t>当</a:t>
            </a:r>
            <a:r>
              <a:rPr lang="en-US" altLang="zh-CN" dirty="0" err="1">
                <a:solidFill>
                  <a:srgbClr val="00B050"/>
                </a:solidFill>
              </a:rPr>
              <a:t>i</a:t>
            </a:r>
            <a:r>
              <a:rPr lang="zh-CN" altLang="en-US" dirty="0">
                <a:solidFill>
                  <a:srgbClr val="00B050"/>
                </a:solidFill>
              </a:rPr>
              <a:t>值不超过</a:t>
            </a:r>
            <a:r>
              <a:rPr lang="en-US" altLang="zh-CN" dirty="0">
                <a:solidFill>
                  <a:srgbClr val="00B050"/>
                </a:solidFill>
              </a:rPr>
              <a:t>100</a:t>
            </a:r>
            <a:r>
              <a:rPr lang="zh-CN" altLang="en-US" dirty="0">
                <a:solidFill>
                  <a:srgbClr val="00B050"/>
                </a:solidFill>
              </a:rPr>
              <a:t>，执行循环</a:t>
            </a:r>
            <a:endParaRPr lang="en-US" altLang="zh-CN" dirty="0">
              <a:solidFill>
                <a:srgbClr val="00B050"/>
              </a:solidFill>
            </a:endParaRPr>
          </a:p>
          <a:p>
            <a:r>
              <a:rPr lang="en-US" altLang="zh-CN" dirty="0"/>
              <a:t>        sum += i	</a:t>
            </a:r>
            <a:r>
              <a:rPr lang="en-US" altLang="zh-CN" dirty="0">
                <a:solidFill>
                  <a:srgbClr val="00B050"/>
                </a:solidFill>
              </a:rPr>
              <a:t>#</a:t>
            </a:r>
            <a:r>
              <a:rPr lang="zh-CN" altLang="en-US" dirty="0">
                <a:solidFill>
                  <a:srgbClr val="00B050"/>
                </a:solidFill>
              </a:rPr>
              <a:t>循环体语句，将当前</a:t>
            </a:r>
            <a:r>
              <a:rPr lang="en-US" altLang="zh-CN" dirty="0" err="1">
                <a:solidFill>
                  <a:srgbClr val="00B050"/>
                </a:solidFill>
              </a:rPr>
              <a:t>i</a:t>
            </a:r>
            <a:r>
              <a:rPr lang="zh-CN" altLang="en-US" dirty="0">
                <a:solidFill>
                  <a:srgbClr val="00B050"/>
                </a:solidFill>
              </a:rPr>
              <a:t>加到</a:t>
            </a:r>
            <a:r>
              <a:rPr lang="en-US" altLang="zh-CN" dirty="0">
                <a:solidFill>
                  <a:srgbClr val="00B050"/>
                </a:solidFill>
              </a:rPr>
              <a:t>sum</a:t>
            </a:r>
            <a:r>
              <a:rPr lang="zh-CN" altLang="en-US" dirty="0">
                <a:solidFill>
                  <a:srgbClr val="00B050"/>
                </a:solidFill>
              </a:rPr>
              <a:t>中</a:t>
            </a:r>
            <a:endParaRPr lang="en-US" altLang="zh-CN" dirty="0">
              <a:solidFill>
                <a:srgbClr val="00B050"/>
              </a:solidFill>
            </a:endParaRPr>
          </a:p>
          <a:p>
            <a:r>
              <a:rPr lang="en-US" altLang="zh-CN" dirty="0"/>
              <a:t>        </a:t>
            </a:r>
            <a:r>
              <a:rPr lang="en-US" altLang="zh-CN" dirty="0" err="1"/>
              <a:t>i</a:t>
            </a:r>
            <a:r>
              <a:rPr lang="en-US" altLang="zh-CN" dirty="0"/>
              <a:t> += 1		</a:t>
            </a:r>
            <a:r>
              <a:rPr lang="en-US" altLang="zh-CN" dirty="0">
                <a:solidFill>
                  <a:srgbClr val="00B050"/>
                </a:solidFill>
              </a:rPr>
              <a:t>#</a:t>
            </a:r>
            <a:r>
              <a:rPr lang="zh-CN" altLang="en-US" dirty="0">
                <a:solidFill>
                  <a:srgbClr val="00B050"/>
                </a:solidFill>
              </a:rPr>
              <a:t>循环体语句，将</a:t>
            </a:r>
            <a:r>
              <a:rPr lang="en-US" altLang="zh-CN" dirty="0" err="1">
                <a:solidFill>
                  <a:srgbClr val="00B050"/>
                </a:solidFill>
              </a:rPr>
              <a:t>i</a:t>
            </a:r>
            <a:r>
              <a:rPr lang="zh-CN" altLang="en-US" dirty="0">
                <a:solidFill>
                  <a:srgbClr val="00B050"/>
                </a:solidFill>
              </a:rPr>
              <a:t>自加，注意，</a:t>
            </a:r>
            <a:r>
              <a:rPr lang="en-US" altLang="zh-CN" dirty="0">
                <a:solidFill>
                  <a:srgbClr val="00B050"/>
                </a:solidFill>
              </a:rPr>
              <a:t>Python</a:t>
            </a:r>
            <a:r>
              <a:rPr lang="zh-CN" altLang="en-US" dirty="0">
                <a:solidFill>
                  <a:srgbClr val="00B050"/>
                </a:solidFill>
              </a:rPr>
              <a:t>中没有</a:t>
            </a:r>
            <a:r>
              <a:rPr lang="en-US" altLang="zh-CN" dirty="0" err="1">
                <a:solidFill>
                  <a:srgbClr val="00B050"/>
                </a:solidFill>
              </a:rPr>
              <a:t>i</a:t>
            </a:r>
            <a:r>
              <a:rPr lang="en-US" altLang="zh-CN" dirty="0">
                <a:solidFill>
                  <a:srgbClr val="00B050"/>
                </a:solidFill>
              </a:rPr>
              <a:t>++</a:t>
            </a:r>
          </a:p>
          <a:p>
            <a:r>
              <a:rPr lang="en-US" altLang="zh-CN" dirty="0"/>
              <a:t>    print(sum)		</a:t>
            </a:r>
            <a:r>
              <a:rPr lang="en-US" altLang="zh-CN" dirty="0">
                <a:solidFill>
                  <a:srgbClr val="00B050"/>
                </a:solidFill>
              </a:rPr>
              <a:t>#</a:t>
            </a:r>
            <a:r>
              <a:rPr lang="zh-CN" altLang="en-US" dirty="0">
                <a:solidFill>
                  <a:srgbClr val="00B050"/>
                </a:solidFill>
              </a:rPr>
              <a:t>这句在循环体外，当循环结束后输出结果</a:t>
            </a:r>
          </a:p>
        </p:txBody>
      </p:sp>
    </p:spTree>
    <p:extLst>
      <p:ext uri="{BB962C8B-B14F-4D97-AF65-F5344CB8AC3E}">
        <p14:creationId xmlns:p14="http://schemas.microsoft.com/office/powerpoint/2010/main" val="8838263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671625-B34F-4897-8776-9456204F5339}"/>
              </a:ext>
            </a:extLst>
          </p:cNvPr>
          <p:cNvSpPr>
            <a:spLocks noGrp="1"/>
          </p:cNvSpPr>
          <p:nvPr>
            <p:ph type="title"/>
          </p:nvPr>
        </p:nvSpPr>
        <p:spPr/>
        <p:txBody>
          <a:bodyPr/>
          <a:lstStyle/>
          <a:p>
            <a:r>
              <a:rPr lang="en-US" altLang="zh-CN" dirty="0"/>
              <a:t>while…else…</a:t>
            </a:r>
            <a:r>
              <a:rPr lang="zh-CN" altLang="en-US" dirty="0"/>
              <a:t>语句</a:t>
            </a:r>
          </a:p>
        </p:txBody>
      </p:sp>
      <p:sp>
        <p:nvSpPr>
          <p:cNvPr id="3" name="内容占位符 2">
            <a:extLst>
              <a:ext uri="{FF2B5EF4-FFF2-40B4-BE49-F238E27FC236}">
                <a16:creationId xmlns:a16="http://schemas.microsoft.com/office/drawing/2014/main" id="{074D301F-8586-410D-9CD1-9E69242903EA}"/>
              </a:ext>
            </a:extLst>
          </p:cNvPr>
          <p:cNvSpPr>
            <a:spLocks noGrp="1"/>
          </p:cNvSpPr>
          <p:nvPr>
            <p:ph idx="1"/>
          </p:nvPr>
        </p:nvSpPr>
        <p:spPr/>
        <p:txBody>
          <a:bodyPr>
            <a:noAutofit/>
          </a:bodyPr>
          <a:lstStyle/>
          <a:p>
            <a:r>
              <a:rPr lang="en-US" altLang="zh-CN" dirty="0"/>
              <a:t>while</a:t>
            </a:r>
            <a:r>
              <a:rPr lang="zh-CN" altLang="en-US" dirty="0"/>
              <a:t>语句还可以搭配</a:t>
            </a:r>
            <a:r>
              <a:rPr lang="en-US" altLang="zh-CN" dirty="0">
                <a:solidFill>
                  <a:srgbClr val="FF0000"/>
                </a:solidFill>
              </a:rPr>
              <a:t>else</a:t>
            </a:r>
            <a:r>
              <a:rPr lang="zh-CN" altLang="en-US" dirty="0"/>
              <a:t>语句使用，效果相当于在</a:t>
            </a:r>
            <a:r>
              <a:rPr lang="en-US" altLang="zh-CN" dirty="0"/>
              <a:t>while</a:t>
            </a:r>
            <a:r>
              <a:rPr lang="zh-CN" altLang="en-US" dirty="0"/>
              <a:t>里执行</a:t>
            </a:r>
            <a:r>
              <a:rPr lang="en-US" altLang="zh-CN" dirty="0"/>
              <a:t>if…else…</a:t>
            </a:r>
            <a:r>
              <a:rPr lang="zh-CN" altLang="en-US" dirty="0"/>
              <a:t>语句，但写法更简洁。其基本格式如下：</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solidFill>
                  <a:srgbClr val="FF0000"/>
                </a:solidFill>
              </a:rPr>
              <a:t>其执行逻辑是：当判定表达式成立，执行语句</a:t>
            </a:r>
            <a:r>
              <a:rPr lang="en-US" altLang="zh-CN" dirty="0">
                <a:solidFill>
                  <a:srgbClr val="FF0000"/>
                </a:solidFill>
              </a:rPr>
              <a:t>1</a:t>
            </a:r>
            <a:r>
              <a:rPr lang="zh-CN" altLang="en-US" dirty="0">
                <a:solidFill>
                  <a:srgbClr val="FF0000"/>
                </a:solidFill>
              </a:rPr>
              <a:t>，并进入下一轮循环；当判定表达式不成立，执行语句</a:t>
            </a:r>
            <a:r>
              <a:rPr lang="en-US" altLang="zh-CN" dirty="0">
                <a:solidFill>
                  <a:srgbClr val="FF0000"/>
                </a:solidFill>
              </a:rPr>
              <a:t>2</a:t>
            </a:r>
            <a:r>
              <a:rPr lang="zh-CN" altLang="en-US" dirty="0">
                <a:solidFill>
                  <a:srgbClr val="FF0000"/>
                </a:solidFill>
              </a:rPr>
              <a:t>，然后结束循环。因此语句</a:t>
            </a:r>
            <a:r>
              <a:rPr lang="en-US" altLang="zh-CN" dirty="0">
                <a:solidFill>
                  <a:srgbClr val="FF0000"/>
                </a:solidFill>
              </a:rPr>
              <a:t>2</a:t>
            </a:r>
            <a:r>
              <a:rPr lang="zh-CN" altLang="en-US" dirty="0">
                <a:solidFill>
                  <a:srgbClr val="FF0000"/>
                </a:solidFill>
              </a:rPr>
              <a:t>只有循环结束时被执行一次</a:t>
            </a:r>
            <a:endParaRPr lang="en-US" altLang="zh-CN" dirty="0">
              <a:solidFill>
                <a:srgbClr val="FF0000"/>
              </a:solidFill>
            </a:endParaRPr>
          </a:p>
        </p:txBody>
      </p:sp>
      <p:sp>
        <p:nvSpPr>
          <p:cNvPr id="4" name="文本框 3">
            <a:extLst>
              <a:ext uri="{FF2B5EF4-FFF2-40B4-BE49-F238E27FC236}">
                <a16:creationId xmlns:a16="http://schemas.microsoft.com/office/drawing/2014/main" id="{287361FE-B815-4C9F-B586-371531CC530F}"/>
              </a:ext>
            </a:extLst>
          </p:cNvPr>
          <p:cNvSpPr txBox="1"/>
          <p:nvPr/>
        </p:nvSpPr>
        <p:spPr>
          <a:xfrm>
            <a:off x="2395858" y="3369677"/>
            <a:ext cx="2667718" cy="1446550"/>
          </a:xfrm>
          <a:prstGeom prst="rect">
            <a:avLst/>
          </a:prstGeom>
          <a:noFill/>
        </p:spPr>
        <p:txBody>
          <a:bodyPr wrap="none" rtlCol="0">
            <a:spAutoFit/>
          </a:bodyPr>
          <a:lstStyle/>
          <a:p>
            <a:r>
              <a:rPr lang="en-US" altLang="zh-CN" sz="2200" dirty="0">
                <a:latin typeface="Microsoft YaHei UI" panose="020B0503020204020204" pitchFamily="34" charset="-122"/>
                <a:ea typeface="Microsoft YaHei UI" panose="020B0503020204020204" pitchFamily="34" charset="-122"/>
              </a:rPr>
              <a:t>while </a:t>
            </a:r>
            <a:r>
              <a:rPr lang="zh-CN" altLang="en-US" sz="2200" dirty="0">
                <a:latin typeface="Microsoft YaHei UI" panose="020B0503020204020204" pitchFamily="34" charset="-122"/>
                <a:ea typeface="Microsoft YaHei UI" panose="020B0503020204020204" pitchFamily="34" charset="-122"/>
              </a:rPr>
              <a:t>判定表达式：</a:t>
            </a:r>
            <a:endParaRPr lang="en-US" altLang="zh-CN" sz="2200" dirty="0">
              <a:latin typeface="Microsoft YaHei UI" panose="020B0503020204020204" pitchFamily="34" charset="-122"/>
              <a:ea typeface="Microsoft YaHei UI" panose="020B0503020204020204" pitchFamily="34" charset="-122"/>
            </a:endParaRPr>
          </a:p>
          <a:p>
            <a:r>
              <a:rPr lang="en-US" altLang="zh-CN" sz="2200" dirty="0">
                <a:latin typeface="Microsoft YaHei UI" panose="020B0503020204020204" pitchFamily="34" charset="-122"/>
                <a:ea typeface="Microsoft YaHei UI" panose="020B0503020204020204" pitchFamily="34" charset="-122"/>
              </a:rPr>
              <a:t>    </a:t>
            </a:r>
            <a:r>
              <a:rPr lang="zh-CN" altLang="en-US" sz="2200" dirty="0">
                <a:latin typeface="Microsoft YaHei UI" panose="020B0503020204020204" pitchFamily="34" charset="-122"/>
                <a:ea typeface="Microsoft YaHei UI" panose="020B0503020204020204" pitchFamily="34" charset="-122"/>
              </a:rPr>
              <a:t>语句</a:t>
            </a:r>
            <a:r>
              <a:rPr lang="en-US" altLang="zh-CN" sz="2200" dirty="0">
                <a:latin typeface="Microsoft YaHei UI" panose="020B0503020204020204" pitchFamily="34" charset="-122"/>
                <a:ea typeface="Microsoft YaHei UI" panose="020B0503020204020204" pitchFamily="34" charset="-122"/>
              </a:rPr>
              <a:t>1</a:t>
            </a:r>
          </a:p>
          <a:p>
            <a:r>
              <a:rPr lang="en-US" altLang="zh-CN" sz="2200" dirty="0">
                <a:latin typeface="Microsoft YaHei UI" panose="020B0503020204020204" pitchFamily="34" charset="-122"/>
                <a:ea typeface="Microsoft YaHei UI" panose="020B0503020204020204" pitchFamily="34" charset="-122"/>
              </a:rPr>
              <a:t>else</a:t>
            </a:r>
            <a:r>
              <a:rPr lang="zh-CN" altLang="en-US" sz="2200" dirty="0">
                <a:latin typeface="Microsoft YaHei UI" panose="020B0503020204020204" pitchFamily="34" charset="-122"/>
                <a:ea typeface="Microsoft YaHei UI" panose="020B0503020204020204" pitchFamily="34" charset="-122"/>
              </a:rPr>
              <a:t>：</a:t>
            </a:r>
            <a:endParaRPr lang="en-US" altLang="zh-CN" sz="2200" dirty="0">
              <a:latin typeface="Microsoft YaHei UI" panose="020B0503020204020204" pitchFamily="34" charset="-122"/>
              <a:ea typeface="Microsoft YaHei UI" panose="020B0503020204020204" pitchFamily="34" charset="-122"/>
            </a:endParaRPr>
          </a:p>
          <a:p>
            <a:r>
              <a:rPr lang="en-US" altLang="zh-CN" sz="2200" dirty="0">
                <a:latin typeface="Microsoft YaHei UI" panose="020B0503020204020204" pitchFamily="34" charset="-122"/>
                <a:ea typeface="Microsoft YaHei UI" panose="020B0503020204020204" pitchFamily="34" charset="-122"/>
              </a:rPr>
              <a:t>    </a:t>
            </a:r>
            <a:r>
              <a:rPr lang="zh-CN" altLang="en-US" sz="2200" dirty="0">
                <a:latin typeface="Microsoft YaHei UI" panose="020B0503020204020204" pitchFamily="34" charset="-122"/>
                <a:ea typeface="Microsoft YaHei UI" panose="020B0503020204020204" pitchFamily="34" charset="-122"/>
              </a:rPr>
              <a:t>语句</a:t>
            </a:r>
            <a:r>
              <a:rPr lang="en-US" altLang="zh-CN" sz="2200" dirty="0">
                <a:latin typeface="Microsoft YaHei UI" panose="020B0503020204020204" pitchFamily="34" charset="-122"/>
                <a:ea typeface="Microsoft YaHei UI" panose="020B0503020204020204" pitchFamily="34" charset="-122"/>
              </a:rPr>
              <a:t>2</a:t>
            </a:r>
            <a:endParaRPr lang="zh-CN" altLang="en-US" sz="2200" dirty="0">
              <a:latin typeface="Microsoft YaHei UI" panose="020B0503020204020204" pitchFamily="34" charset="-122"/>
              <a:ea typeface="Microsoft YaHei UI" panose="020B0503020204020204" pitchFamily="34" charset="-122"/>
            </a:endParaRPr>
          </a:p>
        </p:txBody>
      </p:sp>
      <p:sp>
        <p:nvSpPr>
          <p:cNvPr id="5" name="文本框 4">
            <a:extLst>
              <a:ext uri="{FF2B5EF4-FFF2-40B4-BE49-F238E27FC236}">
                <a16:creationId xmlns:a16="http://schemas.microsoft.com/office/drawing/2014/main" id="{B13A1CC7-0DAE-43BF-A20E-C0469BAADF5E}"/>
              </a:ext>
            </a:extLst>
          </p:cNvPr>
          <p:cNvSpPr txBox="1"/>
          <p:nvPr/>
        </p:nvSpPr>
        <p:spPr>
          <a:xfrm>
            <a:off x="6435306" y="3200400"/>
            <a:ext cx="2800767" cy="2123658"/>
          </a:xfrm>
          <a:prstGeom prst="rect">
            <a:avLst/>
          </a:prstGeom>
          <a:noFill/>
        </p:spPr>
        <p:txBody>
          <a:bodyPr wrap="none" rtlCol="0">
            <a:spAutoFit/>
          </a:bodyPr>
          <a:lstStyle/>
          <a:p>
            <a:r>
              <a:rPr lang="en-US" altLang="zh-CN" sz="2200" dirty="0">
                <a:latin typeface="Microsoft YaHei UI" panose="020B0503020204020204" pitchFamily="34" charset="-122"/>
                <a:ea typeface="Microsoft YaHei UI" panose="020B0503020204020204" pitchFamily="34" charset="-122"/>
              </a:rPr>
              <a:t>while </a:t>
            </a:r>
            <a:r>
              <a:rPr lang="zh-CN" altLang="en-US" sz="2200" dirty="0">
                <a:latin typeface="Microsoft YaHei UI" panose="020B0503020204020204" pitchFamily="34" charset="-122"/>
                <a:ea typeface="Microsoft YaHei UI" panose="020B0503020204020204" pitchFamily="34" charset="-122"/>
              </a:rPr>
              <a:t>判定表达式：</a:t>
            </a:r>
            <a:endParaRPr lang="en-US" altLang="zh-CN" sz="2200" dirty="0">
              <a:latin typeface="Microsoft YaHei UI" panose="020B0503020204020204" pitchFamily="34" charset="-122"/>
              <a:ea typeface="Microsoft YaHei UI" panose="020B0503020204020204" pitchFamily="34" charset="-122"/>
            </a:endParaRPr>
          </a:p>
          <a:p>
            <a:r>
              <a:rPr lang="en-US" altLang="zh-CN" sz="2200" dirty="0">
                <a:latin typeface="Microsoft YaHei UI" panose="020B0503020204020204" pitchFamily="34" charset="-122"/>
                <a:ea typeface="Microsoft YaHei UI" panose="020B0503020204020204" pitchFamily="34" charset="-122"/>
              </a:rPr>
              <a:t>    if </a:t>
            </a:r>
            <a:r>
              <a:rPr lang="zh-CN" altLang="en-US" sz="2200" dirty="0">
                <a:latin typeface="Microsoft YaHei UI" panose="020B0503020204020204" pitchFamily="34" charset="-122"/>
                <a:ea typeface="Microsoft YaHei UI" panose="020B0503020204020204" pitchFamily="34" charset="-122"/>
              </a:rPr>
              <a:t>判断表达式：</a:t>
            </a:r>
            <a:r>
              <a:rPr lang="en-US" altLang="zh-CN" sz="2200" dirty="0">
                <a:latin typeface="Microsoft YaHei UI" panose="020B0503020204020204" pitchFamily="34" charset="-122"/>
                <a:ea typeface="Microsoft YaHei UI" panose="020B0503020204020204" pitchFamily="34" charset="-122"/>
              </a:rPr>
              <a:t>    </a:t>
            </a:r>
          </a:p>
          <a:p>
            <a:r>
              <a:rPr lang="en-US" altLang="zh-CN" sz="2200" dirty="0">
                <a:latin typeface="Microsoft YaHei UI" panose="020B0503020204020204" pitchFamily="34" charset="-122"/>
                <a:ea typeface="Microsoft YaHei UI" panose="020B0503020204020204" pitchFamily="34" charset="-122"/>
              </a:rPr>
              <a:t>        </a:t>
            </a:r>
            <a:r>
              <a:rPr lang="zh-CN" altLang="en-US" sz="2200" dirty="0">
                <a:latin typeface="Microsoft YaHei UI" panose="020B0503020204020204" pitchFamily="34" charset="-122"/>
                <a:ea typeface="Microsoft YaHei UI" panose="020B0503020204020204" pitchFamily="34" charset="-122"/>
              </a:rPr>
              <a:t>语句</a:t>
            </a:r>
            <a:r>
              <a:rPr lang="en-US" altLang="zh-CN" sz="2200" dirty="0">
                <a:latin typeface="Microsoft YaHei UI" panose="020B0503020204020204" pitchFamily="34" charset="-122"/>
                <a:ea typeface="Microsoft YaHei UI" panose="020B0503020204020204" pitchFamily="34" charset="-122"/>
              </a:rPr>
              <a:t>1</a:t>
            </a:r>
          </a:p>
          <a:p>
            <a:r>
              <a:rPr lang="en-US" altLang="zh-CN" sz="2200" dirty="0">
                <a:latin typeface="Microsoft YaHei UI" panose="020B0503020204020204" pitchFamily="34" charset="-122"/>
                <a:ea typeface="Microsoft YaHei UI" panose="020B0503020204020204" pitchFamily="34" charset="-122"/>
              </a:rPr>
              <a:t>    else</a:t>
            </a:r>
            <a:r>
              <a:rPr lang="zh-CN" altLang="en-US" sz="2200" dirty="0">
                <a:latin typeface="Microsoft YaHei UI" panose="020B0503020204020204" pitchFamily="34" charset="-122"/>
                <a:ea typeface="Microsoft YaHei UI" panose="020B0503020204020204" pitchFamily="34" charset="-122"/>
              </a:rPr>
              <a:t>：</a:t>
            </a:r>
            <a:endParaRPr lang="en-US" altLang="zh-CN" sz="2200" dirty="0">
              <a:latin typeface="Microsoft YaHei UI" panose="020B0503020204020204" pitchFamily="34" charset="-122"/>
              <a:ea typeface="Microsoft YaHei UI" panose="020B0503020204020204" pitchFamily="34" charset="-122"/>
            </a:endParaRPr>
          </a:p>
          <a:p>
            <a:r>
              <a:rPr lang="en-US" altLang="zh-CN" sz="2200" dirty="0">
                <a:latin typeface="Microsoft YaHei UI" panose="020B0503020204020204" pitchFamily="34" charset="-122"/>
                <a:ea typeface="Microsoft YaHei UI" panose="020B0503020204020204" pitchFamily="34" charset="-122"/>
              </a:rPr>
              <a:t>        </a:t>
            </a:r>
            <a:r>
              <a:rPr lang="zh-CN" altLang="en-US" sz="2200" dirty="0">
                <a:latin typeface="Microsoft YaHei UI" panose="020B0503020204020204" pitchFamily="34" charset="-122"/>
                <a:ea typeface="Microsoft YaHei UI" panose="020B0503020204020204" pitchFamily="34" charset="-122"/>
              </a:rPr>
              <a:t>语句</a:t>
            </a:r>
            <a:r>
              <a:rPr lang="en-US" altLang="zh-CN" sz="2200" dirty="0">
                <a:latin typeface="Microsoft YaHei UI" panose="020B0503020204020204" pitchFamily="34" charset="-122"/>
                <a:ea typeface="Microsoft YaHei UI" panose="020B0503020204020204" pitchFamily="34" charset="-122"/>
              </a:rPr>
              <a:t>2</a:t>
            </a:r>
          </a:p>
          <a:p>
            <a:r>
              <a:rPr lang="en-US" altLang="zh-CN" sz="2200" dirty="0">
                <a:latin typeface="Microsoft YaHei UI" panose="020B0503020204020204" pitchFamily="34" charset="-122"/>
                <a:ea typeface="Microsoft YaHei UI" panose="020B0503020204020204" pitchFamily="34" charset="-122"/>
              </a:rPr>
              <a:t>        break</a:t>
            </a:r>
            <a:endParaRPr lang="zh-CN" altLang="en-US" sz="2200" dirty="0">
              <a:latin typeface="Microsoft YaHei UI" panose="020B0503020204020204" pitchFamily="34" charset="-122"/>
              <a:ea typeface="Microsoft YaHei UI" panose="020B0503020204020204" pitchFamily="34" charset="-122"/>
            </a:endParaRPr>
          </a:p>
        </p:txBody>
      </p:sp>
      <p:sp>
        <p:nvSpPr>
          <p:cNvPr id="6" name="箭头: 左右 5">
            <a:extLst>
              <a:ext uri="{FF2B5EF4-FFF2-40B4-BE49-F238E27FC236}">
                <a16:creationId xmlns:a16="http://schemas.microsoft.com/office/drawing/2014/main" id="{FEAD0D91-3E82-4238-A896-14E3869F72B6}"/>
              </a:ext>
            </a:extLst>
          </p:cNvPr>
          <p:cNvSpPr/>
          <p:nvPr/>
        </p:nvSpPr>
        <p:spPr>
          <a:xfrm>
            <a:off x="5193102" y="3847099"/>
            <a:ext cx="902898" cy="491706"/>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3310819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F04AFA-FF88-41E0-AC4D-C7C05CA84F9F}"/>
              </a:ext>
            </a:extLst>
          </p:cNvPr>
          <p:cNvSpPr>
            <a:spLocks noGrp="1"/>
          </p:cNvSpPr>
          <p:nvPr>
            <p:ph type="title"/>
          </p:nvPr>
        </p:nvSpPr>
        <p:spPr/>
        <p:txBody>
          <a:bodyPr/>
          <a:lstStyle/>
          <a:p>
            <a:r>
              <a:rPr lang="en-US" altLang="zh-CN" dirty="0"/>
              <a:t>while…else…</a:t>
            </a:r>
            <a:r>
              <a:rPr lang="zh-CN" altLang="en-US" dirty="0"/>
              <a:t>语句</a:t>
            </a:r>
          </a:p>
        </p:txBody>
      </p:sp>
      <p:sp>
        <p:nvSpPr>
          <p:cNvPr id="3" name="内容占位符 2">
            <a:extLst>
              <a:ext uri="{FF2B5EF4-FFF2-40B4-BE49-F238E27FC236}">
                <a16:creationId xmlns:a16="http://schemas.microsoft.com/office/drawing/2014/main" id="{FA268F73-6A7E-4987-A3E9-DDAE49570035}"/>
              </a:ext>
            </a:extLst>
          </p:cNvPr>
          <p:cNvSpPr>
            <a:spLocks noGrp="1"/>
          </p:cNvSpPr>
          <p:nvPr>
            <p:ph idx="1"/>
          </p:nvPr>
        </p:nvSpPr>
        <p:spPr/>
        <p:txBody>
          <a:bodyPr/>
          <a:lstStyle/>
          <a:p>
            <a:r>
              <a:rPr lang="zh-CN" altLang="en-US" dirty="0"/>
              <a:t>比如：</a:t>
            </a:r>
            <a:endParaRPr lang="en-US" altLang="zh-CN" dirty="0"/>
          </a:p>
          <a:p>
            <a:pPr marL="0" indent="0">
              <a:buNone/>
            </a:pPr>
            <a:r>
              <a:rPr lang="en-US" altLang="zh-CN" dirty="0"/>
              <a:t>    count = 0</a:t>
            </a:r>
          </a:p>
          <a:p>
            <a:pPr marL="0" indent="0">
              <a:buNone/>
            </a:pPr>
            <a:r>
              <a:rPr lang="en-US" altLang="zh-CN" dirty="0"/>
              <a:t>    while count &lt; 5:</a:t>
            </a:r>
          </a:p>
          <a:p>
            <a:pPr marL="0" indent="0">
              <a:buNone/>
            </a:pPr>
            <a:r>
              <a:rPr lang="en-US" altLang="zh-CN" dirty="0"/>
              <a:t>        print (count, " </a:t>
            </a:r>
            <a:r>
              <a:rPr lang="zh-CN" altLang="en-US" dirty="0"/>
              <a:t>小于 </a:t>
            </a:r>
            <a:r>
              <a:rPr lang="en-US" altLang="zh-CN" dirty="0"/>
              <a:t>5")</a:t>
            </a:r>
          </a:p>
          <a:p>
            <a:pPr marL="0" indent="0">
              <a:buNone/>
            </a:pPr>
            <a:r>
              <a:rPr lang="en-US" altLang="zh-CN" dirty="0"/>
              <a:t>        count = count + 1</a:t>
            </a:r>
          </a:p>
          <a:p>
            <a:pPr marL="0" indent="0">
              <a:buNone/>
            </a:pPr>
            <a:r>
              <a:rPr lang="en-US" altLang="zh-CN" dirty="0"/>
              <a:t>    else:</a:t>
            </a:r>
          </a:p>
          <a:p>
            <a:r>
              <a:rPr lang="en-US" altLang="zh-CN" dirty="0"/>
              <a:t>       print (count, " </a:t>
            </a:r>
            <a:r>
              <a:rPr lang="zh-CN" altLang="en-US" dirty="0"/>
              <a:t>大于或等于 </a:t>
            </a:r>
            <a:r>
              <a:rPr lang="en-US" altLang="zh-CN" dirty="0"/>
              <a:t>5")</a:t>
            </a:r>
            <a:endParaRPr lang="zh-CN" altLang="en-US" dirty="0"/>
          </a:p>
        </p:txBody>
      </p:sp>
      <p:pic>
        <p:nvPicPr>
          <p:cNvPr id="5" name="图片 4">
            <a:extLst>
              <a:ext uri="{FF2B5EF4-FFF2-40B4-BE49-F238E27FC236}">
                <a16:creationId xmlns:a16="http://schemas.microsoft.com/office/drawing/2014/main" id="{AC821BC3-D8C1-4D9A-8BB4-02896F8381A5}"/>
              </a:ext>
            </a:extLst>
          </p:cNvPr>
          <p:cNvPicPr>
            <a:picLocks noChangeAspect="1"/>
          </p:cNvPicPr>
          <p:nvPr/>
        </p:nvPicPr>
        <p:blipFill>
          <a:blip r:embed="rId2"/>
          <a:stretch>
            <a:fillRect/>
          </a:stretch>
        </p:blipFill>
        <p:spPr>
          <a:xfrm>
            <a:off x="6768770" y="2901979"/>
            <a:ext cx="3265137" cy="2437772"/>
          </a:xfrm>
          <a:prstGeom prst="rect">
            <a:avLst/>
          </a:prstGeom>
        </p:spPr>
      </p:pic>
    </p:spTree>
    <p:extLst>
      <p:ext uri="{BB962C8B-B14F-4D97-AF65-F5344CB8AC3E}">
        <p14:creationId xmlns:p14="http://schemas.microsoft.com/office/powerpoint/2010/main" val="27703043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0D0074-6308-405B-8667-6470FE3D759E}"/>
              </a:ext>
            </a:extLst>
          </p:cNvPr>
          <p:cNvSpPr>
            <a:spLocks noGrp="1"/>
          </p:cNvSpPr>
          <p:nvPr>
            <p:ph type="title"/>
          </p:nvPr>
        </p:nvSpPr>
        <p:spPr/>
        <p:txBody>
          <a:bodyPr/>
          <a:lstStyle/>
          <a:p>
            <a:r>
              <a:rPr lang="en-US" altLang="zh-CN" dirty="0"/>
              <a:t>do…while</a:t>
            </a:r>
            <a:r>
              <a:rPr lang="zh-CN" altLang="en-US" dirty="0"/>
              <a:t>语句</a:t>
            </a:r>
          </a:p>
        </p:txBody>
      </p:sp>
      <p:sp>
        <p:nvSpPr>
          <p:cNvPr id="3" name="内容占位符 2">
            <a:extLst>
              <a:ext uri="{FF2B5EF4-FFF2-40B4-BE49-F238E27FC236}">
                <a16:creationId xmlns:a16="http://schemas.microsoft.com/office/drawing/2014/main" id="{CDB485F4-5C5C-410F-A1A7-0E71E28A54FC}"/>
              </a:ext>
            </a:extLst>
          </p:cNvPr>
          <p:cNvSpPr>
            <a:spLocks noGrp="1"/>
          </p:cNvSpPr>
          <p:nvPr>
            <p:ph idx="1"/>
          </p:nvPr>
        </p:nvSpPr>
        <p:spPr/>
        <p:txBody>
          <a:bodyPr>
            <a:normAutofit/>
          </a:bodyPr>
          <a:lstStyle/>
          <a:p>
            <a:pPr algn="ctr"/>
            <a:endParaRPr lang="en-US" altLang="zh-CN" sz="3600" dirty="0">
              <a:solidFill>
                <a:srgbClr val="FF0000"/>
              </a:solidFill>
            </a:endParaRPr>
          </a:p>
          <a:p>
            <a:pPr algn="ctr"/>
            <a:endParaRPr lang="en-US" altLang="zh-CN" sz="3600" dirty="0">
              <a:solidFill>
                <a:srgbClr val="FF0000"/>
              </a:solidFill>
            </a:endParaRPr>
          </a:p>
          <a:p>
            <a:pPr algn="ctr"/>
            <a:r>
              <a:rPr lang="en-US" altLang="zh-CN" sz="3600" dirty="0">
                <a:solidFill>
                  <a:srgbClr val="FF0000"/>
                </a:solidFill>
              </a:rPr>
              <a:t>Python</a:t>
            </a:r>
            <a:r>
              <a:rPr lang="zh-CN" altLang="en-US" sz="3600" dirty="0">
                <a:solidFill>
                  <a:srgbClr val="FF0000"/>
                </a:solidFill>
              </a:rPr>
              <a:t>没有</a:t>
            </a:r>
            <a:r>
              <a:rPr lang="en-US" altLang="zh-CN" sz="3600" dirty="0">
                <a:solidFill>
                  <a:srgbClr val="FF0000"/>
                </a:solidFill>
              </a:rPr>
              <a:t>do…while…</a:t>
            </a:r>
            <a:r>
              <a:rPr lang="zh-CN" altLang="en-US" sz="3600" dirty="0">
                <a:solidFill>
                  <a:srgbClr val="FF0000"/>
                </a:solidFill>
              </a:rPr>
              <a:t>语句</a:t>
            </a:r>
          </a:p>
        </p:txBody>
      </p:sp>
    </p:spTree>
    <p:extLst>
      <p:ext uri="{BB962C8B-B14F-4D97-AF65-F5344CB8AC3E}">
        <p14:creationId xmlns:p14="http://schemas.microsoft.com/office/powerpoint/2010/main" val="2804355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0EB5E8-09F7-44F9-B50F-3E57BA7E2D8B}"/>
              </a:ext>
            </a:extLst>
          </p:cNvPr>
          <p:cNvSpPr>
            <a:spLocks noGrp="1"/>
          </p:cNvSpPr>
          <p:nvPr>
            <p:ph type="title"/>
          </p:nvPr>
        </p:nvSpPr>
        <p:spPr/>
        <p:txBody>
          <a:bodyPr/>
          <a:lstStyle/>
          <a:p>
            <a:r>
              <a:rPr lang="en-US" altLang="zh-CN" dirty="0"/>
              <a:t>for</a:t>
            </a:r>
            <a:r>
              <a:rPr lang="zh-CN" altLang="en-US" dirty="0"/>
              <a:t>语句</a:t>
            </a:r>
          </a:p>
        </p:txBody>
      </p:sp>
      <p:sp>
        <p:nvSpPr>
          <p:cNvPr id="3" name="内容占位符 2">
            <a:extLst>
              <a:ext uri="{FF2B5EF4-FFF2-40B4-BE49-F238E27FC236}">
                <a16:creationId xmlns:a16="http://schemas.microsoft.com/office/drawing/2014/main" id="{B4F0FC04-D723-4773-8B2D-7CCF214021BA}"/>
              </a:ext>
            </a:extLst>
          </p:cNvPr>
          <p:cNvSpPr>
            <a:spLocks noGrp="1"/>
          </p:cNvSpPr>
          <p:nvPr>
            <p:ph idx="1"/>
          </p:nvPr>
        </p:nvSpPr>
        <p:spPr/>
        <p:txBody>
          <a:bodyPr/>
          <a:lstStyle/>
          <a:p>
            <a:r>
              <a:rPr lang="en-US" altLang="zh-CN" dirty="0"/>
              <a:t>for</a:t>
            </a:r>
            <a:r>
              <a:rPr lang="zh-CN" altLang="en-US" dirty="0"/>
              <a:t>语句可以遍历任何序列的项目，如一个列表、元组或者一个字符串</a:t>
            </a:r>
            <a:endParaRPr lang="en-US" altLang="zh-CN" dirty="0"/>
          </a:p>
          <a:p>
            <a:r>
              <a:rPr lang="en-US" altLang="zh-CN" dirty="0"/>
              <a:t>for</a:t>
            </a:r>
            <a:r>
              <a:rPr lang="zh-CN" altLang="en-US" dirty="0"/>
              <a:t>语句的语法格式如下：</a:t>
            </a:r>
            <a:endParaRPr lang="en-US" altLang="zh-CN" dirty="0"/>
          </a:p>
          <a:p>
            <a:pPr marL="0" indent="0">
              <a:buNone/>
              <a:tabLst>
                <a:tab pos="2959100" algn="l"/>
              </a:tabLst>
            </a:pPr>
            <a:r>
              <a:rPr lang="en-US" altLang="zh-CN" dirty="0"/>
              <a:t>	</a:t>
            </a:r>
            <a:r>
              <a:rPr lang="en-US" altLang="zh-CN" dirty="0">
                <a:solidFill>
                  <a:srgbClr val="0070C0"/>
                </a:solidFill>
              </a:rPr>
              <a:t>for</a:t>
            </a:r>
            <a:r>
              <a:rPr lang="en-US" altLang="zh-CN" dirty="0"/>
              <a:t> </a:t>
            </a:r>
            <a:r>
              <a:rPr lang="zh-CN" altLang="en-US" dirty="0">
                <a:solidFill>
                  <a:srgbClr val="FF0000"/>
                </a:solidFill>
              </a:rPr>
              <a:t>循环索引值 </a:t>
            </a:r>
            <a:r>
              <a:rPr lang="en-US" altLang="zh-CN" dirty="0">
                <a:solidFill>
                  <a:srgbClr val="0070C0"/>
                </a:solidFill>
              </a:rPr>
              <a:t>in</a:t>
            </a:r>
            <a:r>
              <a:rPr lang="en-US" altLang="zh-CN" dirty="0"/>
              <a:t> </a:t>
            </a:r>
            <a:r>
              <a:rPr lang="zh-CN" altLang="en-US" dirty="0">
                <a:solidFill>
                  <a:srgbClr val="00B050"/>
                </a:solidFill>
              </a:rPr>
              <a:t>序列</a:t>
            </a:r>
            <a:r>
              <a:rPr lang="zh-CN" altLang="en-US" dirty="0"/>
              <a:t>：</a:t>
            </a:r>
          </a:p>
          <a:p>
            <a:pPr marL="0" indent="0">
              <a:buNone/>
              <a:tabLst>
                <a:tab pos="2959100" algn="l"/>
              </a:tabLst>
            </a:pPr>
            <a:r>
              <a:rPr lang="en-US" altLang="zh-CN" dirty="0"/>
              <a:t>	    </a:t>
            </a:r>
            <a:r>
              <a:rPr lang="zh-CN" altLang="en-US" dirty="0">
                <a:solidFill>
                  <a:srgbClr val="7030A0"/>
                </a:solidFill>
              </a:rPr>
              <a:t>循环体</a:t>
            </a:r>
          </a:p>
          <a:p>
            <a:r>
              <a:rPr lang="en-US" altLang="zh-CN" dirty="0"/>
              <a:t>python</a:t>
            </a:r>
            <a:r>
              <a:rPr lang="zh-CN" altLang="en-US" dirty="0"/>
              <a:t>中</a:t>
            </a:r>
            <a:r>
              <a:rPr lang="en-US" altLang="zh-CN" dirty="0"/>
              <a:t>for</a:t>
            </a:r>
            <a:r>
              <a:rPr lang="zh-CN" altLang="en-US" dirty="0"/>
              <a:t>的格式与</a:t>
            </a:r>
            <a:r>
              <a:rPr lang="en-US" altLang="zh-CN" dirty="0"/>
              <a:t>C</a:t>
            </a:r>
            <a:r>
              <a:rPr lang="zh-CN" altLang="en-US" dirty="0"/>
              <a:t>语言相差较大，需要注意以下几个细节：</a:t>
            </a:r>
            <a:endParaRPr lang="en-US" altLang="zh-CN" dirty="0"/>
          </a:p>
          <a:p>
            <a:r>
              <a:rPr lang="zh-CN" altLang="en-US" dirty="0"/>
              <a:t>（</a:t>
            </a:r>
            <a:r>
              <a:rPr lang="en-US" altLang="zh-CN" dirty="0"/>
              <a:t>1</a:t>
            </a:r>
            <a:r>
              <a:rPr lang="zh-CN" altLang="en-US" dirty="0"/>
              <a:t>）</a:t>
            </a:r>
            <a:r>
              <a:rPr lang="en-US" altLang="zh-CN" dirty="0"/>
              <a:t>Python</a:t>
            </a:r>
            <a:r>
              <a:rPr lang="zh-CN" altLang="en-US" dirty="0"/>
              <a:t>中的</a:t>
            </a:r>
            <a:r>
              <a:rPr lang="en-US" altLang="zh-CN" dirty="0"/>
              <a:t>for</a:t>
            </a:r>
            <a:r>
              <a:rPr lang="zh-CN" altLang="en-US" dirty="0"/>
              <a:t>是通过循环索引值</a:t>
            </a:r>
            <a:r>
              <a:rPr lang="zh-CN" altLang="en-US" dirty="0">
                <a:solidFill>
                  <a:srgbClr val="FF0000"/>
                </a:solidFill>
              </a:rPr>
              <a:t>遍历</a:t>
            </a:r>
            <a:r>
              <a:rPr lang="zh-CN" altLang="en-US" dirty="0"/>
              <a:t>序列中的值，序列可以是列表，元组或字典等，循环索引值依次提取序列中的每个元素，用</a:t>
            </a:r>
            <a:r>
              <a:rPr lang="en-US" altLang="zh-CN" dirty="0"/>
              <a:t>in</a:t>
            </a:r>
            <a:r>
              <a:rPr lang="zh-CN" altLang="en-US" dirty="0"/>
              <a:t>来关联索引值与序列。循环直到遍历结束为止</a:t>
            </a:r>
            <a:endParaRPr lang="en-US" altLang="zh-CN" dirty="0"/>
          </a:p>
          <a:p>
            <a:r>
              <a:rPr lang="zh-CN" altLang="en-US" dirty="0"/>
              <a:t>（</a:t>
            </a:r>
            <a:r>
              <a:rPr lang="en-US" altLang="zh-CN" dirty="0"/>
              <a:t>2</a:t>
            </a:r>
            <a:r>
              <a:rPr lang="zh-CN" altLang="en-US" dirty="0"/>
              <a:t>）与</a:t>
            </a:r>
            <a:r>
              <a:rPr lang="en-US" altLang="zh-CN" dirty="0"/>
              <a:t>while</a:t>
            </a:r>
            <a:r>
              <a:rPr lang="zh-CN" altLang="en-US" dirty="0"/>
              <a:t>格式类似，注意冒号，缩进等的书写要求</a:t>
            </a:r>
          </a:p>
        </p:txBody>
      </p:sp>
    </p:spTree>
    <p:extLst>
      <p:ext uri="{BB962C8B-B14F-4D97-AF65-F5344CB8AC3E}">
        <p14:creationId xmlns:p14="http://schemas.microsoft.com/office/powerpoint/2010/main" val="26487607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CA5204-6C5C-4224-ABF2-22128D1B0384}"/>
              </a:ext>
            </a:extLst>
          </p:cNvPr>
          <p:cNvSpPr>
            <a:spLocks noGrp="1"/>
          </p:cNvSpPr>
          <p:nvPr>
            <p:ph type="title"/>
          </p:nvPr>
        </p:nvSpPr>
        <p:spPr/>
        <p:txBody>
          <a:bodyPr/>
          <a:lstStyle/>
          <a:p>
            <a:r>
              <a:rPr lang="en-US" altLang="zh-CN" dirty="0"/>
              <a:t>FOR</a:t>
            </a:r>
            <a:r>
              <a:rPr lang="zh-CN" altLang="en-US" dirty="0"/>
              <a:t>语句</a:t>
            </a:r>
          </a:p>
        </p:txBody>
      </p:sp>
      <p:sp>
        <p:nvSpPr>
          <p:cNvPr id="3" name="内容占位符 2">
            <a:extLst>
              <a:ext uri="{FF2B5EF4-FFF2-40B4-BE49-F238E27FC236}">
                <a16:creationId xmlns:a16="http://schemas.microsoft.com/office/drawing/2014/main" id="{AE60D4C6-5231-4F4E-8822-55D3B3C17A93}"/>
              </a:ext>
            </a:extLst>
          </p:cNvPr>
          <p:cNvSpPr>
            <a:spLocks noGrp="1"/>
          </p:cNvSpPr>
          <p:nvPr>
            <p:ph idx="1"/>
          </p:nvPr>
        </p:nvSpPr>
        <p:spPr/>
        <p:txBody>
          <a:bodyPr>
            <a:noAutofit/>
          </a:bodyPr>
          <a:lstStyle/>
          <a:p>
            <a:r>
              <a:rPr lang="zh-CN" altLang="en-US" dirty="0"/>
              <a:t>比如：</a:t>
            </a:r>
            <a:endParaRPr lang="en-US" altLang="zh-CN" dirty="0"/>
          </a:p>
          <a:p>
            <a:r>
              <a:rPr lang="zh-CN" altLang="en-US" dirty="0"/>
              <a:t>（</a:t>
            </a:r>
            <a:r>
              <a:rPr lang="en-US" altLang="zh-CN" dirty="0"/>
              <a:t>1</a:t>
            </a:r>
            <a:r>
              <a:rPr lang="zh-CN" altLang="en-US" dirty="0"/>
              <a:t>）循环输出</a:t>
            </a:r>
            <a:r>
              <a:rPr lang="en-US" altLang="zh-CN" dirty="0"/>
              <a:t>1~10</a:t>
            </a:r>
          </a:p>
          <a:p>
            <a:r>
              <a:rPr lang="en-US" altLang="zh-CN" dirty="0"/>
              <a:t>   for </a:t>
            </a:r>
            <a:r>
              <a:rPr lang="en-US" altLang="zh-CN" dirty="0" err="1"/>
              <a:t>i</a:t>
            </a:r>
            <a:r>
              <a:rPr lang="en-US" altLang="zh-CN" dirty="0"/>
              <a:t> in [1, 2, 3, 4, 5, 6, 7, 8, 9, 10]:</a:t>
            </a:r>
          </a:p>
          <a:p>
            <a:r>
              <a:rPr lang="en-US" altLang="zh-CN" dirty="0"/>
              <a:t>       print(</a:t>
            </a:r>
            <a:r>
              <a:rPr lang="en-US" altLang="zh-CN" dirty="0" err="1"/>
              <a:t>i</a:t>
            </a:r>
            <a:r>
              <a:rPr lang="en-US" altLang="zh-CN" dirty="0"/>
              <a:t>)</a:t>
            </a:r>
          </a:p>
          <a:p>
            <a:endParaRPr lang="en-US" altLang="zh-CN" dirty="0"/>
          </a:p>
          <a:p>
            <a:r>
              <a:rPr lang="zh-CN" altLang="en-US" dirty="0"/>
              <a:t>（</a:t>
            </a:r>
            <a:r>
              <a:rPr lang="en-US" altLang="zh-CN" dirty="0"/>
              <a:t>2</a:t>
            </a:r>
            <a:r>
              <a:rPr lang="zh-CN" altLang="en-US" dirty="0"/>
              <a:t>）对字符串“</a:t>
            </a:r>
            <a:r>
              <a:rPr lang="en-US" altLang="zh-CN" dirty="0"/>
              <a:t>hello</a:t>
            </a:r>
            <a:r>
              <a:rPr lang="zh-CN" altLang="en-US" dirty="0"/>
              <a:t>”进行加密，密文为明文向后</a:t>
            </a:r>
            <a:r>
              <a:rPr lang="en-US" altLang="zh-CN" dirty="0"/>
              <a:t>5</a:t>
            </a:r>
            <a:r>
              <a:rPr lang="zh-CN" altLang="en-US" dirty="0"/>
              <a:t>个字符，即</a:t>
            </a:r>
            <a:r>
              <a:rPr lang="en-US" altLang="zh-CN" dirty="0" err="1"/>
              <a:t>mjqqt</a:t>
            </a:r>
            <a:endParaRPr lang="en-US" altLang="zh-CN" dirty="0"/>
          </a:p>
          <a:p>
            <a:r>
              <a:rPr lang="en-US" altLang="zh-CN" dirty="0"/>
              <a:t>   for </a:t>
            </a:r>
            <a:r>
              <a:rPr lang="en-US" altLang="zh-CN" dirty="0" err="1"/>
              <a:t>ch</a:t>
            </a:r>
            <a:r>
              <a:rPr lang="en-US" altLang="zh-CN" dirty="0"/>
              <a:t> in "hello":</a:t>
            </a:r>
          </a:p>
          <a:p>
            <a:r>
              <a:rPr lang="en-US" altLang="zh-CN" dirty="0"/>
              <a:t>      print(</a:t>
            </a:r>
            <a:r>
              <a:rPr lang="en-US" altLang="zh-CN" dirty="0" err="1"/>
              <a:t>chr</a:t>
            </a:r>
            <a:r>
              <a:rPr lang="en-US" altLang="zh-CN" dirty="0"/>
              <a:t>(</a:t>
            </a:r>
            <a:r>
              <a:rPr lang="en-US" altLang="zh-CN" dirty="0" err="1"/>
              <a:t>ord</a:t>
            </a:r>
            <a:r>
              <a:rPr lang="en-US" altLang="zh-CN" dirty="0"/>
              <a:t>(</a:t>
            </a:r>
            <a:r>
              <a:rPr lang="en-US" altLang="zh-CN" dirty="0" err="1"/>
              <a:t>ch</a:t>
            </a:r>
            <a:r>
              <a:rPr lang="en-US" altLang="zh-CN" dirty="0"/>
              <a:t>)+5), end = “”)	</a:t>
            </a:r>
          </a:p>
          <a:p>
            <a:r>
              <a:rPr lang="en-US" altLang="zh-CN" dirty="0"/>
              <a:t>      </a:t>
            </a:r>
            <a:r>
              <a:rPr lang="en-US" altLang="zh-CN" dirty="0">
                <a:solidFill>
                  <a:srgbClr val="00B050"/>
                </a:solidFill>
              </a:rPr>
              <a:t>#ord</a:t>
            </a:r>
            <a:r>
              <a:rPr lang="zh-CN" altLang="en-US" dirty="0">
                <a:solidFill>
                  <a:srgbClr val="00B050"/>
                </a:solidFill>
              </a:rPr>
              <a:t>：字符</a:t>
            </a:r>
            <a:r>
              <a:rPr lang="en-US" altLang="zh-CN" dirty="0">
                <a:solidFill>
                  <a:srgbClr val="00B050"/>
                </a:solidFill>
                <a:sym typeface="Wingdings" panose="05000000000000000000" pitchFamily="2" charset="2"/>
              </a:rPr>
              <a:t>ASCII</a:t>
            </a:r>
            <a:r>
              <a:rPr lang="zh-CN" altLang="en-US" dirty="0">
                <a:solidFill>
                  <a:srgbClr val="00B050"/>
                </a:solidFill>
                <a:sym typeface="Wingdings" panose="05000000000000000000" pitchFamily="2" charset="2"/>
              </a:rPr>
              <a:t>码；</a:t>
            </a:r>
            <a:r>
              <a:rPr lang="en-US" altLang="zh-CN" dirty="0" err="1">
                <a:solidFill>
                  <a:srgbClr val="00B050"/>
                </a:solidFill>
                <a:sym typeface="Wingdings" panose="05000000000000000000" pitchFamily="2" charset="2"/>
              </a:rPr>
              <a:t>chr</a:t>
            </a:r>
            <a:r>
              <a:rPr lang="zh-CN" altLang="en-US" dirty="0">
                <a:solidFill>
                  <a:srgbClr val="00B050"/>
                </a:solidFill>
                <a:sym typeface="Wingdings" panose="05000000000000000000" pitchFamily="2" charset="2"/>
              </a:rPr>
              <a:t>：</a:t>
            </a:r>
            <a:r>
              <a:rPr lang="en-US" altLang="zh-CN" dirty="0">
                <a:solidFill>
                  <a:srgbClr val="00B050"/>
                </a:solidFill>
                <a:sym typeface="Wingdings" panose="05000000000000000000" pitchFamily="2" charset="2"/>
              </a:rPr>
              <a:t>ASCII</a:t>
            </a:r>
            <a:r>
              <a:rPr lang="zh-CN" altLang="en-US" dirty="0">
                <a:solidFill>
                  <a:srgbClr val="00B050"/>
                </a:solidFill>
                <a:sym typeface="Wingdings" panose="05000000000000000000" pitchFamily="2" charset="2"/>
              </a:rPr>
              <a:t>码</a:t>
            </a:r>
            <a:r>
              <a:rPr lang="en-US" altLang="zh-CN" dirty="0">
                <a:solidFill>
                  <a:srgbClr val="00B050"/>
                </a:solidFill>
                <a:sym typeface="Wingdings" panose="05000000000000000000" pitchFamily="2" charset="2"/>
              </a:rPr>
              <a:t></a:t>
            </a:r>
            <a:r>
              <a:rPr lang="zh-CN" altLang="en-US" dirty="0">
                <a:solidFill>
                  <a:srgbClr val="00B050"/>
                </a:solidFill>
                <a:sym typeface="Wingdings" panose="05000000000000000000" pitchFamily="2" charset="2"/>
              </a:rPr>
              <a:t>字符</a:t>
            </a:r>
            <a:endParaRPr lang="zh-CN" altLang="en-US" dirty="0">
              <a:solidFill>
                <a:srgbClr val="00B050"/>
              </a:solidFill>
            </a:endParaRPr>
          </a:p>
        </p:txBody>
      </p:sp>
    </p:spTree>
    <p:extLst>
      <p:ext uri="{BB962C8B-B14F-4D97-AF65-F5344CB8AC3E}">
        <p14:creationId xmlns:p14="http://schemas.microsoft.com/office/powerpoint/2010/main" val="40486184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CA5204-6C5C-4224-ABF2-22128D1B0384}"/>
              </a:ext>
            </a:extLst>
          </p:cNvPr>
          <p:cNvSpPr>
            <a:spLocks noGrp="1"/>
          </p:cNvSpPr>
          <p:nvPr>
            <p:ph type="title"/>
          </p:nvPr>
        </p:nvSpPr>
        <p:spPr/>
        <p:txBody>
          <a:bodyPr/>
          <a:lstStyle/>
          <a:p>
            <a:r>
              <a:rPr lang="en-US" altLang="zh-CN" dirty="0"/>
              <a:t>FOR</a:t>
            </a:r>
            <a:r>
              <a:rPr lang="zh-CN" altLang="en-US" dirty="0"/>
              <a:t>语句</a:t>
            </a:r>
          </a:p>
        </p:txBody>
      </p:sp>
      <p:sp>
        <p:nvSpPr>
          <p:cNvPr id="3" name="内容占位符 2">
            <a:extLst>
              <a:ext uri="{FF2B5EF4-FFF2-40B4-BE49-F238E27FC236}">
                <a16:creationId xmlns:a16="http://schemas.microsoft.com/office/drawing/2014/main" id="{AE60D4C6-5231-4F4E-8822-55D3B3C17A93}"/>
              </a:ext>
            </a:extLst>
          </p:cNvPr>
          <p:cNvSpPr>
            <a:spLocks noGrp="1"/>
          </p:cNvSpPr>
          <p:nvPr>
            <p:ph idx="1"/>
          </p:nvPr>
        </p:nvSpPr>
        <p:spPr/>
        <p:txBody>
          <a:bodyPr>
            <a:noAutofit/>
          </a:bodyPr>
          <a:lstStyle/>
          <a:p>
            <a:r>
              <a:rPr lang="zh-CN" altLang="en-US" dirty="0"/>
              <a:t>比如：</a:t>
            </a:r>
            <a:endParaRPr lang="en-US" altLang="zh-CN" dirty="0"/>
          </a:p>
          <a:p>
            <a:r>
              <a:rPr lang="zh-CN" altLang="en-US" dirty="0"/>
              <a:t>（</a:t>
            </a:r>
            <a:r>
              <a:rPr lang="en-US" altLang="zh-CN" dirty="0"/>
              <a:t>3</a:t>
            </a:r>
            <a:r>
              <a:rPr lang="zh-CN" altLang="en-US" dirty="0"/>
              <a:t>）循环索引可以是多个变量，用逗号分隔</a:t>
            </a:r>
            <a:endParaRPr lang="en-US" altLang="zh-CN" dirty="0"/>
          </a:p>
          <a:p>
            <a:r>
              <a:rPr lang="en-US" altLang="zh-CN" dirty="0"/>
              <a:t>    </a:t>
            </a:r>
            <a:r>
              <a:rPr lang="en-US" altLang="zh-CN" dirty="0" err="1"/>
              <a:t>dict</a:t>
            </a:r>
            <a:r>
              <a:rPr lang="en-US" altLang="zh-CN" dirty="0"/>
              <a:t> = {“1” : 60, “2” : 55, “3” : 80}</a:t>
            </a:r>
          </a:p>
          <a:p>
            <a:r>
              <a:rPr lang="en-US" altLang="zh-CN" dirty="0"/>
              <a:t>    for </a:t>
            </a:r>
            <a:r>
              <a:rPr lang="en-US" altLang="zh-CN" dirty="0">
                <a:solidFill>
                  <a:srgbClr val="FF0000"/>
                </a:solidFill>
              </a:rPr>
              <a:t>key, value </a:t>
            </a:r>
            <a:r>
              <a:rPr lang="en-US" altLang="zh-CN" dirty="0"/>
              <a:t>in </a:t>
            </a:r>
            <a:r>
              <a:rPr lang="en-US" altLang="zh-CN" dirty="0" err="1"/>
              <a:t>dict.items</a:t>
            </a:r>
            <a:r>
              <a:rPr lang="en-US" altLang="zh-CN" dirty="0"/>
              <a:t>():	</a:t>
            </a:r>
            <a:r>
              <a:rPr lang="en-US" altLang="zh-CN" dirty="0">
                <a:solidFill>
                  <a:srgbClr val="00B050"/>
                </a:solidFill>
              </a:rPr>
              <a:t>#</a:t>
            </a:r>
            <a:r>
              <a:rPr lang="zh-CN" altLang="en-US" dirty="0">
                <a:solidFill>
                  <a:srgbClr val="00B050"/>
                </a:solidFill>
              </a:rPr>
              <a:t>一次读取每个字典元素中的键和值</a:t>
            </a:r>
            <a:endParaRPr lang="en-US" altLang="zh-CN" dirty="0">
              <a:solidFill>
                <a:srgbClr val="00B050"/>
              </a:solidFill>
            </a:endParaRPr>
          </a:p>
          <a:p>
            <a:r>
              <a:rPr lang="en-US" altLang="zh-CN" dirty="0"/>
              <a:t>       print(key, “-&gt;”, value)</a:t>
            </a:r>
          </a:p>
          <a:p>
            <a:endParaRPr lang="en-US" altLang="zh-CN" dirty="0"/>
          </a:p>
        </p:txBody>
      </p:sp>
      <p:pic>
        <p:nvPicPr>
          <p:cNvPr id="5" name="图片 4">
            <a:extLst>
              <a:ext uri="{FF2B5EF4-FFF2-40B4-BE49-F238E27FC236}">
                <a16:creationId xmlns:a16="http://schemas.microsoft.com/office/drawing/2014/main" id="{41CA7738-EDBE-4FF5-A905-88CD9FBAAD7E}"/>
              </a:ext>
            </a:extLst>
          </p:cNvPr>
          <p:cNvPicPr>
            <a:picLocks noChangeAspect="1"/>
          </p:cNvPicPr>
          <p:nvPr/>
        </p:nvPicPr>
        <p:blipFill>
          <a:blip r:embed="rId2"/>
          <a:stretch>
            <a:fillRect/>
          </a:stretch>
        </p:blipFill>
        <p:spPr>
          <a:xfrm>
            <a:off x="4524464" y="4884528"/>
            <a:ext cx="1686555" cy="1268784"/>
          </a:xfrm>
          <a:prstGeom prst="rect">
            <a:avLst/>
          </a:prstGeom>
        </p:spPr>
      </p:pic>
    </p:spTree>
    <p:extLst>
      <p:ext uri="{BB962C8B-B14F-4D97-AF65-F5344CB8AC3E}">
        <p14:creationId xmlns:p14="http://schemas.microsoft.com/office/powerpoint/2010/main" val="3925028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24CFE2-254F-48AA-8EC0-B4D81993F1A6}"/>
              </a:ext>
            </a:extLst>
          </p:cNvPr>
          <p:cNvSpPr>
            <a:spLocks noGrp="1"/>
          </p:cNvSpPr>
          <p:nvPr>
            <p:ph type="title"/>
          </p:nvPr>
        </p:nvSpPr>
        <p:spPr/>
        <p:txBody>
          <a:bodyPr/>
          <a:lstStyle/>
          <a:p>
            <a:r>
              <a:rPr lang="en-US" altLang="zh-CN" dirty="0"/>
              <a:t>FOR</a:t>
            </a:r>
            <a:r>
              <a:rPr lang="zh-CN" altLang="en-US" dirty="0"/>
              <a:t>语句</a:t>
            </a:r>
          </a:p>
        </p:txBody>
      </p:sp>
      <p:sp>
        <p:nvSpPr>
          <p:cNvPr id="3" name="内容占位符 2">
            <a:extLst>
              <a:ext uri="{FF2B5EF4-FFF2-40B4-BE49-F238E27FC236}">
                <a16:creationId xmlns:a16="http://schemas.microsoft.com/office/drawing/2014/main" id="{89201E51-4E16-45BE-BB4D-3FE1F055EA33}"/>
              </a:ext>
            </a:extLst>
          </p:cNvPr>
          <p:cNvSpPr>
            <a:spLocks noGrp="1"/>
          </p:cNvSpPr>
          <p:nvPr>
            <p:ph idx="1"/>
          </p:nvPr>
        </p:nvSpPr>
        <p:spPr/>
        <p:txBody>
          <a:bodyPr/>
          <a:lstStyle/>
          <a:p>
            <a:r>
              <a:rPr lang="zh-CN" altLang="en-US" dirty="0"/>
              <a:t>有时候循环的范围比较广，如循环</a:t>
            </a:r>
            <a:r>
              <a:rPr lang="en-US" altLang="zh-CN" dirty="0"/>
              <a:t>1~10000</a:t>
            </a:r>
            <a:r>
              <a:rPr lang="zh-CN" altLang="en-US" dirty="0"/>
              <a:t>，无法用列表把范围列出。此时可以用内置函数</a:t>
            </a:r>
            <a:r>
              <a:rPr lang="en-US" altLang="zh-CN" dirty="0"/>
              <a:t>range()</a:t>
            </a:r>
            <a:r>
              <a:rPr lang="zh-CN" altLang="en-US" dirty="0"/>
              <a:t>来产生需要的范围。</a:t>
            </a:r>
            <a:r>
              <a:rPr lang="en-US" altLang="zh-CN" dirty="0"/>
              <a:t>range</a:t>
            </a:r>
            <a:r>
              <a:rPr lang="zh-CN" altLang="en-US" dirty="0"/>
              <a:t>的语法格式如下：</a:t>
            </a:r>
            <a:endParaRPr lang="en-US" altLang="zh-CN" dirty="0"/>
          </a:p>
          <a:p>
            <a:pPr algn="ctr"/>
            <a:r>
              <a:rPr lang="en-US" altLang="zh-CN" dirty="0"/>
              <a:t>range([</a:t>
            </a:r>
            <a:r>
              <a:rPr lang="zh-CN" altLang="en-US" dirty="0"/>
              <a:t>开始数值 ，</a:t>
            </a:r>
            <a:r>
              <a:rPr lang="en-US" altLang="zh-CN" dirty="0"/>
              <a:t>] </a:t>
            </a:r>
            <a:r>
              <a:rPr lang="zh-CN" altLang="en-US" dirty="0"/>
              <a:t>结束数值 </a:t>
            </a:r>
            <a:r>
              <a:rPr lang="en-US" altLang="zh-CN" dirty="0"/>
              <a:t>[</a:t>
            </a:r>
            <a:r>
              <a:rPr lang="zh-CN" altLang="en-US" dirty="0"/>
              <a:t>，</a:t>
            </a:r>
            <a:r>
              <a:rPr lang="en-US" altLang="zh-CN" dirty="0"/>
              <a:t> </a:t>
            </a:r>
            <a:r>
              <a:rPr lang="zh-CN" altLang="en-US" dirty="0"/>
              <a:t>步长</a:t>
            </a:r>
            <a:r>
              <a:rPr lang="en-US" altLang="zh-CN" dirty="0"/>
              <a:t>]</a:t>
            </a:r>
            <a:r>
              <a:rPr lang="zh-CN" altLang="en-US" dirty="0"/>
              <a:t>）</a:t>
            </a:r>
            <a:endParaRPr lang="en-US" altLang="zh-CN" dirty="0"/>
          </a:p>
          <a:p>
            <a:r>
              <a:rPr lang="zh-CN" altLang="en-US" dirty="0"/>
              <a:t>比如：</a:t>
            </a:r>
            <a:endParaRPr lang="en-US" altLang="zh-CN" dirty="0"/>
          </a:p>
          <a:p>
            <a:r>
              <a:rPr lang="en-US" altLang="zh-CN" dirty="0"/>
              <a:t>    range(1 , 10 , 2)	#</a:t>
            </a:r>
            <a:r>
              <a:rPr lang="zh-CN" altLang="en-US" dirty="0"/>
              <a:t>返回迭代器（与字典的</a:t>
            </a:r>
            <a:r>
              <a:rPr lang="en-US" altLang="zh-CN" dirty="0"/>
              <a:t>keys, values, items</a:t>
            </a:r>
            <a:r>
              <a:rPr lang="zh-CN" altLang="en-US" dirty="0"/>
              <a:t>相同）</a:t>
            </a:r>
            <a:endParaRPr lang="en-US" altLang="zh-CN" dirty="0"/>
          </a:p>
          <a:p>
            <a:pPr marL="0" indent="0">
              <a:buNone/>
            </a:pPr>
            <a:r>
              <a:rPr lang="zh-CN" altLang="en-US" dirty="0"/>
              <a:t>用上述迭代器进行循环，实质上遍历的是</a:t>
            </a:r>
            <a:r>
              <a:rPr lang="en-US" altLang="zh-CN" dirty="0"/>
              <a:t>(1, 3, 5, 7, 9)</a:t>
            </a:r>
            <a:r>
              <a:rPr lang="zh-CN" altLang="en-US" dirty="0"/>
              <a:t>这五个数：</a:t>
            </a:r>
            <a:endParaRPr lang="en-US" altLang="zh-CN" dirty="0"/>
          </a:p>
          <a:p>
            <a:pPr marL="0" indent="0">
              <a:buNone/>
            </a:pPr>
            <a:r>
              <a:rPr lang="en-US" altLang="zh-CN" dirty="0"/>
              <a:t>    for </a:t>
            </a:r>
            <a:r>
              <a:rPr lang="en-US" altLang="zh-CN" dirty="0" err="1"/>
              <a:t>i</a:t>
            </a:r>
            <a:r>
              <a:rPr lang="en-US" altLang="zh-CN" dirty="0"/>
              <a:t> in range(1, 10, 2):</a:t>
            </a:r>
          </a:p>
          <a:p>
            <a:pPr marL="0" indent="0">
              <a:buNone/>
            </a:pPr>
            <a:r>
              <a:rPr lang="en-US" altLang="zh-CN" dirty="0"/>
              <a:t>        print(</a:t>
            </a:r>
            <a:r>
              <a:rPr lang="en-US" altLang="zh-CN" dirty="0" err="1"/>
              <a:t>i</a:t>
            </a:r>
            <a:r>
              <a:rPr lang="en-US" altLang="zh-CN" dirty="0"/>
              <a:t>, end = ‘ ‘)</a:t>
            </a:r>
            <a:endParaRPr lang="zh-CN" altLang="en-US" dirty="0"/>
          </a:p>
        </p:txBody>
      </p:sp>
      <p:pic>
        <p:nvPicPr>
          <p:cNvPr id="5" name="图片 4">
            <a:extLst>
              <a:ext uri="{FF2B5EF4-FFF2-40B4-BE49-F238E27FC236}">
                <a16:creationId xmlns:a16="http://schemas.microsoft.com/office/drawing/2014/main" id="{6D828F34-6950-49A3-844C-72D58AD8A604}"/>
              </a:ext>
            </a:extLst>
          </p:cNvPr>
          <p:cNvPicPr>
            <a:picLocks noChangeAspect="1"/>
          </p:cNvPicPr>
          <p:nvPr/>
        </p:nvPicPr>
        <p:blipFill>
          <a:blip r:embed="rId2"/>
          <a:stretch>
            <a:fillRect/>
          </a:stretch>
        </p:blipFill>
        <p:spPr>
          <a:xfrm>
            <a:off x="4989032" y="5430238"/>
            <a:ext cx="1578595" cy="349460"/>
          </a:xfrm>
          <a:prstGeom prst="rect">
            <a:avLst/>
          </a:prstGeom>
        </p:spPr>
      </p:pic>
    </p:spTree>
    <p:extLst>
      <p:ext uri="{BB962C8B-B14F-4D97-AF65-F5344CB8AC3E}">
        <p14:creationId xmlns:p14="http://schemas.microsoft.com/office/powerpoint/2010/main" val="9664899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24CFE2-254F-48AA-8EC0-B4D81993F1A6}"/>
              </a:ext>
            </a:extLst>
          </p:cNvPr>
          <p:cNvSpPr>
            <a:spLocks noGrp="1"/>
          </p:cNvSpPr>
          <p:nvPr>
            <p:ph type="title"/>
          </p:nvPr>
        </p:nvSpPr>
        <p:spPr/>
        <p:txBody>
          <a:bodyPr/>
          <a:lstStyle/>
          <a:p>
            <a:r>
              <a:rPr lang="en-US" altLang="zh-CN" dirty="0"/>
              <a:t>FOR</a:t>
            </a:r>
            <a:r>
              <a:rPr lang="zh-CN" altLang="en-US" dirty="0"/>
              <a:t>语句</a:t>
            </a:r>
          </a:p>
        </p:txBody>
      </p:sp>
      <p:sp>
        <p:nvSpPr>
          <p:cNvPr id="3" name="内容占位符 2">
            <a:extLst>
              <a:ext uri="{FF2B5EF4-FFF2-40B4-BE49-F238E27FC236}">
                <a16:creationId xmlns:a16="http://schemas.microsoft.com/office/drawing/2014/main" id="{89201E51-4E16-45BE-BB4D-3FE1F055EA33}"/>
              </a:ext>
            </a:extLst>
          </p:cNvPr>
          <p:cNvSpPr>
            <a:spLocks noGrp="1"/>
          </p:cNvSpPr>
          <p:nvPr>
            <p:ph idx="1"/>
          </p:nvPr>
        </p:nvSpPr>
        <p:spPr/>
        <p:txBody>
          <a:bodyPr/>
          <a:lstStyle/>
          <a:p>
            <a:r>
              <a:rPr lang="zh-CN" altLang="en-US" dirty="0"/>
              <a:t>有时候循环的范围比较广，如循环</a:t>
            </a:r>
            <a:r>
              <a:rPr lang="en-US" altLang="zh-CN" dirty="0"/>
              <a:t>1~10000</a:t>
            </a:r>
            <a:r>
              <a:rPr lang="zh-CN" altLang="en-US" dirty="0"/>
              <a:t>，无法用列表把范围列出。此时可以用内置函数</a:t>
            </a:r>
            <a:r>
              <a:rPr lang="en-US" altLang="zh-CN" dirty="0"/>
              <a:t>range()</a:t>
            </a:r>
            <a:r>
              <a:rPr lang="zh-CN" altLang="en-US" dirty="0"/>
              <a:t>来产生需要的范围。</a:t>
            </a:r>
            <a:r>
              <a:rPr lang="en-US" altLang="zh-CN" dirty="0"/>
              <a:t>range</a:t>
            </a:r>
            <a:r>
              <a:rPr lang="zh-CN" altLang="en-US" dirty="0"/>
              <a:t>的语法格式如下：</a:t>
            </a:r>
            <a:endParaRPr lang="en-US" altLang="zh-CN" dirty="0"/>
          </a:p>
          <a:p>
            <a:pPr algn="ctr"/>
            <a:r>
              <a:rPr lang="en-US" altLang="zh-CN" dirty="0"/>
              <a:t>range([</a:t>
            </a:r>
            <a:r>
              <a:rPr lang="zh-CN" altLang="en-US" dirty="0"/>
              <a:t>开始数值 ，</a:t>
            </a:r>
            <a:r>
              <a:rPr lang="en-US" altLang="zh-CN" dirty="0"/>
              <a:t>] </a:t>
            </a:r>
            <a:r>
              <a:rPr lang="zh-CN" altLang="en-US" dirty="0"/>
              <a:t>结束数值 </a:t>
            </a:r>
            <a:r>
              <a:rPr lang="en-US" altLang="zh-CN" dirty="0"/>
              <a:t>[</a:t>
            </a:r>
            <a:r>
              <a:rPr lang="zh-CN" altLang="en-US" dirty="0"/>
              <a:t>，</a:t>
            </a:r>
            <a:r>
              <a:rPr lang="en-US" altLang="zh-CN" dirty="0"/>
              <a:t> </a:t>
            </a:r>
            <a:r>
              <a:rPr lang="zh-CN" altLang="en-US" dirty="0"/>
              <a:t>步长</a:t>
            </a:r>
            <a:r>
              <a:rPr lang="en-US" altLang="zh-CN" dirty="0"/>
              <a:t>]</a:t>
            </a:r>
            <a:r>
              <a:rPr lang="zh-CN" altLang="en-US" dirty="0"/>
              <a:t>）</a:t>
            </a:r>
            <a:endParaRPr lang="en-US" altLang="zh-CN" dirty="0"/>
          </a:p>
          <a:p>
            <a:endParaRPr lang="en-US" altLang="zh-CN" dirty="0"/>
          </a:p>
          <a:p>
            <a:r>
              <a:rPr lang="en-US" altLang="zh-CN" dirty="0"/>
              <a:t>range</a:t>
            </a:r>
            <a:r>
              <a:rPr lang="zh-CN" altLang="en-US" dirty="0"/>
              <a:t>函数的开始数值和步长都可以缺少，但如果缺少开始数值，步长必须为</a:t>
            </a:r>
            <a:r>
              <a:rPr lang="en-US" altLang="zh-CN" dirty="0"/>
              <a:t>1</a:t>
            </a:r>
            <a:r>
              <a:rPr lang="zh-CN" altLang="en-US" dirty="0"/>
              <a:t>。比如：</a:t>
            </a:r>
            <a:endParaRPr lang="en-US" altLang="zh-CN" dirty="0"/>
          </a:p>
          <a:p>
            <a:endParaRPr lang="en-US" altLang="zh-CN" dirty="0"/>
          </a:p>
          <a:p>
            <a:endParaRPr lang="en-US" altLang="zh-CN" dirty="0"/>
          </a:p>
        </p:txBody>
      </p:sp>
      <p:pic>
        <p:nvPicPr>
          <p:cNvPr id="6" name="图片 5">
            <a:extLst>
              <a:ext uri="{FF2B5EF4-FFF2-40B4-BE49-F238E27FC236}">
                <a16:creationId xmlns:a16="http://schemas.microsoft.com/office/drawing/2014/main" id="{500D353A-2674-4825-9B65-C34BA2B94036}"/>
              </a:ext>
            </a:extLst>
          </p:cNvPr>
          <p:cNvPicPr>
            <a:picLocks noChangeAspect="1"/>
          </p:cNvPicPr>
          <p:nvPr/>
        </p:nvPicPr>
        <p:blipFill>
          <a:blip r:embed="rId2"/>
          <a:stretch>
            <a:fillRect/>
          </a:stretch>
        </p:blipFill>
        <p:spPr>
          <a:xfrm>
            <a:off x="1749814" y="5898383"/>
            <a:ext cx="3324079" cy="410977"/>
          </a:xfrm>
          <a:prstGeom prst="rect">
            <a:avLst/>
          </a:prstGeom>
        </p:spPr>
      </p:pic>
      <p:sp>
        <p:nvSpPr>
          <p:cNvPr id="8" name="文本框 7">
            <a:extLst>
              <a:ext uri="{FF2B5EF4-FFF2-40B4-BE49-F238E27FC236}">
                <a16:creationId xmlns:a16="http://schemas.microsoft.com/office/drawing/2014/main" id="{91F95F1E-A0ED-496A-A333-3BFD1387E86A}"/>
              </a:ext>
            </a:extLst>
          </p:cNvPr>
          <p:cNvSpPr txBox="1"/>
          <p:nvPr/>
        </p:nvSpPr>
        <p:spPr>
          <a:xfrm>
            <a:off x="1749814" y="4927774"/>
            <a:ext cx="3560553" cy="769441"/>
          </a:xfrm>
          <a:prstGeom prst="rect">
            <a:avLst/>
          </a:prstGeom>
          <a:noFill/>
        </p:spPr>
        <p:txBody>
          <a:bodyPr wrap="square">
            <a:spAutoFit/>
          </a:bodyPr>
          <a:lstStyle/>
          <a:p>
            <a:pPr marL="0" indent="0">
              <a:buNone/>
            </a:pPr>
            <a:r>
              <a:rPr lang="en-US" altLang="zh-CN" sz="2200" dirty="0">
                <a:latin typeface="Microsoft YaHei UI" panose="020B0503020204020204" pitchFamily="34" charset="-122"/>
                <a:ea typeface="Microsoft YaHei UI" panose="020B0503020204020204" pitchFamily="34" charset="-122"/>
              </a:rPr>
              <a:t> for </a:t>
            </a:r>
            <a:r>
              <a:rPr lang="en-US" altLang="zh-CN" sz="2200" dirty="0" err="1">
                <a:latin typeface="Microsoft YaHei UI" panose="020B0503020204020204" pitchFamily="34" charset="-122"/>
                <a:ea typeface="Microsoft YaHei UI" panose="020B0503020204020204" pitchFamily="34" charset="-122"/>
              </a:rPr>
              <a:t>i</a:t>
            </a:r>
            <a:r>
              <a:rPr lang="en-US" altLang="zh-CN" sz="2200" dirty="0">
                <a:latin typeface="Microsoft YaHei UI" panose="020B0503020204020204" pitchFamily="34" charset="-122"/>
                <a:ea typeface="Microsoft YaHei UI" panose="020B0503020204020204" pitchFamily="34" charset="-122"/>
              </a:rPr>
              <a:t> in range(10):</a:t>
            </a:r>
          </a:p>
          <a:p>
            <a:pPr marL="0" indent="0">
              <a:buNone/>
            </a:pPr>
            <a:r>
              <a:rPr lang="en-US" altLang="zh-CN" sz="2200" dirty="0">
                <a:latin typeface="Microsoft YaHei UI" panose="020B0503020204020204" pitchFamily="34" charset="-122"/>
                <a:ea typeface="Microsoft YaHei UI" panose="020B0503020204020204" pitchFamily="34" charset="-122"/>
              </a:rPr>
              <a:t>        print(</a:t>
            </a:r>
            <a:r>
              <a:rPr lang="en-US" altLang="zh-CN" sz="2200" dirty="0" err="1">
                <a:latin typeface="Microsoft YaHei UI" panose="020B0503020204020204" pitchFamily="34" charset="-122"/>
                <a:ea typeface="Microsoft YaHei UI" panose="020B0503020204020204" pitchFamily="34" charset="-122"/>
              </a:rPr>
              <a:t>i</a:t>
            </a:r>
            <a:r>
              <a:rPr lang="en-US" altLang="zh-CN" sz="2200" dirty="0">
                <a:latin typeface="Microsoft YaHei UI" panose="020B0503020204020204" pitchFamily="34" charset="-122"/>
                <a:ea typeface="Microsoft YaHei UI" panose="020B0503020204020204" pitchFamily="34" charset="-122"/>
              </a:rPr>
              <a:t>, end = ‘ ‘)</a:t>
            </a:r>
            <a:endParaRPr lang="zh-CN" altLang="en-US" sz="2200" dirty="0">
              <a:latin typeface="Microsoft YaHei UI" panose="020B0503020204020204" pitchFamily="34" charset="-122"/>
              <a:ea typeface="Microsoft YaHei UI" panose="020B0503020204020204" pitchFamily="34" charset="-122"/>
            </a:endParaRPr>
          </a:p>
        </p:txBody>
      </p:sp>
      <p:sp>
        <p:nvSpPr>
          <p:cNvPr id="9" name="文本框 8">
            <a:extLst>
              <a:ext uri="{FF2B5EF4-FFF2-40B4-BE49-F238E27FC236}">
                <a16:creationId xmlns:a16="http://schemas.microsoft.com/office/drawing/2014/main" id="{AFC1FCB0-78B4-4354-BD58-ED839DA485A7}"/>
              </a:ext>
            </a:extLst>
          </p:cNvPr>
          <p:cNvSpPr txBox="1"/>
          <p:nvPr/>
        </p:nvSpPr>
        <p:spPr>
          <a:xfrm>
            <a:off x="6580607" y="4927774"/>
            <a:ext cx="3560553" cy="769441"/>
          </a:xfrm>
          <a:prstGeom prst="rect">
            <a:avLst/>
          </a:prstGeom>
          <a:noFill/>
        </p:spPr>
        <p:txBody>
          <a:bodyPr wrap="square">
            <a:spAutoFit/>
          </a:bodyPr>
          <a:lstStyle/>
          <a:p>
            <a:pPr marL="0" indent="0">
              <a:buNone/>
            </a:pPr>
            <a:r>
              <a:rPr lang="en-US" altLang="zh-CN" sz="2200" dirty="0">
                <a:latin typeface="Microsoft YaHei UI" panose="020B0503020204020204" pitchFamily="34" charset="-122"/>
                <a:ea typeface="Microsoft YaHei UI" panose="020B0503020204020204" pitchFamily="34" charset="-122"/>
              </a:rPr>
              <a:t> for </a:t>
            </a:r>
            <a:r>
              <a:rPr lang="en-US" altLang="zh-CN" sz="2200" dirty="0" err="1">
                <a:latin typeface="Microsoft YaHei UI" panose="020B0503020204020204" pitchFamily="34" charset="-122"/>
                <a:ea typeface="Microsoft YaHei UI" panose="020B0503020204020204" pitchFamily="34" charset="-122"/>
              </a:rPr>
              <a:t>i</a:t>
            </a:r>
            <a:r>
              <a:rPr lang="en-US" altLang="zh-CN" sz="2200" dirty="0">
                <a:latin typeface="Microsoft YaHei UI" panose="020B0503020204020204" pitchFamily="34" charset="-122"/>
                <a:ea typeface="Microsoft YaHei UI" panose="020B0503020204020204" pitchFamily="34" charset="-122"/>
              </a:rPr>
              <a:t> in range(5,10):</a:t>
            </a:r>
          </a:p>
          <a:p>
            <a:pPr marL="0" indent="0">
              <a:buNone/>
            </a:pPr>
            <a:r>
              <a:rPr lang="en-US" altLang="zh-CN" sz="2200" dirty="0">
                <a:latin typeface="Microsoft YaHei UI" panose="020B0503020204020204" pitchFamily="34" charset="-122"/>
                <a:ea typeface="Microsoft YaHei UI" panose="020B0503020204020204" pitchFamily="34" charset="-122"/>
              </a:rPr>
              <a:t>        print(</a:t>
            </a:r>
            <a:r>
              <a:rPr lang="en-US" altLang="zh-CN" sz="2200" dirty="0" err="1">
                <a:latin typeface="Microsoft YaHei UI" panose="020B0503020204020204" pitchFamily="34" charset="-122"/>
                <a:ea typeface="Microsoft YaHei UI" panose="020B0503020204020204" pitchFamily="34" charset="-122"/>
              </a:rPr>
              <a:t>i</a:t>
            </a:r>
            <a:r>
              <a:rPr lang="en-US" altLang="zh-CN" sz="2200" dirty="0">
                <a:latin typeface="Microsoft YaHei UI" panose="020B0503020204020204" pitchFamily="34" charset="-122"/>
                <a:ea typeface="Microsoft YaHei UI" panose="020B0503020204020204" pitchFamily="34" charset="-122"/>
              </a:rPr>
              <a:t>, end = ‘ ‘)</a:t>
            </a:r>
            <a:endParaRPr lang="zh-CN" altLang="en-US" sz="2200" dirty="0">
              <a:latin typeface="Microsoft YaHei UI" panose="020B0503020204020204" pitchFamily="34" charset="-122"/>
              <a:ea typeface="Microsoft YaHei UI" panose="020B0503020204020204" pitchFamily="34" charset="-122"/>
            </a:endParaRPr>
          </a:p>
        </p:txBody>
      </p:sp>
      <p:pic>
        <p:nvPicPr>
          <p:cNvPr id="11" name="图片 10">
            <a:extLst>
              <a:ext uri="{FF2B5EF4-FFF2-40B4-BE49-F238E27FC236}">
                <a16:creationId xmlns:a16="http://schemas.microsoft.com/office/drawing/2014/main" id="{088D0A6F-B644-489E-87F4-A964B08BEBE2}"/>
              </a:ext>
            </a:extLst>
          </p:cNvPr>
          <p:cNvPicPr>
            <a:picLocks noChangeAspect="1"/>
          </p:cNvPicPr>
          <p:nvPr/>
        </p:nvPicPr>
        <p:blipFill>
          <a:blip r:embed="rId3"/>
          <a:stretch>
            <a:fillRect/>
          </a:stretch>
        </p:blipFill>
        <p:spPr>
          <a:xfrm>
            <a:off x="7578861" y="5922644"/>
            <a:ext cx="1557518" cy="350140"/>
          </a:xfrm>
          <a:prstGeom prst="rect">
            <a:avLst/>
          </a:prstGeom>
        </p:spPr>
      </p:pic>
      <p:sp>
        <p:nvSpPr>
          <p:cNvPr id="12" name="对话气泡: 圆角矩形 11">
            <a:extLst>
              <a:ext uri="{FF2B5EF4-FFF2-40B4-BE49-F238E27FC236}">
                <a16:creationId xmlns:a16="http://schemas.microsoft.com/office/drawing/2014/main" id="{A81B3529-9393-422F-B053-E18527BD0C51}"/>
              </a:ext>
            </a:extLst>
          </p:cNvPr>
          <p:cNvSpPr/>
          <p:nvPr/>
        </p:nvSpPr>
        <p:spPr>
          <a:xfrm>
            <a:off x="5563336" y="3621792"/>
            <a:ext cx="3560553" cy="350140"/>
          </a:xfrm>
          <a:prstGeom prst="wedgeRoundRectCallout">
            <a:avLst>
              <a:gd name="adj1" fmla="val -20591"/>
              <a:gd name="adj2" fmla="val -10749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注意，结束数值也是无法达到的</a:t>
            </a:r>
          </a:p>
        </p:txBody>
      </p:sp>
      <p:sp>
        <p:nvSpPr>
          <p:cNvPr id="13" name="矩形 12">
            <a:extLst>
              <a:ext uri="{FF2B5EF4-FFF2-40B4-BE49-F238E27FC236}">
                <a16:creationId xmlns:a16="http://schemas.microsoft.com/office/drawing/2014/main" id="{F8282A3B-A2C0-46D6-B662-85616CE2C30A}"/>
              </a:ext>
            </a:extLst>
          </p:cNvPr>
          <p:cNvSpPr/>
          <p:nvPr/>
        </p:nvSpPr>
        <p:spPr>
          <a:xfrm>
            <a:off x="1828800" y="4653616"/>
            <a:ext cx="2656936" cy="34714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200" dirty="0">
                <a:solidFill>
                  <a:srgbClr val="FF0000"/>
                </a:solidFill>
                <a:latin typeface="Microsoft YaHei UI" panose="020B0503020204020204" pitchFamily="34" charset="-122"/>
                <a:ea typeface="Microsoft YaHei UI" panose="020B0503020204020204" pitchFamily="34" charset="-122"/>
              </a:rPr>
              <a:t>for(</a:t>
            </a:r>
            <a:r>
              <a:rPr lang="en-US" altLang="zh-CN" sz="2200" dirty="0" err="1">
                <a:solidFill>
                  <a:srgbClr val="FF0000"/>
                </a:solidFill>
                <a:latin typeface="Microsoft YaHei UI" panose="020B0503020204020204" pitchFamily="34" charset="-122"/>
                <a:ea typeface="Microsoft YaHei UI" panose="020B0503020204020204" pitchFamily="34" charset="-122"/>
              </a:rPr>
              <a:t>i</a:t>
            </a:r>
            <a:r>
              <a:rPr lang="en-US" altLang="zh-CN" sz="2200" dirty="0">
                <a:solidFill>
                  <a:srgbClr val="FF0000"/>
                </a:solidFill>
                <a:latin typeface="Microsoft YaHei UI" panose="020B0503020204020204" pitchFamily="34" charset="-122"/>
                <a:ea typeface="Microsoft YaHei UI" panose="020B0503020204020204" pitchFamily="34" charset="-122"/>
              </a:rPr>
              <a:t>=0; </a:t>
            </a:r>
            <a:r>
              <a:rPr lang="en-US" altLang="zh-CN" sz="2200" dirty="0" err="1">
                <a:solidFill>
                  <a:srgbClr val="FF0000"/>
                </a:solidFill>
                <a:latin typeface="Microsoft YaHei UI" panose="020B0503020204020204" pitchFamily="34" charset="-122"/>
                <a:ea typeface="Microsoft YaHei UI" panose="020B0503020204020204" pitchFamily="34" charset="-122"/>
              </a:rPr>
              <a:t>i</a:t>
            </a:r>
            <a:r>
              <a:rPr lang="en-US" altLang="zh-CN" sz="2200" dirty="0">
                <a:solidFill>
                  <a:srgbClr val="FF0000"/>
                </a:solidFill>
                <a:latin typeface="Microsoft YaHei UI" panose="020B0503020204020204" pitchFamily="34" charset="-122"/>
                <a:ea typeface="Microsoft YaHei UI" panose="020B0503020204020204" pitchFamily="34" charset="-122"/>
              </a:rPr>
              <a:t>&lt;10; </a:t>
            </a:r>
            <a:r>
              <a:rPr lang="en-US" altLang="zh-CN" sz="2200" dirty="0" err="1">
                <a:solidFill>
                  <a:srgbClr val="FF0000"/>
                </a:solidFill>
                <a:latin typeface="Microsoft YaHei UI" panose="020B0503020204020204" pitchFamily="34" charset="-122"/>
                <a:ea typeface="Microsoft YaHei UI" panose="020B0503020204020204" pitchFamily="34" charset="-122"/>
              </a:rPr>
              <a:t>i</a:t>
            </a:r>
            <a:r>
              <a:rPr lang="en-US" altLang="zh-CN" sz="2200" dirty="0">
                <a:solidFill>
                  <a:srgbClr val="FF0000"/>
                </a:solidFill>
                <a:latin typeface="Microsoft YaHei UI" panose="020B0503020204020204" pitchFamily="34" charset="-122"/>
                <a:ea typeface="Microsoft YaHei UI" panose="020B0503020204020204" pitchFamily="34" charset="-122"/>
              </a:rPr>
              <a:t>++)</a:t>
            </a:r>
            <a:endParaRPr lang="zh-CN" altLang="en-US" sz="2200" dirty="0">
              <a:solidFill>
                <a:srgbClr val="FF0000"/>
              </a:solidFill>
              <a:latin typeface="Microsoft YaHei UI" panose="020B0503020204020204" pitchFamily="34" charset="-122"/>
              <a:ea typeface="Microsoft YaHei UI" panose="020B0503020204020204" pitchFamily="34" charset="-122"/>
            </a:endParaRPr>
          </a:p>
        </p:txBody>
      </p:sp>
      <p:sp>
        <p:nvSpPr>
          <p:cNvPr id="14" name="矩形 13">
            <a:extLst>
              <a:ext uri="{FF2B5EF4-FFF2-40B4-BE49-F238E27FC236}">
                <a16:creationId xmlns:a16="http://schemas.microsoft.com/office/drawing/2014/main" id="{3457B38E-1C95-499C-B9CB-386ADEBD7FDB}"/>
              </a:ext>
            </a:extLst>
          </p:cNvPr>
          <p:cNvSpPr/>
          <p:nvPr/>
        </p:nvSpPr>
        <p:spPr>
          <a:xfrm>
            <a:off x="6659597" y="4653616"/>
            <a:ext cx="2656936" cy="34714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200" dirty="0">
                <a:solidFill>
                  <a:srgbClr val="FF0000"/>
                </a:solidFill>
                <a:latin typeface="Microsoft YaHei UI" panose="020B0503020204020204" pitchFamily="34" charset="-122"/>
                <a:ea typeface="Microsoft YaHei UI" panose="020B0503020204020204" pitchFamily="34" charset="-122"/>
              </a:rPr>
              <a:t>for(</a:t>
            </a:r>
            <a:r>
              <a:rPr lang="en-US" altLang="zh-CN" sz="2200" dirty="0" err="1">
                <a:solidFill>
                  <a:srgbClr val="FF0000"/>
                </a:solidFill>
                <a:latin typeface="Microsoft YaHei UI" panose="020B0503020204020204" pitchFamily="34" charset="-122"/>
                <a:ea typeface="Microsoft YaHei UI" panose="020B0503020204020204" pitchFamily="34" charset="-122"/>
              </a:rPr>
              <a:t>i</a:t>
            </a:r>
            <a:r>
              <a:rPr lang="en-US" altLang="zh-CN" sz="2200" dirty="0">
                <a:solidFill>
                  <a:srgbClr val="FF0000"/>
                </a:solidFill>
                <a:latin typeface="Microsoft YaHei UI" panose="020B0503020204020204" pitchFamily="34" charset="-122"/>
                <a:ea typeface="Microsoft YaHei UI" panose="020B0503020204020204" pitchFamily="34" charset="-122"/>
              </a:rPr>
              <a:t>=5; </a:t>
            </a:r>
            <a:r>
              <a:rPr lang="en-US" altLang="zh-CN" sz="2200" dirty="0" err="1">
                <a:solidFill>
                  <a:srgbClr val="FF0000"/>
                </a:solidFill>
                <a:latin typeface="Microsoft YaHei UI" panose="020B0503020204020204" pitchFamily="34" charset="-122"/>
                <a:ea typeface="Microsoft YaHei UI" panose="020B0503020204020204" pitchFamily="34" charset="-122"/>
              </a:rPr>
              <a:t>i</a:t>
            </a:r>
            <a:r>
              <a:rPr lang="en-US" altLang="zh-CN" sz="2200" dirty="0">
                <a:solidFill>
                  <a:srgbClr val="FF0000"/>
                </a:solidFill>
                <a:latin typeface="Microsoft YaHei UI" panose="020B0503020204020204" pitchFamily="34" charset="-122"/>
                <a:ea typeface="Microsoft YaHei UI" panose="020B0503020204020204" pitchFamily="34" charset="-122"/>
              </a:rPr>
              <a:t>&lt;10; </a:t>
            </a:r>
            <a:r>
              <a:rPr lang="en-US" altLang="zh-CN" sz="2200" dirty="0" err="1">
                <a:solidFill>
                  <a:srgbClr val="FF0000"/>
                </a:solidFill>
                <a:latin typeface="Microsoft YaHei UI" panose="020B0503020204020204" pitchFamily="34" charset="-122"/>
                <a:ea typeface="Microsoft YaHei UI" panose="020B0503020204020204" pitchFamily="34" charset="-122"/>
              </a:rPr>
              <a:t>i</a:t>
            </a:r>
            <a:r>
              <a:rPr lang="en-US" altLang="zh-CN" sz="2200" dirty="0">
                <a:solidFill>
                  <a:srgbClr val="FF0000"/>
                </a:solidFill>
                <a:latin typeface="Microsoft YaHei UI" panose="020B0503020204020204" pitchFamily="34" charset="-122"/>
                <a:ea typeface="Microsoft YaHei UI" panose="020B0503020204020204" pitchFamily="34" charset="-122"/>
              </a:rPr>
              <a:t>++)</a:t>
            </a:r>
            <a:endParaRPr lang="zh-CN" altLang="en-US" sz="2200" dirty="0">
              <a:solidFill>
                <a:srgbClr val="FF0000"/>
              </a:solidFill>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200545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up)">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additive="base">
                                        <p:cTn id="12" dur="500"/>
                                        <p:tgtEl>
                                          <p:spTgt spid="13"/>
                                        </p:tgtEl>
                                        <p:attrNameLst>
                                          <p:attrName>ppt_y</p:attrName>
                                        </p:attrNameLst>
                                      </p:cBhvr>
                                      <p:tavLst>
                                        <p:tav tm="0">
                                          <p:val>
                                            <p:strVal val="#ppt_y+#ppt_h*1.125000"/>
                                          </p:val>
                                        </p:tav>
                                        <p:tav tm="100000">
                                          <p:val>
                                            <p:strVal val="#ppt_y"/>
                                          </p:val>
                                        </p:tav>
                                      </p:tavLst>
                                    </p:anim>
                                    <p:animEffect transition="in" filter="wipe(up)">
                                      <p:cBhvr>
                                        <p:cTn id="13" dur="500"/>
                                        <p:tgtEl>
                                          <p:spTgt spid="13"/>
                                        </p:tgtEl>
                                      </p:cBhvr>
                                    </p:animEffect>
                                  </p:childTnLst>
                                </p:cTn>
                              </p:par>
                            </p:childTnLst>
                          </p:cTn>
                        </p:par>
                        <p:par>
                          <p:cTn id="14" fill="hold">
                            <p:stCondLst>
                              <p:cond delay="500"/>
                            </p:stCondLst>
                            <p:childTnLst>
                              <p:par>
                                <p:cTn id="15" presetID="12" presetClass="entr" presetSubtype="4" fill="hold" grpId="0" nodeType="after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additive="base">
                                        <p:cTn id="17" dur="500"/>
                                        <p:tgtEl>
                                          <p:spTgt spid="14"/>
                                        </p:tgtEl>
                                        <p:attrNameLst>
                                          <p:attrName>ppt_y</p:attrName>
                                        </p:attrNameLst>
                                      </p:cBhvr>
                                      <p:tavLst>
                                        <p:tav tm="0">
                                          <p:val>
                                            <p:strVal val="#ppt_y+#ppt_h*1.125000"/>
                                          </p:val>
                                        </p:tav>
                                        <p:tav tm="100000">
                                          <p:val>
                                            <p:strVal val="#ppt_y"/>
                                          </p:val>
                                        </p:tav>
                                      </p:tavLst>
                                    </p:anim>
                                    <p:animEffect transition="in" filter="wipe(up)">
                                      <p:cBhvr>
                                        <p:cTn id="1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4919D0-F177-4BBA-9A0B-DBA69E2ED764}"/>
              </a:ext>
            </a:extLst>
          </p:cNvPr>
          <p:cNvSpPr>
            <a:spLocks noGrp="1"/>
          </p:cNvSpPr>
          <p:nvPr>
            <p:ph type="title"/>
          </p:nvPr>
        </p:nvSpPr>
        <p:spPr>
          <a:xfrm>
            <a:off x="1024128" y="585216"/>
            <a:ext cx="9720072" cy="1499616"/>
          </a:xfrm>
        </p:spPr>
        <p:txBody>
          <a:bodyPr rtlCol="0">
            <a:normAutofit/>
          </a:bodyPr>
          <a:lstStyle/>
          <a:p>
            <a:r>
              <a:rPr lang="zh-CN" altLang="en-US" dirty="0"/>
              <a:t>内容</a:t>
            </a:r>
            <a:endParaRPr lang="en-US" altLang="zh-CN" dirty="0">
              <a:latin typeface="Microsoft YaHei UI" panose="020B0503020204020204" pitchFamily="34" charset="-122"/>
              <a:ea typeface="Microsoft YaHei UI" panose="020B0503020204020204" pitchFamily="34" charset="-122"/>
            </a:endParaRPr>
          </a:p>
        </p:txBody>
      </p:sp>
      <p:sp>
        <p:nvSpPr>
          <p:cNvPr id="4" name="内容占位符 3">
            <a:extLst>
              <a:ext uri="{FF2B5EF4-FFF2-40B4-BE49-F238E27FC236}">
                <a16:creationId xmlns:a16="http://schemas.microsoft.com/office/drawing/2014/main" id="{75134858-2697-4E98-8922-44092ED2377F}"/>
              </a:ext>
            </a:extLst>
          </p:cNvPr>
          <p:cNvSpPr>
            <a:spLocks noGrp="1"/>
          </p:cNvSpPr>
          <p:nvPr>
            <p:ph idx="1"/>
          </p:nvPr>
        </p:nvSpPr>
        <p:spPr>
          <a:xfrm>
            <a:off x="1024128" y="2286000"/>
            <a:ext cx="3366717" cy="4023360"/>
          </a:xfrm>
        </p:spPr>
        <p:txBody>
          <a:bodyPr>
            <a:normAutofit/>
          </a:bodyPr>
          <a:lstStyle/>
          <a:p>
            <a:r>
              <a:rPr lang="zh-CN" altLang="en-US" dirty="0"/>
              <a:t>选择结构</a:t>
            </a:r>
            <a:endParaRPr lang="en-US" altLang="zh-CN" dirty="0"/>
          </a:p>
          <a:p>
            <a:pPr>
              <a:buFont typeface="Wingdings" panose="05000000000000000000" pitchFamily="2" charset="2"/>
              <a:buChar char="Ø"/>
            </a:pPr>
            <a:r>
              <a:rPr lang="en-US" altLang="zh-CN" dirty="0"/>
              <a:t>if</a:t>
            </a:r>
            <a:r>
              <a:rPr lang="zh-CN" altLang="en-US" dirty="0"/>
              <a:t>语句</a:t>
            </a:r>
            <a:endParaRPr lang="en-US" altLang="zh-CN" dirty="0"/>
          </a:p>
          <a:p>
            <a:pPr>
              <a:buFont typeface="Wingdings" panose="05000000000000000000" pitchFamily="2" charset="2"/>
              <a:buChar char="Ø"/>
            </a:pPr>
            <a:r>
              <a:rPr lang="en-US" altLang="zh-CN" dirty="0"/>
              <a:t>if…else</a:t>
            </a:r>
            <a:r>
              <a:rPr lang="zh-CN" altLang="en-US" dirty="0"/>
              <a:t>语句</a:t>
            </a:r>
            <a:endParaRPr lang="en-US" altLang="zh-CN" dirty="0"/>
          </a:p>
          <a:p>
            <a:pPr>
              <a:buFont typeface="Wingdings" panose="05000000000000000000" pitchFamily="2" charset="2"/>
              <a:buChar char="Ø"/>
            </a:pPr>
            <a:r>
              <a:rPr lang="en-US" altLang="zh-CN" dirty="0"/>
              <a:t>if…</a:t>
            </a:r>
            <a:r>
              <a:rPr lang="en-US" altLang="zh-CN" dirty="0" err="1"/>
              <a:t>elif</a:t>
            </a:r>
            <a:r>
              <a:rPr lang="en-US" altLang="zh-CN" dirty="0"/>
              <a:t>…else</a:t>
            </a:r>
            <a:r>
              <a:rPr lang="zh-CN" altLang="en-US" dirty="0"/>
              <a:t>语句</a:t>
            </a:r>
            <a:endParaRPr lang="en-US" altLang="zh-CN" dirty="0"/>
          </a:p>
          <a:p>
            <a:pPr>
              <a:buFont typeface="Wingdings" panose="05000000000000000000" pitchFamily="2" charset="2"/>
              <a:buChar char="Ø"/>
            </a:pPr>
            <a:r>
              <a:rPr lang="en-US" altLang="zh-CN" dirty="0"/>
              <a:t>pass</a:t>
            </a:r>
            <a:r>
              <a:rPr lang="zh-CN" altLang="en-US" dirty="0"/>
              <a:t>语句</a:t>
            </a:r>
            <a:endParaRPr lang="en-US" altLang="zh-CN" dirty="0"/>
          </a:p>
        </p:txBody>
      </p:sp>
      <p:sp>
        <p:nvSpPr>
          <p:cNvPr id="5" name="内容占位符 3">
            <a:extLst>
              <a:ext uri="{FF2B5EF4-FFF2-40B4-BE49-F238E27FC236}">
                <a16:creationId xmlns:a16="http://schemas.microsoft.com/office/drawing/2014/main" id="{61AB9650-8F88-4640-AB72-040B09ACF0C5}"/>
              </a:ext>
            </a:extLst>
          </p:cNvPr>
          <p:cNvSpPr txBox="1">
            <a:spLocks/>
          </p:cNvSpPr>
          <p:nvPr/>
        </p:nvSpPr>
        <p:spPr>
          <a:xfrm>
            <a:off x="6096000" y="2286000"/>
            <a:ext cx="4648201" cy="4023360"/>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icrosoft YaHei UI" panose="020B0503020204020204" pitchFamily="34" charset="-122"/>
                <a:ea typeface="Microsoft YaHei UI" panose="020B0503020204020204" pitchFamily="34" charset="-122"/>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icrosoft YaHei UI" panose="020B0503020204020204" pitchFamily="34" charset="-122"/>
                <a:ea typeface="Microsoft YaHei UI" panose="020B0503020204020204" pitchFamily="34" charset="-122"/>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icrosoft YaHei UI" panose="020B0503020204020204" pitchFamily="34" charset="-122"/>
                <a:ea typeface="Microsoft YaHei UI" panose="020B0503020204020204" pitchFamily="34" charset="-122"/>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icrosoft YaHei UI" panose="020B0503020204020204" pitchFamily="34" charset="-122"/>
                <a:ea typeface="Microsoft YaHei UI" panose="020B0503020204020204" pitchFamily="34" charset="-122"/>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icrosoft YaHei UI" panose="020B0503020204020204" pitchFamily="34" charset="-122"/>
                <a:ea typeface="Microsoft YaHei UI" panose="020B0503020204020204" pitchFamily="34" charset="-122"/>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zh-CN" altLang="en-US"/>
              <a:t>循环结构</a:t>
            </a:r>
            <a:endParaRPr lang="en-US" altLang="zh-CN"/>
          </a:p>
          <a:p>
            <a:pPr>
              <a:buFont typeface="Wingdings" panose="05000000000000000000" pitchFamily="2" charset="2"/>
              <a:buChar char="Ø"/>
            </a:pPr>
            <a:r>
              <a:rPr lang="en-US" altLang="zh-CN"/>
              <a:t>while</a:t>
            </a:r>
            <a:r>
              <a:rPr lang="zh-CN" altLang="en-US"/>
              <a:t>语句</a:t>
            </a:r>
            <a:endParaRPr lang="en-US" altLang="zh-CN"/>
          </a:p>
          <a:p>
            <a:pPr>
              <a:buFont typeface="Wingdings" panose="05000000000000000000" pitchFamily="2" charset="2"/>
              <a:buChar char="Ø"/>
            </a:pPr>
            <a:r>
              <a:rPr lang="en-US" altLang="zh-CN"/>
              <a:t>for</a:t>
            </a:r>
            <a:r>
              <a:rPr lang="zh-CN" altLang="en-US"/>
              <a:t>语句</a:t>
            </a:r>
            <a:endParaRPr lang="en-US" altLang="zh-CN"/>
          </a:p>
          <a:p>
            <a:pPr>
              <a:buFont typeface="Wingdings" panose="05000000000000000000" pitchFamily="2" charset="2"/>
              <a:buChar char="Ø"/>
            </a:pPr>
            <a:r>
              <a:rPr lang="en-US" altLang="zh-CN"/>
              <a:t>continue</a:t>
            </a:r>
            <a:r>
              <a:rPr lang="zh-CN" altLang="en-US"/>
              <a:t>和</a:t>
            </a:r>
            <a:r>
              <a:rPr lang="en-US" altLang="zh-CN"/>
              <a:t>break</a:t>
            </a:r>
            <a:r>
              <a:rPr lang="zh-CN" altLang="en-US"/>
              <a:t>语句</a:t>
            </a:r>
            <a:endParaRPr lang="en-US" altLang="zh-CN"/>
          </a:p>
          <a:p>
            <a:pPr>
              <a:buFont typeface="Wingdings" panose="05000000000000000000" pitchFamily="2" charset="2"/>
              <a:buChar char="Ø"/>
            </a:pPr>
            <a:r>
              <a:rPr lang="zh-CN" altLang="en-US"/>
              <a:t>循环嵌套</a:t>
            </a:r>
            <a:endParaRPr lang="en-US" altLang="zh-CN"/>
          </a:p>
          <a:p>
            <a:pPr>
              <a:buFont typeface="Wingdings" panose="05000000000000000000" pitchFamily="2" charset="2"/>
              <a:buChar char="Ø"/>
            </a:pPr>
            <a:r>
              <a:rPr lang="zh-CN" altLang="en-US">
                <a:solidFill>
                  <a:srgbClr val="FF0000"/>
                </a:solidFill>
              </a:rPr>
              <a:t>列表生成式</a:t>
            </a:r>
            <a:endParaRPr lang="en-US" altLang="zh-CN" dirty="0">
              <a:solidFill>
                <a:srgbClr val="FF0000"/>
              </a:solidFill>
            </a:endParaRPr>
          </a:p>
        </p:txBody>
      </p:sp>
    </p:spTree>
    <p:extLst>
      <p:ext uri="{BB962C8B-B14F-4D97-AF65-F5344CB8AC3E}">
        <p14:creationId xmlns:p14="http://schemas.microsoft.com/office/powerpoint/2010/main" val="14017415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8940D0-6D09-4FB0-B7B7-7146D938BEEC}"/>
              </a:ext>
            </a:extLst>
          </p:cNvPr>
          <p:cNvSpPr>
            <a:spLocks noGrp="1"/>
          </p:cNvSpPr>
          <p:nvPr>
            <p:ph type="title"/>
          </p:nvPr>
        </p:nvSpPr>
        <p:spPr/>
        <p:txBody>
          <a:bodyPr/>
          <a:lstStyle/>
          <a:p>
            <a:r>
              <a:rPr lang="en-US" altLang="zh-CN" dirty="0"/>
              <a:t>FOR</a:t>
            </a:r>
            <a:r>
              <a:rPr lang="zh-CN" altLang="en-US" dirty="0"/>
              <a:t>语句</a:t>
            </a:r>
          </a:p>
        </p:txBody>
      </p:sp>
      <p:sp>
        <p:nvSpPr>
          <p:cNvPr id="3" name="内容占位符 2">
            <a:extLst>
              <a:ext uri="{FF2B5EF4-FFF2-40B4-BE49-F238E27FC236}">
                <a16:creationId xmlns:a16="http://schemas.microsoft.com/office/drawing/2014/main" id="{D54AB570-2DFD-4796-B7CE-FA844F6D281B}"/>
              </a:ext>
            </a:extLst>
          </p:cNvPr>
          <p:cNvSpPr>
            <a:spLocks noGrp="1"/>
          </p:cNvSpPr>
          <p:nvPr>
            <p:ph idx="1"/>
          </p:nvPr>
        </p:nvSpPr>
        <p:spPr/>
        <p:txBody>
          <a:bodyPr/>
          <a:lstStyle/>
          <a:p>
            <a:r>
              <a:rPr lang="zh-CN" altLang="en-US" dirty="0"/>
              <a:t>结合</a:t>
            </a:r>
            <a:r>
              <a:rPr lang="en-US" altLang="zh-CN" dirty="0" err="1"/>
              <a:t>len</a:t>
            </a:r>
            <a:r>
              <a:rPr lang="en-US" altLang="zh-CN" dirty="0"/>
              <a:t>()</a:t>
            </a:r>
            <a:r>
              <a:rPr lang="zh-CN" altLang="en-US" dirty="0"/>
              <a:t>函数和</a:t>
            </a:r>
            <a:r>
              <a:rPr lang="en-US" altLang="zh-CN" dirty="0"/>
              <a:t>range()</a:t>
            </a:r>
            <a:r>
              <a:rPr lang="zh-CN" altLang="en-US" dirty="0"/>
              <a:t>函数，能实现像</a:t>
            </a:r>
            <a:r>
              <a:rPr lang="en-US" altLang="zh-CN" dirty="0"/>
              <a:t>C</a:t>
            </a:r>
            <a:r>
              <a:rPr lang="zh-CN" altLang="en-US" dirty="0"/>
              <a:t>语言的通过索引下标循环</a:t>
            </a:r>
          </a:p>
        </p:txBody>
      </p:sp>
      <p:graphicFrame>
        <p:nvGraphicFramePr>
          <p:cNvPr id="4" name="表格 4">
            <a:extLst>
              <a:ext uri="{FF2B5EF4-FFF2-40B4-BE49-F238E27FC236}">
                <a16:creationId xmlns:a16="http://schemas.microsoft.com/office/drawing/2014/main" id="{D09E0C21-A5A3-4AA3-8246-273EFBDDE0DA}"/>
              </a:ext>
            </a:extLst>
          </p:cNvPr>
          <p:cNvGraphicFramePr>
            <a:graphicFrameLocks noGrp="1"/>
          </p:cNvGraphicFramePr>
          <p:nvPr/>
        </p:nvGraphicFramePr>
        <p:xfrm>
          <a:off x="715264" y="3325707"/>
          <a:ext cx="3088640" cy="1606324"/>
        </p:xfrm>
        <a:graphic>
          <a:graphicData uri="http://schemas.openxmlformats.org/drawingml/2006/table">
            <a:tbl>
              <a:tblPr firstRow="1" bandRow="1">
                <a:tableStyleId>{5C22544A-7EE6-4342-B048-85BDC9FD1C3A}</a:tableStyleId>
              </a:tblPr>
              <a:tblGrid>
                <a:gridCol w="3088640">
                  <a:extLst>
                    <a:ext uri="{9D8B030D-6E8A-4147-A177-3AD203B41FA5}">
                      <a16:colId xmlns:a16="http://schemas.microsoft.com/office/drawing/2014/main" val="3722443052"/>
                    </a:ext>
                  </a:extLst>
                </a:gridCol>
              </a:tblGrid>
              <a:tr h="334913">
                <a:tc>
                  <a:txBody>
                    <a:bodyPr/>
                    <a:lstStyle/>
                    <a:p>
                      <a:pPr algn="ctr"/>
                      <a:r>
                        <a:rPr lang="en-US" altLang="zh-CN" dirty="0"/>
                        <a:t>C</a:t>
                      </a:r>
                      <a:r>
                        <a:rPr lang="zh-CN" altLang="en-US" dirty="0"/>
                        <a:t>语言</a:t>
                      </a:r>
                    </a:p>
                  </a:txBody>
                  <a:tcPr anchor="ctr"/>
                </a:tc>
                <a:extLst>
                  <a:ext uri="{0D108BD9-81ED-4DB2-BD59-A6C34878D82A}">
                    <a16:rowId xmlns:a16="http://schemas.microsoft.com/office/drawing/2014/main" val="4029551966"/>
                  </a:ext>
                </a:extLst>
              </a:tr>
              <a:tr h="1240564">
                <a:tc>
                  <a:txBody>
                    <a:bodyPr/>
                    <a:lstStyle/>
                    <a:p>
                      <a:r>
                        <a:rPr lang="en-US" altLang="zh-CN" sz="2400" dirty="0"/>
                        <a:t>int a[5] = {1, 2, 3, 4, 5}</a:t>
                      </a:r>
                    </a:p>
                    <a:p>
                      <a:r>
                        <a:rPr lang="en-US" altLang="zh-CN" sz="2400" dirty="0"/>
                        <a:t>for(</a:t>
                      </a:r>
                      <a:r>
                        <a:rPr lang="en-US" altLang="zh-CN" sz="2400" dirty="0" err="1"/>
                        <a:t>i</a:t>
                      </a:r>
                      <a:r>
                        <a:rPr lang="en-US" altLang="zh-CN" sz="2400" dirty="0"/>
                        <a:t>=0; </a:t>
                      </a:r>
                      <a:r>
                        <a:rPr lang="en-US" altLang="zh-CN" sz="2400" dirty="0" err="1"/>
                        <a:t>i</a:t>
                      </a:r>
                      <a:r>
                        <a:rPr lang="en-US" altLang="zh-CN" sz="2400" dirty="0"/>
                        <a:t>&lt;5; </a:t>
                      </a:r>
                      <a:r>
                        <a:rPr lang="en-US" altLang="zh-CN" sz="2400" dirty="0" err="1"/>
                        <a:t>i</a:t>
                      </a:r>
                      <a:r>
                        <a:rPr lang="en-US" altLang="zh-CN" sz="2400" dirty="0"/>
                        <a:t>++)</a:t>
                      </a:r>
                    </a:p>
                    <a:p>
                      <a:r>
                        <a:rPr lang="en-US" altLang="zh-CN" sz="2400" dirty="0"/>
                        <a:t>    </a:t>
                      </a:r>
                      <a:r>
                        <a:rPr lang="en-US" altLang="zh-CN" sz="2400" dirty="0" err="1"/>
                        <a:t>printf</a:t>
                      </a:r>
                      <a:r>
                        <a:rPr lang="en-US" altLang="zh-CN" sz="2400" dirty="0"/>
                        <a:t>(“%d “, </a:t>
                      </a:r>
                      <a:r>
                        <a:rPr lang="en-US" altLang="zh-CN" sz="2400" dirty="0">
                          <a:solidFill>
                            <a:srgbClr val="FF0000"/>
                          </a:solidFill>
                        </a:rPr>
                        <a:t>a[</a:t>
                      </a:r>
                      <a:r>
                        <a:rPr lang="en-US" altLang="zh-CN" sz="2400" dirty="0" err="1">
                          <a:solidFill>
                            <a:srgbClr val="FF0000"/>
                          </a:solidFill>
                        </a:rPr>
                        <a:t>i</a:t>
                      </a:r>
                      <a:r>
                        <a:rPr lang="en-US" altLang="zh-CN" sz="2400" dirty="0">
                          <a:solidFill>
                            <a:srgbClr val="FF0000"/>
                          </a:solidFill>
                        </a:rPr>
                        <a:t>]</a:t>
                      </a:r>
                      <a:r>
                        <a:rPr lang="en-US" altLang="zh-CN" sz="2400" dirty="0"/>
                        <a:t>)</a:t>
                      </a:r>
                      <a:endParaRPr lang="zh-CN" altLang="en-US" sz="2400" dirty="0"/>
                    </a:p>
                  </a:txBody>
                  <a:tcPr/>
                </a:tc>
                <a:extLst>
                  <a:ext uri="{0D108BD9-81ED-4DB2-BD59-A6C34878D82A}">
                    <a16:rowId xmlns:a16="http://schemas.microsoft.com/office/drawing/2014/main" val="223484113"/>
                  </a:ext>
                </a:extLst>
              </a:tr>
            </a:tbl>
          </a:graphicData>
        </a:graphic>
      </p:graphicFrame>
      <p:graphicFrame>
        <p:nvGraphicFramePr>
          <p:cNvPr id="5" name="表格 4">
            <a:extLst>
              <a:ext uri="{FF2B5EF4-FFF2-40B4-BE49-F238E27FC236}">
                <a16:creationId xmlns:a16="http://schemas.microsoft.com/office/drawing/2014/main" id="{22CBD441-24EE-4D35-9817-69583113129C}"/>
              </a:ext>
            </a:extLst>
          </p:cNvPr>
          <p:cNvGraphicFramePr>
            <a:graphicFrameLocks noGrp="1"/>
          </p:cNvGraphicFramePr>
          <p:nvPr/>
        </p:nvGraphicFramePr>
        <p:xfrm>
          <a:off x="4339844" y="3325707"/>
          <a:ext cx="3088640" cy="1606324"/>
        </p:xfrm>
        <a:graphic>
          <a:graphicData uri="http://schemas.openxmlformats.org/drawingml/2006/table">
            <a:tbl>
              <a:tblPr firstRow="1" bandRow="1">
                <a:tableStyleId>{5C22544A-7EE6-4342-B048-85BDC9FD1C3A}</a:tableStyleId>
              </a:tblPr>
              <a:tblGrid>
                <a:gridCol w="3088640">
                  <a:extLst>
                    <a:ext uri="{9D8B030D-6E8A-4147-A177-3AD203B41FA5}">
                      <a16:colId xmlns:a16="http://schemas.microsoft.com/office/drawing/2014/main" val="3722443052"/>
                    </a:ext>
                  </a:extLst>
                </a:gridCol>
              </a:tblGrid>
              <a:tr h="334913">
                <a:tc>
                  <a:txBody>
                    <a:bodyPr/>
                    <a:lstStyle/>
                    <a:p>
                      <a:pPr algn="ctr"/>
                      <a:r>
                        <a:rPr lang="en-US" altLang="zh-CN" dirty="0"/>
                        <a:t>Python</a:t>
                      </a:r>
                      <a:r>
                        <a:rPr lang="zh-CN" altLang="en-US" dirty="0"/>
                        <a:t>语言</a:t>
                      </a:r>
                    </a:p>
                  </a:txBody>
                  <a:tcPr anchor="ctr"/>
                </a:tc>
                <a:extLst>
                  <a:ext uri="{0D108BD9-81ED-4DB2-BD59-A6C34878D82A}">
                    <a16:rowId xmlns:a16="http://schemas.microsoft.com/office/drawing/2014/main" val="4029551966"/>
                  </a:ext>
                </a:extLst>
              </a:tr>
              <a:tr h="1240564">
                <a:tc>
                  <a:txBody>
                    <a:bodyPr/>
                    <a:lstStyle/>
                    <a:p>
                      <a:r>
                        <a:rPr lang="en-US" altLang="zh-CN" sz="2400" dirty="0"/>
                        <a:t>a = [1, 2, 3, 4, 5]</a:t>
                      </a:r>
                    </a:p>
                    <a:p>
                      <a:r>
                        <a:rPr lang="en-US" altLang="zh-CN" sz="2400" dirty="0"/>
                        <a:t>for </a:t>
                      </a:r>
                      <a:r>
                        <a:rPr lang="en-US" altLang="zh-CN" sz="2400" dirty="0" err="1"/>
                        <a:t>i</a:t>
                      </a:r>
                      <a:r>
                        <a:rPr lang="en-US" altLang="zh-CN" sz="2400" dirty="0"/>
                        <a:t> in range(</a:t>
                      </a:r>
                      <a:r>
                        <a:rPr lang="en-US" altLang="zh-CN" sz="2400" dirty="0" err="1"/>
                        <a:t>len</a:t>
                      </a:r>
                      <a:r>
                        <a:rPr lang="en-US" altLang="zh-CN" sz="2400" dirty="0"/>
                        <a:t>(a)):</a:t>
                      </a:r>
                    </a:p>
                    <a:p>
                      <a:r>
                        <a:rPr lang="en-US" altLang="zh-CN" sz="2400" dirty="0"/>
                        <a:t>    print(</a:t>
                      </a:r>
                      <a:r>
                        <a:rPr lang="en-US" altLang="zh-CN" sz="2400" dirty="0">
                          <a:solidFill>
                            <a:srgbClr val="FF0000"/>
                          </a:solidFill>
                        </a:rPr>
                        <a:t>a[</a:t>
                      </a:r>
                      <a:r>
                        <a:rPr lang="en-US" altLang="zh-CN" sz="2400" dirty="0" err="1">
                          <a:solidFill>
                            <a:srgbClr val="FF0000"/>
                          </a:solidFill>
                        </a:rPr>
                        <a:t>i</a:t>
                      </a:r>
                      <a:r>
                        <a:rPr lang="en-US" altLang="zh-CN" sz="2400" dirty="0">
                          <a:solidFill>
                            <a:srgbClr val="FF0000"/>
                          </a:solidFill>
                        </a:rPr>
                        <a:t>]</a:t>
                      </a:r>
                      <a:r>
                        <a:rPr lang="en-US" altLang="zh-CN" sz="2400" dirty="0"/>
                        <a:t>)</a:t>
                      </a:r>
                      <a:endParaRPr lang="zh-CN" altLang="en-US" sz="2400" dirty="0"/>
                    </a:p>
                  </a:txBody>
                  <a:tcPr/>
                </a:tc>
                <a:extLst>
                  <a:ext uri="{0D108BD9-81ED-4DB2-BD59-A6C34878D82A}">
                    <a16:rowId xmlns:a16="http://schemas.microsoft.com/office/drawing/2014/main" val="223484113"/>
                  </a:ext>
                </a:extLst>
              </a:tr>
            </a:tbl>
          </a:graphicData>
        </a:graphic>
      </p:graphicFrame>
      <p:sp>
        <p:nvSpPr>
          <p:cNvPr id="6" name="文本框 5">
            <a:extLst>
              <a:ext uri="{FF2B5EF4-FFF2-40B4-BE49-F238E27FC236}">
                <a16:creationId xmlns:a16="http://schemas.microsoft.com/office/drawing/2014/main" id="{41A8D96C-A00D-4600-BC52-81A2093940C2}"/>
              </a:ext>
            </a:extLst>
          </p:cNvPr>
          <p:cNvSpPr txBox="1"/>
          <p:nvPr/>
        </p:nvSpPr>
        <p:spPr>
          <a:xfrm>
            <a:off x="5047488" y="4948533"/>
            <a:ext cx="2723823" cy="369332"/>
          </a:xfrm>
          <a:prstGeom prst="rect">
            <a:avLst/>
          </a:prstGeom>
          <a:noFill/>
        </p:spPr>
        <p:txBody>
          <a:bodyPr wrap="none" rtlCol="0">
            <a:spAutoFit/>
          </a:bodyPr>
          <a:lstStyle/>
          <a:p>
            <a:r>
              <a:rPr lang="zh-CN" altLang="en-US" dirty="0">
                <a:solidFill>
                  <a:srgbClr val="FF0000"/>
                </a:solidFill>
              </a:rPr>
              <a:t>生成列表长度的遍历范围</a:t>
            </a:r>
          </a:p>
        </p:txBody>
      </p:sp>
      <p:cxnSp>
        <p:nvCxnSpPr>
          <p:cNvPr id="8" name="直接箭头连接符 7">
            <a:extLst>
              <a:ext uri="{FF2B5EF4-FFF2-40B4-BE49-F238E27FC236}">
                <a16:creationId xmlns:a16="http://schemas.microsoft.com/office/drawing/2014/main" id="{5559349B-071B-4A10-BA26-443439012AA3}"/>
              </a:ext>
            </a:extLst>
          </p:cNvPr>
          <p:cNvCxnSpPr/>
          <p:nvPr/>
        </p:nvCxnSpPr>
        <p:spPr>
          <a:xfrm flipH="1" flipV="1">
            <a:off x="6254496" y="4471416"/>
            <a:ext cx="493776" cy="46061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BCEF584E-CC7A-4E96-9529-033BACD37407}"/>
              </a:ext>
            </a:extLst>
          </p:cNvPr>
          <p:cNvCxnSpPr/>
          <p:nvPr/>
        </p:nvCxnSpPr>
        <p:spPr>
          <a:xfrm>
            <a:off x="5321808" y="4434840"/>
            <a:ext cx="1472184"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aphicFrame>
        <p:nvGraphicFramePr>
          <p:cNvPr id="11" name="表格 10">
            <a:extLst>
              <a:ext uri="{FF2B5EF4-FFF2-40B4-BE49-F238E27FC236}">
                <a16:creationId xmlns:a16="http://schemas.microsoft.com/office/drawing/2014/main" id="{C90C9B10-C47F-4800-8BD1-FA7E293E6BCF}"/>
              </a:ext>
            </a:extLst>
          </p:cNvPr>
          <p:cNvGraphicFramePr>
            <a:graphicFrameLocks noGrp="1"/>
          </p:cNvGraphicFramePr>
          <p:nvPr/>
        </p:nvGraphicFramePr>
        <p:xfrm>
          <a:off x="7964424" y="3325707"/>
          <a:ext cx="3088640" cy="1606324"/>
        </p:xfrm>
        <a:graphic>
          <a:graphicData uri="http://schemas.openxmlformats.org/drawingml/2006/table">
            <a:tbl>
              <a:tblPr firstRow="1" bandRow="1">
                <a:tableStyleId>{5C22544A-7EE6-4342-B048-85BDC9FD1C3A}</a:tableStyleId>
              </a:tblPr>
              <a:tblGrid>
                <a:gridCol w="3088640">
                  <a:extLst>
                    <a:ext uri="{9D8B030D-6E8A-4147-A177-3AD203B41FA5}">
                      <a16:colId xmlns:a16="http://schemas.microsoft.com/office/drawing/2014/main" val="3722443052"/>
                    </a:ext>
                  </a:extLst>
                </a:gridCol>
              </a:tblGrid>
              <a:tr h="334913">
                <a:tc>
                  <a:txBody>
                    <a:bodyPr/>
                    <a:lstStyle/>
                    <a:p>
                      <a:pPr algn="ctr"/>
                      <a:r>
                        <a:rPr lang="en-US" altLang="zh-CN" dirty="0"/>
                        <a:t>Python</a:t>
                      </a:r>
                      <a:r>
                        <a:rPr lang="zh-CN" altLang="en-US" dirty="0"/>
                        <a:t>语言</a:t>
                      </a:r>
                    </a:p>
                  </a:txBody>
                  <a:tcPr anchor="ctr"/>
                </a:tc>
                <a:extLst>
                  <a:ext uri="{0D108BD9-81ED-4DB2-BD59-A6C34878D82A}">
                    <a16:rowId xmlns:a16="http://schemas.microsoft.com/office/drawing/2014/main" val="4029551966"/>
                  </a:ext>
                </a:extLst>
              </a:tr>
              <a:tr h="1240564">
                <a:tc>
                  <a:txBody>
                    <a:bodyPr/>
                    <a:lstStyle/>
                    <a:p>
                      <a:r>
                        <a:rPr lang="en-US" altLang="zh-CN" sz="2400" dirty="0"/>
                        <a:t>a = [1, 2, 3, 4, 5]</a:t>
                      </a:r>
                    </a:p>
                    <a:p>
                      <a:r>
                        <a:rPr lang="en-US" altLang="zh-CN" sz="2400" dirty="0"/>
                        <a:t>for </a:t>
                      </a:r>
                      <a:r>
                        <a:rPr lang="en-US" altLang="zh-CN" sz="2400" dirty="0" err="1"/>
                        <a:t>i</a:t>
                      </a:r>
                      <a:r>
                        <a:rPr lang="en-US" altLang="zh-CN" sz="2400" dirty="0"/>
                        <a:t> in a:</a:t>
                      </a:r>
                    </a:p>
                    <a:p>
                      <a:r>
                        <a:rPr lang="en-US" altLang="zh-CN" sz="2400" dirty="0"/>
                        <a:t>    print(</a:t>
                      </a:r>
                      <a:r>
                        <a:rPr lang="en-US" altLang="zh-CN" sz="2400" dirty="0" err="1">
                          <a:solidFill>
                            <a:srgbClr val="000000"/>
                          </a:solidFill>
                        </a:rPr>
                        <a:t>i</a:t>
                      </a:r>
                      <a:r>
                        <a:rPr lang="en-US" altLang="zh-CN" sz="2400" dirty="0"/>
                        <a:t>)</a:t>
                      </a:r>
                      <a:endParaRPr lang="zh-CN" altLang="en-US" sz="2400" dirty="0"/>
                    </a:p>
                  </a:txBody>
                  <a:tcPr/>
                </a:tc>
                <a:extLst>
                  <a:ext uri="{0D108BD9-81ED-4DB2-BD59-A6C34878D82A}">
                    <a16:rowId xmlns:a16="http://schemas.microsoft.com/office/drawing/2014/main" val="223484113"/>
                  </a:ext>
                </a:extLst>
              </a:tr>
            </a:tbl>
          </a:graphicData>
        </a:graphic>
      </p:graphicFrame>
      <p:sp>
        <p:nvSpPr>
          <p:cNvPr id="12" name="箭头: 左右 11">
            <a:extLst>
              <a:ext uri="{FF2B5EF4-FFF2-40B4-BE49-F238E27FC236}">
                <a16:creationId xmlns:a16="http://schemas.microsoft.com/office/drawing/2014/main" id="{183497D5-4F1E-4D6B-9776-86065ED37537}"/>
              </a:ext>
            </a:extLst>
          </p:cNvPr>
          <p:cNvSpPr/>
          <p:nvPr/>
        </p:nvSpPr>
        <p:spPr>
          <a:xfrm>
            <a:off x="7428484" y="4183380"/>
            <a:ext cx="535940" cy="2286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726465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down)">
                                      <p:cBhvr>
                                        <p:cTn id="11" dur="500"/>
                                        <p:tgtEl>
                                          <p:spTgt spid="8"/>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37"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barn(outVertical)">
                                      <p:cBhvr>
                                        <p:cTn id="20" dur="500"/>
                                        <p:tgtEl>
                                          <p:spTgt spid="12"/>
                                        </p:tgtEl>
                                      </p:cBhvr>
                                    </p:animEffect>
                                  </p:childTnLst>
                                </p:cTn>
                              </p:par>
                            </p:childTnLst>
                          </p:cTn>
                        </p:par>
                        <p:par>
                          <p:cTn id="21" fill="hold">
                            <p:stCondLst>
                              <p:cond delay="500"/>
                            </p:stCondLst>
                            <p:childTnLst>
                              <p:par>
                                <p:cTn id="22" presetID="10" presetClass="entr" presetSubtype="0" fill="hold" nodeType="after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2C48BE-BDF4-42B5-B1BD-474094387D8A}"/>
              </a:ext>
            </a:extLst>
          </p:cNvPr>
          <p:cNvSpPr>
            <a:spLocks noGrp="1"/>
          </p:cNvSpPr>
          <p:nvPr>
            <p:ph type="title"/>
          </p:nvPr>
        </p:nvSpPr>
        <p:spPr/>
        <p:txBody>
          <a:bodyPr/>
          <a:lstStyle/>
          <a:p>
            <a:r>
              <a:rPr lang="en-US" altLang="zh-CN" dirty="0"/>
              <a:t>continue</a:t>
            </a:r>
            <a:r>
              <a:rPr lang="zh-CN" altLang="en-US" dirty="0"/>
              <a:t>和</a:t>
            </a:r>
            <a:r>
              <a:rPr lang="en-US" altLang="zh-CN" dirty="0"/>
              <a:t>break</a:t>
            </a:r>
            <a:r>
              <a:rPr lang="zh-CN" altLang="en-US" dirty="0"/>
              <a:t>语句</a:t>
            </a:r>
          </a:p>
        </p:txBody>
      </p:sp>
      <p:sp>
        <p:nvSpPr>
          <p:cNvPr id="3" name="内容占位符 2">
            <a:extLst>
              <a:ext uri="{FF2B5EF4-FFF2-40B4-BE49-F238E27FC236}">
                <a16:creationId xmlns:a16="http://schemas.microsoft.com/office/drawing/2014/main" id="{29067B2E-686D-47D9-9410-4A5FE6BE0E05}"/>
              </a:ext>
            </a:extLst>
          </p:cNvPr>
          <p:cNvSpPr>
            <a:spLocks noGrp="1"/>
          </p:cNvSpPr>
          <p:nvPr>
            <p:ph idx="1"/>
          </p:nvPr>
        </p:nvSpPr>
        <p:spPr>
          <a:xfrm>
            <a:off x="201962" y="2286000"/>
            <a:ext cx="2770632" cy="4023360"/>
          </a:xfrm>
        </p:spPr>
        <p:txBody>
          <a:bodyPr/>
          <a:lstStyle/>
          <a:p>
            <a:r>
              <a:rPr lang="zh-CN" altLang="en-US" dirty="0"/>
              <a:t>逻辑与</a:t>
            </a:r>
            <a:r>
              <a:rPr lang="en-US" altLang="zh-CN" dirty="0"/>
              <a:t>C</a:t>
            </a:r>
            <a:r>
              <a:rPr lang="zh-CN" altLang="en-US" dirty="0"/>
              <a:t>语言相同：</a:t>
            </a:r>
            <a:endParaRPr lang="en-US" altLang="zh-CN" dirty="0"/>
          </a:p>
          <a:p>
            <a:pPr>
              <a:buFont typeface="Wingdings" panose="05000000000000000000" pitchFamily="2" charset="2"/>
              <a:buChar char="Ø"/>
            </a:pPr>
            <a:endParaRPr lang="en-US" altLang="zh-CN" dirty="0"/>
          </a:p>
          <a:p>
            <a:pPr>
              <a:buFont typeface="Wingdings" panose="05000000000000000000" pitchFamily="2" charset="2"/>
              <a:buChar char="Ø"/>
            </a:pPr>
            <a:r>
              <a:rPr lang="en-US" altLang="zh-CN" dirty="0"/>
              <a:t>continue</a:t>
            </a:r>
            <a:r>
              <a:rPr lang="zh-CN" altLang="en-US" dirty="0"/>
              <a:t>：终止当前循环，并忽略</a:t>
            </a:r>
            <a:r>
              <a:rPr lang="en-US" altLang="zh-CN" dirty="0"/>
              <a:t>continue</a:t>
            </a:r>
            <a:r>
              <a:rPr lang="zh-CN" altLang="en-US" dirty="0"/>
              <a:t>之后的语句，然后进入下一次循环</a:t>
            </a:r>
            <a:endParaRPr lang="en-US" altLang="zh-CN" dirty="0"/>
          </a:p>
          <a:p>
            <a:pPr>
              <a:buFont typeface="Wingdings" panose="05000000000000000000" pitchFamily="2" charset="2"/>
              <a:buChar char="Ø"/>
            </a:pPr>
            <a:endParaRPr lang="en-US" altLang="zh-CN" dirty="0"/>
          </a:p>
          <a:p>
            <a:pPr>
              <a:buFont typeface="Wingdings" panose="05000000000000000000" pitchFamily="2" charset="2"/>
              <a:buChar char="Ø"/>
            </a:pPr>
            <a:r>
              <a:rPr lang="en-US" altLang="zh-CN" dirty="0"/>
              <a:t>break</a:t>
            </a:r>
            <a:r>
              <a:rPr lang="zh-CN" altLang="en-US" dirty="0"/>
              <a:t>：提前结束整个循环（所在层循环）</a:t>
            </a:r>
          </a:p>
        </p:txBody>
      </p:sp>
      <p:pic>
        <p:nvPicPr>
          <p:cNvPr id="8" name="图片 7">
            <a:extLst>
              <a:ext uri="{FF2B5EF4-FFF2-40B4-BE49-F238E27FC236}">
                <a16:creationId xmlns:a16="http://schemas.microsoft.com/office/drawing/2014/main" id="{029FDD01-42BA-4B50-8D61-D991B81E4769}"/>
              </a:ext>
            </a:extLst>
          </p:cNvPr>
          <p:cNvPicPr>
            <a:picLocks noChangeAspect="1"/>
          </p:cNvPicPr>
          <p:nvPr/>
        </p:nvPicPr>
        <p:blipFill>
          <a:blip r:embed="rId2"/>
          <a:stretch>
            <a:fillRect/>
          </a:stretch>
        </p:blipFill>
        <p:spPr>
          <a:xfrm>
            <a:off x="3177140" y="2093976"/>
            <a:ext cx="3739965" cy="4215384"/>
          </a:xfrm>
          <a:prstGeom prst="rect">
            <a:avLst/>
          </a:prstGeom>
        </p:spPr>
      </p:pic>
      <p:pic>
        <p:nvPicPr>
          <p:cNvPr id="10" name="图片 9">
            <a:extLst>
              <a:ext uri="{FF2B5EF4-FFF2-40B4-BE49-F238E27FC236}">
                <a16:creationId xmlns:a16="http://schemas.microsoft.com/office/drawing/2014/main" id="{34CB8319-231B-47C4-A315-5AAE35D6777C}"/>
              </a:ext>
            </a:extLst>
          </p:cNvPr>
          <p:cNvPicPr>
            <a:picLocks noChangeAspect="1"/>
          </p:cNvPicPr>
          <p:nvPr/>
        </p:nvPicPr>
        <p:blipFill rotWithShape="1">
          <a:blip r:embed="rId3"/>
          <a:srcRect r="8237"/>
          <a:stretch/>
        </p:blipFill>
        <p:spPr>
          <a:xfrm>
            <a:off x="7121651" y="2651760"/>
            <a:ext cx="4719829" cy="2771775"/>
          </a:xfrm>
          <a:prstGeom prst="rect">
            <a:avLst/>
          </a:prstGeom>
        </p:spPr>
      </p:pic>
      <p:sp>
        <p:nvSpPr>
          <p:cNvPr id="11" name="文本框 10">
            <a:extLst>
              <a:ext uri="{FF2B5EF4-FFF2-40B4-BE49-F238E27FC236}">
                <a16:creationId xmlns:a16="http://schemas.microsoft.com/office/drawing/2014/main" id="{BCA4D7F5-B358-40DE-9742-100F88922048}"/>
              </a:ext>
            </a:extLst>
          </p:cNvPr>
          <p:cNvSpPr txBox="1"/>
          <p:nvPr/>
        </p:nvSpPr>
        <p:spPr>
          <a:xfrm>
            <a:off x="3795016" y="6318504"/>
            <a:ext cx="2504212" cy="369332"/>
          </a:xfrm>
          <a:prstGeom prst="rect">
            <a:avLst/>
          </a:prstGeom>
          <a:noFill/>
        </p:spPr>
        <p:txBody>
          <a:bodyPr wrap="none" rtlCol="0">
            <a:spAutoFit/>
          </a:bodyPr>
          <a:lstStyle/>
          <a:p>
            <a:r>
              <a:rPr lang="en-US" altLang="zh-CN" dirty="0"/>
              <a:t>while</a:t>
            </a:r>
            <a:r>
              <a:rPr lang="zh-CN" altLang="en-US" dirty="0"/>
              <a:t>循环中的运作流程</a:t>
            </a:r>
          </a:p>
        </p:txBody>
      </p:sp>
      <p:sp>
        <p:nvSpPr>
          <p:cNvPr id="12" name="文本框 11">
            <a:extLst>
              <a:ext uri="{FF2B5EF4-FFF2-40B4-BE49-F238E27FC236}">
                <a16:creationId xmlns:a16="http://schemas.microsoft.com/office/drawing/2014/main" id="{C2DA5065-622B-4865-98CF-3F658F4D73F7}"/>
              </a:ext>
            </a:extLst>
          </p:cNvPr>
          <p:cNvSpPr txBox="1"/>
          <p:nvPr/>
        </p:nvSpPr>
        <p:spPr>
          <a:xfrm>
            <a:off x="8229459" y="6318504"/>
            <a:ext cx="2296013" cy="369332"/>
          </a:xfrm>
          <a:prstGeom prst="rect">
            <a:avLst/>
          </a:prstGeom>
          <a:noFill/>
        </p:spPr>
        <p:txBody>
          <a:bodyPr wrap="none" rtlCol="0">
            <a:spAutoFit/>
          </a:bodyPr>
          <a:lstStyle/>
          <a:p>
            <a:r>
              <a:rPr lang="en-US" altLang="zh-CN" dirty="0"/>
              <a:t>for</a:t>
            </a:r>
            <a:r>
              <a:rPr lang="zh-CN" altLang="en-US" dirty="0"/>
              <a:t>循环中的运作流程</a:t>
            </a:r>
          </a:p>
        </p:txBody>
      </p:sp>
    </p:spTree>
    <p:extLst>
      <p:ext uri="{BB962C8B-B14F-4D97-AF65-F5344CB8AC3E}">
        <p14:creationId xmlns:p14="http://schemas.microsoft.com/office/powerpoint/2010/main" val="37194392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771C15-5B32-4074-B710-92C726DA332F}"/>
              </a:ext>
            </a:extLst>
          </p:cNvPr>
          <p:cNvSpPr>
            <a:spLocks noGrp="1"/>
          </p:cNvSpPr>
          <p:nvPr>
            <p:ph type="title"/>
          </p:nvPr>
        </p:nvSpPr>
        <p:spPr/>
        <p:txBody>
          <a:bodyPr/>
          <a:lstStyle/>
          <a:p>
            <a:r>
              <a:rPr lang="en-US" altLang="zh-CN" dirty="0"/>
              <a:t>continue</a:t>
            </a:r>
            <a:r>
              <a:rPr lang="zh-CN" altLang="en-US" dirty="0"/>
              <a:t>和</a:t>
            </a:r>
            <a:r>
              <a:rPr lang="en-US" altLang="zh-CN" dirty="0"/>
              <a:t>break</a:t>
            </a:r>
            <a:r>
              <a:rPr lang="zh-CN" altLang="en-US" dirty="0"/>
              <a:t>语句</a:t>
            </a:r>
          </a:p>
        </p:txBody>
      </p:sp>
      <p:sp>
        <p:nvSpPr>
          <p:cNvPr id="3" name="内容占位符 2">
            <a:extLst>
              <a:ext uri="{FF2B5EF4-FFF2-40B4-BE49-F238E27FC236}">
                <a16:creationId xmlns:a16="http://schemas.microsoft.com/office/drawing/2014/main" id="{62DF8595-086B-4814-8E87-CD27627F1818}"/>
              </a:ext>
            </a:extLst>
          </p:cNvPr>
          <p:cNvSpPr>
            <a:spLocks noGrp="1"/>
          </p:cNvSpPr>
          <p:nvPr>
            <p:ph idx="1"/>
          </p:nvPr>
        </p:nvSpPr>
        <p:spPr/>
        <p:txBody>
          <a:bodyPr/>
          <a:lstStyle/>
          <a:p>
            <a:r>
              <a:rPr lang="zh-CN" altLang="en-US" dirty="0"/>
              <a:t>比如：</a:t>
            </a:r>
            <a:endParaRPr lang="en-US" altLang="zh-CN" dirty="0"/>
          </a:p>
          <a:p>
            <a:r>
              <a:rPr lang="en-US" altLang="zh-CN" dirty="0"/>
              <a:t>    </a:t>
            </a:r>
            <a:endParaRPr lang="zh-CN" altLang="en-US" dirty="0"/>
          </a:p>
        </p:txBody>
      </p:sp>
      <p:sp>
        <p:nvSpPr>
          <p:cNvPr id="5" name="文本框 4">
            <a:extLst>
              <a:ext uri="{FF2B5EF4-FFF2-40B4-BE49-F238E27FC236}">
                <a16:creationId xmlns:a16="http://schemas.microsoft.com/office/drawing/2014/main" id="{99790869-2511-479C-94C0-154E7C7B947B}"/>
              </a:ext>
            </a:extLst>
          </p:cNvPr>
          <p:cNvSpPr txBox="1"/>
          <p:nvPr/>
        </p:nvSpPr>
        <p:spPr>
          <a:xfrm>
            <a:off x="1264158" y="3009037"/>
            <a:ext cx="3920490" cy="2123658"/>
          </a:xfrm>
          <a:prstGeom prst="rect">
            <a:avLst/>
          </a:prstGeom>
          <a:noFill/>
        </p:spPr>
        <p:txBody>
          <a:bodyPr wrap="square">
            <a:spAutoFit/>
          </a:bodyPr>
          <a:lstStyle/>
          <a:p>
            <a:r>
              <a:rPr lang="en-US" altLang="zh-CN" sz="2200" dirty="0" err="1">
                <a:latin typeface="Microsoft YaHei UI" panose="020B0503020204020204" pitchFamily="34" charset="-122"/>
                <a:ea typeface="Microsoft YaHei UI" panose="020B0503020204020204" pitchFamily="34" charset="-122"/>
              </a:rPr>
              <a:t>i</a:t>
            </a:r>
            <a:r>
              <a:rPr lang="en-US" altLang="zh-CN" sz="2200" dirty="0">
                <a:latin typeface="Microsoft YaHei UI" panose="020B0503020204020204" pitchFamily="34" charset="-122"/>
                <a:ea typeface="Microsoft YaHei UI" panose="020B0503020204020204" pitchFamily="34" charset="-122"/>
              </a:rPr>
              <a:t> = 1</a:t>
            </a:r>
          </a:p>
          <a:p>
            <a:r>
              <a:rPr lang="en-US" altLang="zh-CN" sz="2200" dirty="0">
                <a:latin typeface="Microsoft YaHei UI" panose="020B0503020204020204" pitchFamily="34" charset="-122"/>
                <a:ea typeface="Microsoft YaHei UI" panose="020B0503020204020204" pitchFamily="34" charset="-122"/>
              </a:rPr>
              <a:t>while </a:t>
            </a:r>
            <a:r>
              <a:rPr lang="en-US" altLang="zh-CN" sz="2200" dirty="0" err="1">
                <a:latin typeface="Microsoft YaHei UI" panose="020B0503020204020204" pitchFamily="34" charset="-122"/>
                <a:ea typeface="Microsoft YaHei UI" panose="020B0503020204020204" pitchFamily="34" charset="-122"/>
              </a:rPr>
              <a:t>i</a:t>
            </a:r>
            <a:r>
              <a:rPr lang="en-US" altLang="zh-CN" sz="2200" dirty="0">
                <a:latin typeface="Microsoft YaHei UI" panose="020B0503020204020204" pitchFamily="34" charset="-122"/>
                <a:ea typeface="Microsoft YaHei UI" panose="020B0503020204020204" pitchFamily="34" charset="-122"/>
              </a:rPr>
              <a:t> &lt; 10:</a:t>
            </a:r>
          </a:p>
          <a:p>
            <a:r>
              <a:rPr lang="en-US" altLang="zh-CN" sz="2200" dirty="0">
                <a:latin typeface="Microsoft YaHei UI" panose="020B0503020204020204" pitchFamily="34" charset="-122"/>
                <a:ea typeface="Microsoft YaHei UI" panose="020B0503020204020204" pitchFamily="34" charset="-122"/>
              </a:rPr>
              <a:t>    </a:t>
            </a:r>
            <a:r>
              <a:rPr lang="en-US" altLang="zh-CN" sz="2200" dirty="0" err="1">
                <a:latin typeface="Microsoft YaHei UI" panose="020B0503020204020204" pitchFamily="34" charset="-122"/>
                <a:ea typeface="Microsoft YaHei UI" panose="020B0503020204020204" pitchFamily="34" charset="-122"/>
              </a:rPr>
              <a:t>i</a:t>
            </a:r>
            <a:r>
              <a:rPr lang="en-US" altLang="zh-CN" sz="2200" dirty="0">
                <a:latin typeface="Microsoft YaHei UI" panose="020B0503020204020204" pitchFamily="34" charset="-122"/>
                <a:ea typeface="Microsoft YaHei UI" panose="020B0503020204020204" pitchFamily="34" charset="-122"/>
              </a:rPr>
              <a:t> += 1</a:t>
            </a:r>
          </a:p>
          <a:p>
            <a:r>
              <a:rPr lang="en-US" altLang="zh-CN" sz="2200" dirty="0">
                <a:latin typeface="Microsoft YaHei UI" panose="020B0503020204020204" pitchFamily="34" charset="-122"/>
                <a:ea typeface="Microsoft YaHei UI" panose="020B0503020204020204" pitchFamily="34" charset="-122"/>
              </a:rPr>
              <a:t>    if i%2 &gt; 0:		</a:t>
            </a:r>
            <a:r>
              <a:rPr lang="en-US" altLang="zh-CN" sz="2200" dirty="0">
                <a:solidFill>
                  <a:srgbClr val="00B050"/>
                </a:solidFill>
                <a:latin typeface="Microsoft YaHei UI" panose="020B0503020204020204" pitchFamily="34" charset="-122"/>
                <a:ea typeface="Microsoft YaHei UI" panose="020B0503020204020204" pitchFamily="34" charset="-122"/>
              </a:rPr>
              <a:t>#</a:t>
            </a:r>
            <a:r>
              <a:rPr lang="zh-CN" altLang="en-US" sz="2200" dirty="0">
                <a:solidFill>
                  <a:srgbClr val="00B050"/>
                </a:solidFill>
                <a:latin typeface="Microsoft YaHei UI" panose="020B0503020204020204" pitchFamily="34" charset="-122"/>
                <a:ea typeface="Microsoft YaHei UI" panose="020B0503020204020204" pitchFamily="34" charset="-122"/>
              </a:rPr>
              <a:t>奇数跳过</a:t>
            </a:r>
            <a:endParaRPr lang="en-US" altLang="zh-CN" sz="2200" dirty="0">
              <a:solidFill>
                <a:srgbClr val="00B050"/>
              </a:solidFill>
              <a:latin typeface="Microsoft YaHei UI" panose="020B0503020204020204" pitchFamily="34" charset="-122"/>
              <a:ea typeface="Microsoft YaHei UI" panose="020B0503020204020204" pitchFamily="34" charset="-122"/>
            </a:endParaRPr>
          </a:p>
          <a:p>
            <a:r>
              <a:rPr lang="en-US" altLang="zh-CN" sz="2200" dirty="0">
                <a:latin typeface="Microsoft YaHei UI" panose="020B0503020204020204" pitchFamily="34" charset="-122"/>
                <a:ea typeface="Microsoft YaHei UI" panose="020B0503020204020204" pitchFamily="34" charset="-122"/>
              </a:rPr>
              <a:t>        </a:t>
            </a:r>
            <a:r>
              <a:rPr lang="en-US" altLang="zh-CN" sz="2200" dirty="0">
                <a:solidFill>
                  <a:srgbClr val="FF0000"/>
                </a:solidFill>
                <a:latin typeface="Microsoft YaHei UI" panose="020B0503020204020204" pitchFamily="34" charset="-122"/>
                <a:ea typeface="Microsoft YaHei UI" panose="020B0503020204020204" pitchFamily="34" charset="-122"/>
              </a:rPr>
              <a:t>continue</a:t>
            </a:r>
          </a:p>
          <a:p>
            <a:r>
              <a:rPr lang="en-US" altLang="zh-CN" sz="2200" dirty="0">
                <a:latin typeface="Microsoft YaHei UI" panose="020B0503020204020204" pitchFamily="34" charset="-122"/>
                <a:ea typeface="Microsoft YaHei UI" panose="020B0503020204020204" pitchFamily="34" charset="-122"/>
              </a:rPr>
              <a:t>    print(</a:t>
            </a:r>
            <a:r>
              <a:rPr lang="en-US" altLang="zh-CN" sz="2200" dirty="0" err="1">
                <a:latin typeface="Microsoft YaHei UI" panose="020B0503020204020204" pitchFamily="34" charset="-122"/>
                <a:ea typeface="Microsoft YaHei UI" panose="020B0503020204020204" pitchFamily="34" charset="-122"/>
              </a:rPr>
              <a:t>i</a:t>
            </a:r>
            <a:r>
              <a:rPr lang="en-US" altLang="zh-CN" sz="2200" dirty="0">
                <a:latin typeface="Microsoft YaHei UI" panose="020B0503020204020204" pitchFamily="34" charset="-122"/>
                <a:ea typeface="Microsoft YaHei UI" panose="020B0503020204020204" pitchFamily="34" charset="-122"/>
              </a:rPr>
              <a:t>, end = ‘ ‘)</a:t>
            </a:r>
            <a:endParaRPr lang="zh-CN" altLang="en-US" sz="2200" dirty="0">
              <a:latin typeface="Microsoft YaHei UI" panose="020B0503020204020204" pitchFamily="34" charset="-122"/>
              <a:ea typeface="Microsoft YaHei UI" panose="020B0503020204020204" pitchFamily="34" charset="-122"/>
            </a:endParaRPr>
          </a:p>
        </p:txBody>
      </p:sp>
      <p:sp>
        <p:nvSpPr>
          <p:cNvPr id="6" name="文本框 5">
            <a:extLst>
              <a:ext uri="{FF2B5EF4-FFF2-40B4-BE49-F238E27FC236}">
                <a16:creationId xmlns:a16="http://schemas.microsoft.com/office/drawing/2014/main" id="{7ADE987D-C1C8-40CC-86A6-0A546F08742D}"/>
              </a:ext>
            </a:extLst>
          </p:cNvPr>
          <p:cNvSpPr txBox="1"/>
          <p:nvPr/>
        </p:nvSpPr>
        <p:spPr>
          <a:xfrm>
            <a:off x="6181344" y="3009037"/>
            <a:ext cx="5596128" cy="2462213"/>
          </a:xfrm>
          <a:prstGeom prst="rect">
            <a:avLst/>
          </a:prstGeom>
          <a:noFill/>
        </p:spPr>
        <p:txBody>
          <a:bodyPr wrap="square">
            <a:spAutoFit/>
          </a:bodyPr>
          <a:lstStyle/>
          <a:p>
            <a:r>
              <a:rPr lang="en-US" altLang="zh-CN" sz="2200" dirty="0" err="1">
                <a:latin typeface="Microsoft YaHei UI" panose="020B0503020204020204" pitchFamily="34" charset="-122"/>
                <a:ea typeface="Microsoft YaHei UI" panose="020B0503020204020204" pitchFamily="34" charset="-122"/>
              </a:rPr>
              <a:t>i</a:t>
            </a:r>
            <a:r>
              <a:rPr lang="en-US" altLang="zh-CN" sz="2200" dirty="0">
                <a:latin typeface="Microsoft YaHei UI" panose="020B0503020204020204" pitchFamily="34" charset="-122"/>
                <a:ea typeface="Microsoft YaHei UI" panose="020B0503020204020204" pitchFamily="34" charset="-122"/>
              </a:rPr>
              <a:t> = 1</a:t>
            </a:r>
          </a:p>
          <a:p>
            <a:r>
              <a:rPr lang="en-US" altLang="zh-CN" sz="2200" dirty="0">
                <a:latin typeface="Microsoft YaHei UI" panose="020B0503020204020204" pitchFamily="34" charset="-122"/>
                <a:ea typeface="Microsoft YaHei UI" panose="020B0503020204020204" pitchFamily="34" charset="-122"/>
              </a:rPr>
              <a:t>while True:	</a:t>
            </a:r>
            <a:r>
              <a:rPr lang="en-US" altLang="zh-CN" sz="2200" dirty="0">
                <a:solidFill>
                  <a:srgbClr val="00B050"/>
                </a:solidFill>
                <a:latin typeface="Microsoft YaHei UI" panose="020B0503020204020204" pitchFamily="34" charset="-122"/>
                <a:ea typeface="Microsoft YaHei UI" panose="020B0503020204020204" pitchFamily="34" charset="-122"/>
              </a:rPr>
              <a:t>#</a:t>
            </a:r>
            <a:r>
              <a:rPr lang="zh-CN" altLang="en-US" sz="2200" dirty="0">
                <a:solidFill>
                  <a:srgbClr val="00B050"/>
                </a:solidFill>
                <a:latin typeface="Microsoft YaHei UI" panose="020B0503020204020204" pitchFamily="34" charset="-122"/>
                <a:ea typeface="Microsoft YaHei UI" panose="020B0503020204020204" pitchFamily="34" charset="-122"/>
              </a:rPr>
              <a:t>恒成立，若循环体中没有</a:t>
            </a:r>
            <a:r>
              <a:rPr lang="en-US" altLang="zh-CN" sz="2200" dirty="0">
                <a:solidFill>
                  <a:srgbClr val="00B050"/>
                </a:solidFill>
                <a:latin typeface="Microsoft YaHei UI" panose="020B0503020204020204" pitchFamily="34" charset="-122"/>
                <a:ea typeface="Microsoft YaHei UI" panose="020B0503020204020204" pitchFamily="34" charset="-122"/>
              </a:rPr>
              <a:t>break</a:t>
            </a:r>
            <a:r>
              <a:rPr lang="zh-CN" altLang="en-US" sz="2200" dirty="0">
                <a:solidFill>
                  <a:srgbClr val="00B050"/>
                </a:solidFill>
                <a:latin typeface="Microsoft YaHei UI" panose="020B0503020204020204" pitchFamily="34" charset="-122"/>
                <a:ea typeface="Microsoft YaHei UI" panose="020B0503020204020204" pitchFamily="34" charset="-122"/>
              </a:rPr>
              <a:t>，将会出现死循环</a:t>
            </a:r>
            <a:endParaRPr lang="en-US" altLang="zh-CN" sz="2200" dirty="0">
              <a:solidFill>
                <a:srgbClr val="00B050"/>
              </a:solidFill>
              <a:latin typeface="Microsoft YaHei UI" panose="020B0503020204020204" pitchFamily="34" charset="-122"/>
              <a:ea typeface="Microsoft YaHei UI" panose="020B0503020204020204" pitchFamily="34" charset="-122"/>
            </a:endParaRPr>
          </a:p>
          <a:p>
            <a:r>
              <a:rPr lang="en-US" altLang="zh-CN" sz="2200" dirty="0">
                <a:latin typeface="Microsoft YaHei UI" panose="020B0503020204020204" pitchFamily="34" charset="-122"/>
                <a:ea typeface="Microsoft YaHei UI" panose="020B0503020204020204" pitchFamily="34" charset="-122"/>
              </a:rPr>
              <a:t>    print(</a:t>
            </a:r>
            <a:r>
              <a:rPr lang="en-US" altLang="zh-CN" sz="2200" dirty="0" err="1">
                <a:latin typeface="Microsoft YaHei UI" panose="020B0503020204020204" pitchFamily="34" charset="-122"/>
                <a:ea typeface="Microsoft YaHei UI" panose="020B0503020204020204" pitchFamily="34" charset="-122"/>
              </a:rPr>
              <a:t>i</a:t>
            </a:r>
            <a:r>
              <a:rPr lang="en-US" altLang="zh-CN" sz="2200" dirty="0">
                <a:latin typeface="Microsoft YaHei UI" panose="020B0503020204020204" pitchFamily="34" charset="-122"/>
                <a:ea typeface="Microsoft YaHei UI" panose="020B0503020204020204" pitchFamily="34" charset="-122"/>
              </a:rPr>
              <a:t>, end = ‘ ‘)</a:t>
            </a:r>
          </a:p>
          <a:p>
            <a:r>
              <a:rPr lang="en-US" altLang="zh-CN" sz="2200" dirty="0">
                <a:latin typeface="Microsoft YaHei UI" panose="020B0503020204020204" pitchFamily="34" charset="-122"/>
                <a:ea typeface="Microsoft YaHei UI" panose="020B0503020204020204" pitchFamily="34" charset="-122"/>
              </a:rPr>
              <a:t>    </a:t>
            </a:r>
            <a:r>
              <a:rPr lang="en-US" altLang="zh-CN" sz="2200" dirty="0" err="1">
                <a:latin typeface="Microsoft YaHei UI" panose="020B0503020204020204" pitchFamily="34" charset="-122"/>
                <a:ea typeface="Microsoft YaHei UI" panose="020B0503020204020204" pitchFamily="34" charset="-122"/>
              </a:rPr>
              <a:t>i</a:t>
            </a:r>
            <a:r>
              <a:rPr lang="en-US" altLang="zh-CN" sz="2200" dirty="0">
                <a:latin typeface="Microsoft YaHei UI" panose="020B0503020204020204" pitchFamily="34" charset="-122"/>
                <a:ea typeface="Microsoft YaHei UI" panose="020B0503020204020204" pitchFamily="34" charset="-122"/>
              </a:rPr>
              <a:t> += 1</a:t>
            </a:r>
          </a:p>
          <a:p>
            <a:r>
              <a:rPr lang="en-US" altLang="zh-CN" sz="2200" dirty="0">
                <a:latin typeface="Microsoft YaHei UI" panose="020B0503020204020204" pitchFamily="34" charset="-122"/>
                <a:ea typeface="Microsoft YaHei UI" panose="020B0503020204020204" pitchFamily="34" charset="-122"/>
              </a:rPr>
              <a:t>    if </a:t>
            </a:r>
            <a:r>
              <a:rPr lang="en-US" altLang="zh-CN" sz="2200" dirty="0" err="1">
                <a:latin typeface="Microsoft YaHei UI" panose="020B0503020204020204" pitchFamily="34" charset="-122"/>
                <a:ea typeface="Microsoft YaHei UI" panose="020B0503020204020204" pitchFamily="34" charset="-122"/>
              </a:rPr>
              <a:t>i</a:t>
            </a:r>
            <a:r>
              <a:rPr lang="en-US" altLang="zh-CN" sz="2200" dirty="0">
                <a:latin typeface="Microsoft YaHei UI" panose="020B0503020204020204" pitchFamily="34" charset="-122"/>
                <a:ea typeface="Microsoft YaHei UI" panose="020B0503020204020204" pitchFamily="34" charset="-122"/>
              </a:rPr>
              <a:t> &gt; 10:	</a:t>
            </a:r>
            <a:r>
              <a:rPr lang="en-US" altLang="zh-CN" sz="2200" dirty="0">
                <a:solidFill>
                  <a:srgbClr val="00B050"/>
                </a:solidFill>
                <a:latin typeface="Microsoft YaHei UI" panose="020B0503020204020204" pitchFamily="34" charset="-122"/>
                <a:ea typeface="Microsoft YaHei UI" panose="020B0503020204020204" pitchFamily="34" charset="-122"/>
              </a:rPr>
              <a:t>#</a:t>
            </a:r>
            <a:r>
              <a:rPr lang="zh-CN" altLang="en-US" sz="2200" dirty="0">
                <a:solidFill>
                  <a:srgbClr val="00B050"/>
                </a:solidFill>
                <a:latin typeface="Microsoft YaHei UI" panose="020B0503020204020204" pitchFamily="34" charset="-122"/>
                <a:ea typeface="Microsoft YaHei UI" panose="020B0503020204020204" pitchFamily="34" charset="-122"/>
              </a:rPr>
              <a:t>当</a:t>
            </a:r>
            <a:r>
              <a:rPr lang="en-US" altLang="zh-CN" sz="2200" dirty="0" err="1">
                <a:solidFill>
                  <a:srgbClr val="00B050"/>
                </a:solidFill>
                <a:latin typeface="Microsoft YaHei UI" panose="020B0503020204020204" pitchFamily="34" charset="-122"/>
                <a:ea typeface="Microsoft YaHei UI" panose="020B0503020204020204" pitchFamily="34" charset="-122"/>
              </a:rPr>
              <a:t>i</a:t>
            </a:r>
            <a:r>
              <a:rPr lang="zh-CN" altLang="en-US" sz="2200" dirty="0">
                <a:solidFill>
                  <a:srgbClr val="00B050"/>
                </a:solidFill>
                <a:latin typeface="Microsoft YaHei UI" panose="020B0503020204020204" pitchFamily="34" charset="-122"/>
                <a:ea typeface="Microsoft YaHei UI" panose="020B0503020204020204" pitchFamily="34" charset="-122"/>
              </a:rPr>
              <a:t>大于</a:t>
            </a:r>
            <a:r>
              <a:rPr lang="en-US" altLang="zh-CN" sz="2200" dirty="0">
                <a:solidFill>
                  <a:srgbClr val="00B050"/>
                </a:solidFill>
                <a:latin typeface="Microsoft YaHei UI" panose="020B0503020204020204" pitchFamily="34" charset="-122"/>
                <a:ea typeface="Microsoft YaHei UI" panose="020B0503020204020204" pitchFamily="34" charset="-122"/>
              </a:rPr>
              <a:t>10</a:t>
            </a:r>
            <a:r>
              <a:rPr lang="zh-CN" altLang="en-US" sz="2200" dirty="0">
                <a:solidFill>
                  <a:srgbClr val="00B050"/>
                </a:solidFill>
                <a:latin typeface="Microsoft YaHei UI" panose="020B0503020204020204" pitchFamily="34" charset="-122"/>
                <a:ea typeface="Microsoft YaHei UI" panose="020B0503020204020204" pitchFamily="34" charset="-122"/>
              </a:rPr>
              <a:t>中止循环</a:t>
            </a:r>
            <a:endParaRPr lang="en-US" altLang="zh-CN" sz="2200" dirty="0">
              <a:solidFill>
                <a:srgbClr val="00B050"/>
              </a:solidFill>
              <a:latin typeface="Microsoft YaHei UI" panose="020B0503020204020204" pitchFamily="34" charset="-122"/>
              <a:ea typeface="Microsoft YaHei UI" panose="020B0503020204020204" pitchFamily="34" charset="-122"/>
            </a:endParaRPr>
          </a:p>
          <a:p>
            <a:r>
              <a:rPr lang="en-US" altLang="zh-CN" sz="2200" dirty="0">
                <a:latin typeface="Microsoft YaHei UI" panose="020B0503020204020204" pitchFamily="34" charset="-122"/>
                <a:ea typeface="Microsoft YaHei UI" panose="020B0503020204020204" pitchFamily="34" charset="-122"/>
              </a:rPr>
              <a:t>        </a:t>
            </a:r>
            <a:r>
              <a:rPr lang="en-US" altLang="zh-CN" sz="2200" dirty="0">
                <a:solidFill>
                  <a:srgbClr val="FF0000"/>
                </a:solidFill>
                <a:latin typeface="Microsoft YaHei UI" panose="020B0503020204020204" pitchFamily="34" charset="-122"/>
                <a:ea typeface="Microsoft YaHei UI" panose="020B0503020204020204" pitchFamily="34" charset="-122"/>
              </a:rPr>
              <a:t>break</a:t>
            </a:r>
            <a:endParaRPr lang="zh-CN" altLang="en-US" sz="2200" dirty="0">
              <a:solidFill>
                <a:srgbClr val="FF0000"/>
              </a:solidFill>
              <a:latin typeface="Microsoft YaHei UI" panose="020B0503020204020204" pitchFamily="34" charset="-122"/>
              <a:ea typeface="Microsoft YaHei UI" panose="020B0503020204020204" pitchFamily="34" charset="-122"/>
            </a:endParaRPr>
          </a:p>
        </p:txBody>
      </p:sp>
      <p:pic>
        <p:nvPicPr>
          <p:cNvPr id="8" name="图片 7">
            <a:extLst>
              <a:ext uri="{FF2B5EF4-FFF2-40B4-BE49-F238E27FC236}">
                <a16:creationId xmlns:a16="http://schemas.microsoft.com/office/drawing/2014/main" id="{96D3461A-E91C-4A24-9A49-24B6B99E8B0D}"/>
              </a:ext>
            </a:extLst>
          </p:cNvPr>
          <p:cNvPicPr>
            <a:picLocks noChangeAspect="1"/>
          </p:cNvPicPr>
          <p:nvPr/>
        </p:nvPicPr>
        <p:blipFill>
          <a:blip r:embed="rId2"/>
          <a:stretch>
            <a:fillRect/>
          </a:stretch>
        </p:blipFill>
        <p:spPr>
          <a:xfrm>
            <a:off x="1522961" y="5729652"/>
            <a:ext cx="2190033" cy="464113"/>
          </a:xfrm>
          <a:prstGeom prst="rect">
            <a:avLst/>
          </a:prstGeom>
        </p:spPr>
      </p:pic>
      <p:pic>
        <p:nvPicPr>
          <p:cNvPr id="10" name="图片 9">
            <a:extLst>
              <a:ext uri="{FF2B5EF4-FFF2-40B4-BE49-F238E27FC236}">
                <a16:creationId xmlns:a16="http://schemas.microsoft.com/office/drawing/2014/main" id="{CDCD16D0-F127-483B-8C82-75966FDA85C2}"/>
              </a:ext>
            </a:extLst>
          </p:cNvPr>
          <p:cNvPicPr>
            <a:picLocks noChangeAspect="1"/>
          </p:cNvPicPr>
          <p:nvPr/>
        </p:nvPicPr>
        <p:blipFill>
          <a:blip r:embed="rId3"/>
          <a:stretch>
            <a:fillRect/>
          </a:stretch>
        </p:blipFill>
        <p:spPr>
          <a:xfrm>
            <a:off x="6783750" y="5729651"/>
            <a:ext cx="3885289" cy="464113"/>
          </a:xfrm>
          <a:prstGeom prst="rect">
            <a:avLst/>
          </a:prstGeom>
        </p:spPr>
      </p:pic>
    </p:spTree>
    <p:extLst>
      <p:ext uri="{BB962C8B-B14F-4D97-AF65-F5344CB8AC3E}">
        <p14:creationId xmlns:p14="http://schemas.microsoft.com/office/powerpoint/2010/main" val="32132367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215F19-4A54-4C76-8267-E06B790980C5}"/>
              </a:ext>
            </a:extLst>
          </p:cNvPr>
          <p:cNvSpPr>
            <a:spLocks noGrp="1"/>
          </p:cNvSpPr>
          <p:nvPr>
            <p:ph type="title"/>
          </p:nvPr>
        </p:nvSpPr>
        <p:spPr/>
        <p:txBody>
          <a:bodyPr/>
          <a:lstStyle/>
          <a:p>
            <a:r>
              <a:rPr lang="zh-CN" altLang="en-US" dirty="0"/>
              <a:t>循环嵌套</a:t>
            </a:r>
          </a:p>
        </p:txBody>
      </p:sp>
      <p:sp>
        <p:nvSpPr>
          <p:cNvPr id="3" name="内容占位符 2">
            <a:extLst>
              <a:ext uri="{FF2B5EF4-FFF2-40B4-BE49-F238E27FC236}">
                <a16:creationId xmlns:a16="http://schemas.microsoft.com/office/drawing/2014/main" id="{1EC5DA6E-C133-4403-9548-66F462A8B89D}"/>
              </a:ext>
            </a:extLst>
          </p:cNvPr>
          <p:cNvSpPr>
            <a:spLocks noGrp="1"/>
          </p:cNvSpPr>
          <p:nvPr>
            <p:ph idx="1"/>
          </p:nvPr>
        </p:nvSpPr>
        <p:spPr>
          <a:xfrm>
            <a:off x="1024128" y="1768415"/>
            <a:ext cx="9720073" cy="4023360"/>
          </a:xfrm>
        </p:spPr>
        <p:txBody>
          <a:bodyPr/>
          <a:lstStyle/>
          <a:p>
            <a:r>
              <a:rPr lang="en-US" altLang="zh-CN" dirty="0"/>
              <a:t>Python </a:t>
            </a:r>
            <a:r>
              <a:rPr lang="zh-CN" altLang="en-US" dirty="0"/>
              <a:t>语言允许在一个循环体里面嵌入另一个循环。如在</a:t>
            </a:r>
            <a:r>
              <a:rPr lang="en-US" altLang="zh-CN" dirty="0"/>
              <a:t>while</a:t>
            </a:r>
            <a:r>
              <a:rPr lang="zh-CN" altLang="en-US" dirty="0"/>
              <a:t>循环中可以嵌入</a:t>
            </a:r>
            <a:r>
              <a:rPr lang="en-US" altLang="zh-CN" dirty="0"/>
              <a:t>for</a:t>
            </a:r>
            <a:r>
              <a:rPr lang="zh-CN" altLang="en-US" dirty="0"/>
              <a:t>循环；也可以在</a:t>
            </a:r>
            <a:r>
              <a:rPr lang="en-US" altLang="zh-CN" dirty="0"/>
              <a:t>for</a:t>
            </a:r>
            <a:r>
              <a:rPr lang="zh-CN" altLang="en-US" dirty="0"/>
              <a:t>循环中嵌入</a:t>
            </a:r>
            <a:r>
              <a:rPr lang="en-US" altLang="zh-CN" dirty="0"/>
              <a:t>while</a:t>
            </a:r>
            <a:r>
              <a:rPr lang="zh-CN" altLang="en-US" dirty="0"/>
              <a:t>循环。嵌套层次一般不超过</a:t>
            </a:r>
            <a:r>
              <a:rPr lang="en-US" altLang="zh-CN" dirty="0"/>
              <a:t>3</a:t>
            </a:r>
            <a:r>
              <a:rPr lang="zh-CN" altLang="en-US" dirty="0"/>
              <a:t>层，以保证可读性。</a:t>
            </a:r>
            <a:endParaRPr lang="en-US" altLang="zh-CN" dirty="0"/>
          </a:p>
          <a:p>
            <a:r>
              <a:rPr lang="zh-CN" altLang="en-US" dirty="0"/>
              <a:t>比如，打印九九乘法表</a:t>
            </a:r>
          </a:p>
        </p:txBody>
      </p:sp>
      <p:sp>
        <p:nvSpPr>
          <p:cNvPr id="4" name="文本框 3">
            <a:extLst>
              <a:ext uri="{FF2B5EF4-FFF2-40B4-BE49-F238E27FC236}">
                <a16:creationId xmlns:a16="http://schemas.microsoft.com/office/drawing/2014/main" id="{B7C07A54-800C-4575-B000-FC809D5E5B73}"/>
              </a:ext>
            </a:extLst>
          </p:cNvPr>
          <p:cNvSpPr txBox="1"/>
          <p:nvPr/>
        </p:nvSpPr>
        <p:spPr>
          <a:xfrm>
            <a:off x="4152180" y="2577188"/>
            <a:ext cx="6592020" cy="1446550"/>
          </a:xfrm>
          <a:prstGeom prst="rect">
            <a:avLst/>
          </a:prstGeom>
          <a:noFill/>
          <a:ln>
            <a:solidFill>
              <a:schemeClr val="tx1"/>
            </a:solidFill>
          </a:ln>
        </p:spPr>
        <p:txBody>
          <a:bodyPr wrap="square">
            <a:spAutoFit/>
          </a:bodyPr>
          <a:lstStyle/>
          <a:p>
            <a:r>
              <a:rPr lang="en-US" altLang="zh-CN" sz="2200" dirty="0">
                <a:latin typeface="Microsoft YaHei UI" panose="020B0503020204020204" pitchFamily="34" charset="-122"/>
                <a:ea typeface="Microsoft YaHei UI" panose="020B0503020204020204" pitchFamily="34" charset="-122"/>
              </a:rPr>
              <a:t>for </a:t>
            </a:r>
            <a:r>
              <a:rPr lang="en-US" altLang="zh-CN" sz="2200" dirty="0" err="1">
                <a:latin typeface="Microsoft YaHei UI" panose="020B0503020204020204" pitchFamily="34" charset="-122"/>
                <a:ea typeface="Microsoft YaHei UI" panose="020B0503020204020204" pitchFamily="34" charset="-122"/>
              </a:rPr>
              <a:t>i</a:t>
            </a:r>
            <a:r>
              <a:rPr lang="en-US" altLang="zh-CN" sz="2200" dirty="0">
                <a:latin typeface="Microsoft YaHei UI" panose="020B0503020204020204" pitchFamily="34" charset="-122"/>
                <a:ea typeface="Microsoft YaHei UI" panose="020B0503020204020204" pitchFamily="34" charset="-122"/>
              </a:rPr>
              <a:t> in range(1, 10):</a:t>
            </a:r>
          </a:p>
          <a:p>
            <a:r>
              <a:rPr lang="en-US" altLang="zh-CN" sz="2200" dirty="0">
                <a:latin typeface="Microsoft YaHei UI" panose="020B0503020204020204" pitchFamily="34" charset="-122"/>
                <a:ea typeface="Microsoft YaHei UI" panose="020B0503020204020204" pitchFamily="34" charset="-122"/>
              </a:rPr>
              <a:t>    for j in range(1, 10):</a:t>
            </a:r>
          </a:p>
          <a:p>
            <a:r>
              <a:rPr lang="en-US" altLang="zh-CN" sz="2200" dirty="0">
                <a:latin typeface="Microsoft YaHei UI" panose="020B0503020204020204" pitchFamily="34" charset="-122"/>
                <a:ea typeface="Microsoft YaHei UI" panose="020B0503020204020204" pitchFamily="34" charset="-122"/>
              </a:rPr>
              <a:t>        print("{}*{}={:2d}".format(</a:t>
            </a:r>
            <a:r>
              <a:rPr lang="en-US" altLang="zh-CN" sz="2200" dirty="0" err="1">
                <a:latin typeface="Microsoft YaHei UI" panose="020B0503020204020204" pitchFamily="34" charset="-122"/>
                <a:ea typeface="Microsoft YaHei UI" panose="020B0503020204020204" pitchFamily="34" charset="-122"/>
              </a:rPr>
              <a:t>i,j,i</a:t>
            </a:r>
            <a:r>
              <a:rPr lang="en-US" altLang="zh-CN" sz="2200" dirty="0">
                <a:latin typeface="Microsoft YaHei UI" panose="020B0503020204020204" pitchFamily="34" charset="-122"/>
                <a:ea typeface="Microsoft YaHei UI" panose="020B0503020204020204" pitchFamily="34" charset="-122"/>
              </a:rPr>
              <a:t>*j), end = '  ')</a:t>
            </a:r>
          </a:p>
          <a:p>
            <a:r>
              <a:rPr lang="en-US" altLang="zh-CN" sz="2200" dirty="0">
                <a:latin typeface="Microsoft YaHei UI" panose="020B0503020204020204" pitchFamily="34" charset="-122"/>
                <a:ea typeface="Microsoft YaHei UI" panose="020B0503020204020204" pitchFamily="34" charset="-122"/>
              </a:rPr>
              <a:t>    print()</a:t>
            </a:r>
            <a:endParaRPr lang="zh-CN" altLang="en-US" sz="2200" dirty="0">
              <a:latin typeface="Microsoft YaHei UI" panose="020B0503020204020204" pitchFamily="34" charset="-122"/>
              <a:ea typeface="Microsoft YaHei UI" panose="020B0503020204020204" pitchFamily="34" charset="-122"/>
            </a:endParaRPr>
          </a:p>
        </p:txBody>
      </p:sp>
      <p:pic>
        <p:nvPicPr>
          <p:cNvPr id="6" name="图片 5">
            <a:extLst>
              <a:ext uri="{FF2B5EF4-FFF2-40B4-BE49-F238E27FC236}">
                <a16:creationId xmlns:a16="http://schemas.microsoft.com/office/drawing/2014/main" id="{EA959923-6B5F-4D3F-93DC-9F8E81A2A854}"/>
              </a:ext>
            </a:extLst>
          </p:cNvPr>
          <p:cNvPicPr>
            <a:picLocks noChangeAspect="1"/>
          </p:cNvPicPr>
          <p:nvPr/>
        </p:nvPicPr>
        <p:blipFill>
          <a:blip r:embed="rId2"/>
          <a:stretch>
            <a:fillRect/>
          </a:stretch>
        </p:blipFill>
        <p:spPr>
          <a:xfrm>
            <a:off x="1252627" y="4280812"/>
            <a:ext cx="9410700" cy="2333625"/>
          </a:xfrm>
          <a:prstGeom prst="rect">
            <a:avLst/>
          </a:prstGeom>
        </p:spPr>
      </p:pic>
    </p:spTree>
    <p:extLst>
      <p:ext uri="{BB962C8B-B14F-4D97-AF65-F5344CB8AC3E}">
        <p14:creationId xmlns:p14="http://schemas.microsoft.com/office/powerpoint/2010/main" val="34579555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3894D1-A085-4C4D-8579-C6F6A769073B}"/>
              </a:ext>
            </a:extLst>
          </p:cNvPr>
          <p:cNvSpPr>
            <a:spLocks noGrp="1"/>
          </p:cNvSpPr>
          <p:nvPr>
            <p:ph type="title"/>
          </p:nvPr>
        </p:nvSpPr>
        <p:spPr/>
        <p:txBody>
          <a:bodyPr/>
          <a:lstStyle/>
          <a:p>
            <a:r>
              <a:rPr lang="zh-CN" altLang="en-US" dirty="0"/>
              <a:t>列表生成式</a:t>
            </a:r>
          </a:p>
        </p:txBody>
      </p:sp>
      <p:sp>
        <p:nvSpPr>
          <p:cNvPr id="3" name="内容占位符 2">
            <a:extLst>
              <a:ext uri="{FF2B5EF4-FFF2-40B4-BE49-F238E27FC236}">
                <a16:creationId xmlns:a16="http://schemas.microsoft.com/office/drawing/2014/main" id="{9B472E74-2EEC-4D33-B481-5B2733E7E037}"/>
              </a:ext>
            </a:extLst>
          </p:cNvPr>
          <p:cNvSpPr>
            <a:spLocks noGrp="1"/>
          </p:cNvSpPr>
          <p:nvPr>
            <p:ph idx="1"/>
          </p:nvPr>
        </p:nvSpPr>
        <p:spPr/>
        <p:txBody>
          <a:bodyPr>
            <a:noAutofit/>
          </a:bodyPr>
          <a:lstStyle/>
          <a:p>
            <a:r>
              <a:rPr lang="zh-CN" altLang="en-US" dirty="0"/>
              <a:t>列表生成式是</a:t>
            </a:r>
            <a:r>
              <a:rPr lang="en-US" altLang="zh-CN" dirty="0"/>
              <a:t>Python</a:t>
            </a:r>
            <a:r>
              <a:rPr lang="zh-CN" altLang="en-US" dirty="0"/>
              <a:t>内置的一种极其强大的生成</a:t>
            </a:r>
            <a:r>
              <a:rPr lang="en-US" altLang="zh-CN" dirty="0"/>
              <a:t>list</a:t>
            </a:r>
            <a:r>
              <a:rPr lang="zh-CN" altLang="en-US" dirty="0"/>
              <a:t>列表的表达式，借助循环结构，简单完成范围大的列表生成。</a:t>
            </a:r>
            <a:endParaRPr lang="en-US" altLang="zh-CN" dirty="0"/>
          </a:p>
          <a:p>
            <a:r>
              <a:rPr lang="zh-CN" altLang="en-US" dirty="0"/>
              <a:t>列表生成式的基本语法格式如下：</a:t>
            </a:r>
            <a:endParaRPr lang="en-US" altLang="zh-CN" dirty="0"/>
          </a:p>
          <a:p>
            <a:endParaRPr lang="en-US" altLang="zh-CN" dirty="0"/>
          </a:p>
          <a:p>
            <a:pPr algn="ctr"/>
            <a:r>
              <a:rPr lang="en-US" altLang="zh-CN" dirty="0"/>
              <a:t>[</a:t>
            </a:r>
            <a:r>
              <a:rPr lang="zh-CN" altLang="en-US" dirty="0">
                <a:solidFill>
                  <a:srgbClr val="FF0000"/>
                </a:solidFill>
              </a:rPr>
              <a:t>元素表达式 </a:t>
            </a:r>
            <a:r>
              <a:rPr lang="en-US" altLang="zh-CN" dirty="0">
                <a:solidFill>
                  <a:srgbClr val="0070C0"/>
                </a:solidFill>
              </a:rPr>
              <a:t>for</a:t>
            </a:r>
            <a:r>
              <a:rPr lang="en-US" altLang="zh-CN" dirty="0"/>
              <a:t> </a:t>
            </a:r>
            <a:r>
              <a:rPr lang="zh-CN" altLang="en-US" dirty="0">
                <a:solidFill>
                  <a:srgbClr val="00B050"/>
                </a:solidFill>
              </a:rPr>
              <a:t>循环索引值 </a:t>
            </a:r>
            <a:r>
              <a:rPr lang="en-US" altLang="zh-CN" dirty="0">
                <a:solidFill>
                  <a:srgbClr val="0070C0"/>
                </a:solidFill>
              </a:rPr>
              <a:t>in</a:t>
            </a:r>
            <a:r>
              <a:rPr lang="en-US" altLang="zh-CN" dirty="0"/>
              <a:t> </a:t>
            </a:r>
            <a:r>
              <a:rPr lang="zh-CN" altLang="en-US" dirty="0">
                <a:solidFill>
                  <a:srgbClr val="7030A0"/>
                </a:solidFill>
              </a:rPr>
              <a:t>迭代器</a:t>
            </a:r>
            <a:r>
              <a:rPr lang="zh-CN" altLang="en-US" dirty="0"/>
              <a:t> </a:t>
            </a:r>
            <a:r>
              <a:rPr lang="en-US" altLang="zh-CN" dirty="0"/>
              <a:t>[</a:t>
            </a:r>
            <a:r>
              <a:rPr lang="en-US" altLang="zh-CN" dirty="0">
                <a:solidFill>
                  <a:srgbClr val="0070C0"/>
                </a:solidFill>
              </a:rPr>
              <a:t>if</a:t>
            </a:r>
            <a:r>
              <a:rPr lang="en-US" altLang="zh-CN" dirty="0"/>
              <a:t> </a:t>
            </a:r>
            <a:r>
              <a:rPr lang="zh-CN" altLang="en-US" dirty="0">
                <a:solidFill>
                  <a:srgbClr val="996633"/>
                </a:solidFill>
              </a:rPr>
              <a:t>条件表达式</a:t>
            </a:r>
            <a:r>
              <a:rPr lang="en-US" altLang="zh-CN" dirty="0"/>
              <a:t>]]</a:t>
            </a:r>
          </a:p>
          <a:p>
            <a:pPr algn="ctr"/>
            <a:endParaRPr lang="en-US" altLang="zh-CN" dirty="0"/>
          </a:p>
          <a:p>
            <a:r>
              <a:rPr lang="zh-CN" altLang="en-US" dirty="0"/>
              <a:t>（</a:t>
            </a:r>
            <a:r>
              <a:rPr lang="en-US" altLang="zh-CN" dirty="0"/>
              <a:t>1</a:t>
            </a:r>
            <a:r>
              <a:rPr lang="zh-CN" altLang="en-US" dirty="0"/>
              <a:t>）</a:t>
            </a:r>
            <a:r>
              <a:rPr lang="zh-CN" altLang="en-US" dirty="0">
                <a:solidFill>
                  <a:srgbClr val="FF0000"/>
                </a:solidFill>
              </a:rPr>
              <a:t>元素表达式</a:t>
            </a:r>
            <a:r>
              <a:rPr lang="zh-CN" altLang="en-US" dirty="0"/>
              <a:t>，即列表的每个元素，可以是一个变量，也可以是表达式</a:t>
            </a:r>
            <a:endParaRPr lang="en-US" altLang="zh-CN" dirty="0"/>
          </a:p>
          <a:p>
            <a:r>
              <a:rPr lang="zh-CN" altLang="en-US" dirty="0"/>
              <a:t>（</a:t>
            </a:r>
            <a:r>
              <a:rPr lang="en-US" altLang="zh-CN" dirty="0"/>
              <a:t>2</a:t>
            </a:r>
            <a:r>
              <a:rPr lang="zh-CN" altLang="en-US" dirty="0"/>
              <a:t>）</a:t>
            </a:r>
            <a:r>
              <a:rPr lang="zh-CN" altLang="en-US" dirty="0">
                <a:solidFill>
                  <a:srgbClr val="00B050"/>
                </a:solidFill>
              </a:rPr>
              <a:t>循环索引值</a:t>
            </a:r>
            <a:r>
              <a:rPr lang="zh-CN" altLang="en-US" dirty="0"/>
              <a:t>，一般是元素表达式中的索引值</a:t>
            </a:r>
            <a:endParaRPr lang="en-US" altLang="zh-CN" dirty="0"/>
          </a:p>
          <a:p>
            <a:r>
              <a:rPr lang="zh-CN" altLang="en-US" dirty="0"/>
              <a:t>（</a:t>
            </a:r>
            <a:r>
              <a:rPr lang="en-US" altLang="zh-CN" dirty="0"/>
              <a:t>3</a:t>
            </a:r>
            <a:r>
              <a:rPr lang="zh-CN" altLang="en-US" dirty="0"/>
              <a:t>）</a:t>
            </a:r>
            <a:r>
              <a:rPr lang="zh-CN" altLang="en-US" dirty="0">
                <a:solidFill>
                  <a:srgbClr val="7030A0"/>
                </a:solidFill>
              </a:rPr>
              <a:t>迭代器</a:t>
            </a:r>
            <a:r>
              <a:rPr lang="zh-CN" altLang="en-US" dirty="0"/>
              <a:t>，索引值遍历的范围，可以是</a:t>
            </a:r>
            <a:r>
              <a:rPr lang="en-US" altLang="zh-CN" dirty="0"/>
              <a:t>range</a:t>
            </a:r>
            <a:r>
              <a:rPr lang="zh-CN" altLang="en-US" dirty="0"/>
              <a:t>，列表，字典的</a:t>
            </a:r>
            <a:r>
              <a:rPr lang="en-US" altLang="zh-CN" dirty="0"/>
              <a:t>keys</a:t>
            </a:r>
            <a:r>
              <a:rPr lang="zh-CN" altLang="en-US" dirty="0"/>
              <a:t>等</a:t>
            </a:r>
            <a:endParaRPr lang="en-US" altLang="zh-CN" dirty="0"/>
          </a:p>
          <a:p>
            <a:r>
              <a:rPr lang="zh-CN" altLang="en-US" dirty="0"/>
              <a:t>（</a:t>
            </a:r>
            <a:r>
              <a:rPr lang="en-US" altLang="zh-CN" dirty="0"/>
              <a:t>4</a:t>
            </a:r>
            <a:r>
              <a:rPr lang="zh-CN" altLang="en-US" dirty="0"/>
              <a:t>）</a:t>
            </a:r>
            <a:r>
              <a:rPr lang="zh-CN" altLang="en-US" dirty="0">
                <a:solidFill>
                  <a:srgbClr val="996633"/>
                </a:solidFill>
              </a:rPr>
              <a:t>条件表达式</a:t>
            </a:r>
            <a:r>
              <a:rPr lang="zh-CN" altLang="en-US" dirty="0"/>
              <a:t>，控制在遍历时的条件，可选</a:t>
            </a:r>
          </a:p>
        </p:txBody>
      </p:sp>
    </p:spTree>
    <p:extLst>
      <p:ext uri="{BB962C8B-B14F-4D97-AF65-F5344CB8AC3E}">
        <p14:creationId xmlns:p14="http://schemas.microsoft.com/office/powerpoint/2010/main" val="37340389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7C7259-762D-4567-85C4-30473FCE4F14}"/>
              </a:ext>
            </a:extLst>
          </p:cNvPr>
          <p:cNvSpPr>
            <a:spLocks noGrp="1"/>
          </p:cNvSpPr>
          <p:nvPr>
            <p:ph type="title"/>
          </p:nvPr>
        </p:nvSpPr>
        <p:spPr/>
        <p:txBody>
          <a:bodyPr/>
          <a:lstStyle/>
          <a:p>
            <a:r>
              <a:rPr lang="zh-CN" altLang="en-US" dirty="0"/>
              <a:t>列表生成式</a:t>
            </a:r>
          </a:p>
        </p:txBody>
      </p:sp>
      <p:sp>
        <p:nvSpPr>
          <p:cNvPr id="3" name="内容占位符 2">
            <a:extLst>
              <a:ext uri="{FF2B5EF4-FFF2-40B4-BE49-F238E27FC236}">
                <a16:creationId xmlns:a16="http://schemas.microsoft.com/office/drawing/2014/main" id="{BFF18DF8-BBD2-47EB-B583-3EF16FC0D5AD}"/>
              </a:ext>
            </a:extLst>
          </p:cNvPr>
          <p:cNvSpPr>
            <a:spLocks noGrp="1"/>
          </p:cNvSpPr>
          <p:nvPr>
            <p:ph idx="1"/>
          </p:nvPr>
        </p:nvSpPr>
        <p:spPr/>
        <p:txBody>
          <a:bodyPr/>
          <a:lstStyle/>
          <a:p>
            <a:r>
              <a:rPr lang="zh-CN" altLang="en-US" dirty="0"/>
              <a:t>（</a:t>
            </a:r>
            <a:r>
              <a:rPr lang="en-US" altLang="zh-CN" dirty="0"/>
              <a:t>1</a:t>
            </a:r>
            <a:r>
              <a:rPr lang="zh-CN" altLang="en-US" dirty="0"/>
              <a:t>）生成</a:t>
            </a:r>
            <a:r>
              <a:rPr lang="en-US" altLang="zh-CN" dirty="0"/>
              <a:t>1~100</a:t>
            </a:r>
            <a:r>
              <a:rPr lang="zh-CN" altLang="en-US" dirty="0"/>
              <a:t>的奇数列表</a:t>
            </a:r>
            <a:endParaRPr lang="en-US" altLang="zh-CN" dirty="0"/>
          </a:p>
          <a:p>
            <a:pPr algn="ctr"/>
            <a:r>
              <a:rPr lang="en-US" altLang="zh-CN" dirty="0"/>
              <a:t>[</a:t>
            </a:r>
            <a:r>
              <a:rPr lang="en-US" altLang="zh-CN" dirty="0">
                <a:solidFill>
                  <a:srgbClr val="FF0000"/>
                </a:solidFill>
              </a:rPr>
              <a:t>x</a:t>
            </a:r>
            <a:r>
              <a:rPr lang="en-US" altLang="zh-CN" dirty="0"/>
              <a:t> </a:t>
            </a:r>
            <a:r>
              <a:rPr lang="en-US" altLang="zh-CN" dirty="0">
                <a:solidFill>
                  <a:srgbClr val="0070C0"/>
                </a:solidFill>
              </a:rPr>
              <a:t>for</a:t>
            </a:r>
            <a:r>
              <a:rPr lang="en-US" altLang="zh-CN" dirty="0"/>
              <a:t> </a:t>
            </a:r>
            <a:r>
              <a:rPr lang="en-US" altLang="zh-CN" dirty="0">
                <a:solidFill>
                  <a:srgbClr val="00B050"/>
                </a:solidFill>
              </a:rPr>
              <a:t>x</a:t>
            </a:r>
            <a:r>
              <a:rPr lang="en-US" altLang="zh-CN" dirty="0"/>
              <a:t> </a:t>
            </a:r>
            <a:r>
              <a:rPr lang="en-US" altLang="zh-CN" dirty="0">
                <a:solidFill>
                  <a:srgbClr val="0070C0"/>
                </a:solidFill>
              </a:rPr>
              <a:t>in</a:t>
            </a:r>
            <a:r>
              <a:rPr lang="en-US" altLang="zh-CN" dirty="0"/>
              <a:t> </a:t>
            </a:r>
            <a:r>
              <a:rPr lang="en-US" altLang="zh-CN" dirty="0">
                <a:solidFill>
                  <a:srgbClr val="7030A0"/>
                </a:solidFill>
              </a:rPr>
              <a:t>range(1, 101, 2)</a:t>
            </a:r>
            <a:r>
              <a:rPr lang="en-US" altLang="zh-CN" dirty="0"/>
              <a:t>]</a:t>
            </a:r>
          </a:p>
          <a:p>
            <a:endParaRPr lang="en-US" altLang="zh-CN" dirty="0"/>
          </a:p>
          <a:p>
            <a:r>
              <a:rPr lang="zh-CN" altLang="en-US" dirty="0"/>
              <a:t>（</a:t>
            </a:r>
            <a:r>
              <a:rPr lang="en-US" altLang="zh-CN" dirty="0"/>
              <a:t>2</a:t>
            </a:r>
            <a:r>
              <a:rPr lang="zh-CN" altLang="en-US" dirty="0"/>
              <a:t>）生成</a:t>
            </a:r>
            <a:r>
              <a:rPr lang="en-US" altLang="zh-CN" dirty="0"/>
              <a:t>1~10</a:t>
            </a:r>
            <a:r>
              <a:rPr lang="zh-CN" altLang="en-US" dirty="0"/>
              <a:t>以内偶数的平方和列表</a:t>
            </a:r>
            <a:endParaRPr lang="en-US" altLang="zh-CN" dirty="0"/>
          </a:p>
          <a:p>
            <a:pPr algn="ctr"/>
            <a:r>
              <a:rPr lang="en-US" altLang="zh-CN" dirty="0"/>
              <a:t>[</a:t>
            </a:r>
            <a:r>
              <a:rPr lang="en-US" altLang="zh-CN" dirty="0">
                <a:solidFill>
                  <a:srgbClr val="FF0000"/>
                </a:solidFill>
              </a:rPr>
              <a:t>x*x</a:t>
            </a:r>
            <a:r>
              <a:rPr lang="en-US" altLang="zh-CN" dirty="0"/>
              <a:t> for x in range(2, 11, 2)]</a:t>
            </a:r>
          </a:p>
          <a:p>
            <a:pPr algn="ctr"/>
            <a:endParaRPr lang="en-US" altLang="zh-CN" dirty="0"/>
          </a:p>
          <a:p>
            <a:r>
              <a:rPr lang="zh-CN" altLang="en-US" dirty="0"/>
              <a:t>（</a:t>
            </a:r>
            <a:r>
              <a:rPr lang="en-US" altLang="zh-CN" dirty="0"/>
              <a:t>3</a:t>
            </a:r>
            <a:r>
              <a:rPr lang="zh-CN" altLang="en-US" dirty="0"/>
              <a:t>）生成</a:t>
            </a:r>
            <a:r>
              <a:rPr lang="en-US" altLang="zh-CN" dirty="0"/>
              <a:t>1~100</a:t>
            </a:r>
            <a:r>
              <a:rPr lang="zh-CN" altLang="en-US" dirty="0"/>
              <a:t>能被</a:t>
            </a:r>
            <a:r>
              <a:rPr lang="en-US" altLang="zh-CN" dirty="0"/>
              <a:t>7</a:t>
            </a:r>
            <a:r>
              <a:rPr lang="zh-CN" altLang="en-US" dirty="0"/>
              <a:t>整除或有数字</a:t>
            </a:r>
            <a:r>
              <a:rPr lang="en-US" altLang="zh-CN" dirty="0"/>
              <a:t>7</a:t>
            </a:r>
            <a:r>
              <a:rPr lang="zh-CN" altLang="en-US" dirty="0"/>
              <a:t>的数组成的列表</a:t>
            </a:r>
            <a:endParaRPr lang="en-US" altLang="zh-CN" dirty="0"/>
          </a:p>
          <a:p>
            <a:pPr algn="ctr"/>
            <a:r>
              <a:rPr lang="en-US" altLang="zh-CN" dirty="0"/>
              <a:t>[x for x in range(1, 101) </a:t>
            </a:r>
            <a:r>
              <a:rPr lang="en-US" altLang="zh-CN" dirty="0">
                <a:solidFill>
                  <a:srgbClr val="0070C0"/>
                </a:solidFill>
              </a:rPr>
              <a:t>if</a:t>
            </a:r>
            <a:r>
              <a:rPr lang="en-US" altLang="zh-CN" dirty="0">
                <a:solidFill>
                  <a:srgbClr val="996633"/>
                </a:solidFill>
              </a:rPr>
              <a:t> x % 7 == 0 or x // 10 == 7 or x % 10 == 7</a:t>
            </a:r>
            <a:r>
              <a:rPr lang="en-US" altLang="zh-CN" dirty="0"/>
              <a:t>]</a:t>
            </a:r>
          </a:p>
          <a:p>
            <a:endParaRPr lang="zh-CN" altLang="en-US" dirty="0"/>
          </a:p>
        </p:txBody>
      </p:sp>
      <p:sp>
        <p:nvSpPr>
          <p:cNvPr id="5" name="文本框 4">
            <a:extLst>
              <a:ext uri="{FF2B5EF4-FFF2-40B4-BE49-F238E27FC236}">
                <a16:creationId xmlns:a16="http://schemas.microsoft.com/office/drawing/2014/main" id="{0318E6AA-B1AC-4F4B-81D8-133891F611B7}"/>
              </a:ext>
            </a:extLst>
          </p:cNvPr>
          <p:cNvSpPr txBox="1"/>
          <p:nvPr/>
        </p:nvSpPr>
        <p:spPr>
          <a:xfrm>
            <a:off x="5099188" y="384048"/>
            <a:ext cx="6468833" cy="400110"/>
          </a:xfrm>
          <a:prstGeom prst="rect">
            <a:avLst/>
          </a:prstGeom>
          <a:noFill/>
        </p:spPr>
        <p:txBody>
          <a:bodyPr wrap="square">
            <a:spAutoFit/>
          </a:bodyPr>
          <a:lstStyle/>
          <a:p>
            <a:pPr algn="ctr"/>
            <a:r>
              <a:rPr lang="en-US" altLang="zh-CN" sz="2000" dirty="0">
                <a:latin typeface="Microsoft YaHei UI" panose="020B0503020204020204" pitchFamily="34" charset="-122"/>
                <a:ea typeface="Microsoft YaHei UI" panose="020B0503020204020204" pitchFamily="34" charset="-122"/>
              </a:rPr>
              <a:t>[</a:t>
            </a:r>
            <a:r>
              <a:rPr lang="zh-CN" altLang="en-US" sz="2000" dirty="0">
                <a:solidFill>
                  <a:srgbClr val="FF0000"/>
                </a:solidFill>
                <a:latin typeface="Microsoft YaHei UI" panose="020B0503020204020204" pitchFamily="34" charset="-122"/>
                <a:ea typeface="Microsoft YaHei UI" panose="020B0503020204020204" pitchFamily="34" charset="-122"/>
              </a:rPr>
              <a:t>元素表达式 </a:t>
            </a:r>
            <a:r>
              <a:rPr lang="en-US" altLang="zh-CN" sz="2000" dirty="0">
                <a:solidFill>
                  <a:srgbClr val="0070C0"/>
                </a:solidFill>
                <a:latin typeface="Microsoft YaHei UI" panose="020B0503020204020204" pitchFamily="34" charset="-122"/>
                <a:ea typeface="Microsoft YaHei UI" panose="020B0503020204020204" pitchFamily="34" charset="-122"/>
              </a:rPr>
              <a:t>for</a:t>
            </a:r>
            <a:r>
              <a:rPr lang="en-US" altLang="zh-CN" sz="2000" dirty="0">
                <a:latin typeface="Microsoft YaHei UI" panose="020B0503020204020204" pitchFamily="34" charset="-122"/>
                <a:ea typeface="Microsoft YaHei UI" panose="020B0503020204020204" pitchFamily="34" charset="-122"/>
              </a:rPr>
              <a:t> </a:t>
            </a:r>
            <a:r>
              <a:rPr lang="zh-CN" altLang="en-US" sz="2000" dirty="0">
                <a:solidFill>
                  <a:srgbClr val="00B050"/>
                </a:solidFill>
                <a:latin typeface="Microsoft YaHei UI" panose="020B0503020204020204" pitchFamily="34" charset="-122"/>
                <a:ea typeface="Microsoft YaHei UI" panose="020B0503020204020204" pitchFamily="34" charset="-122"/>
              </a:rPr>
              <a:t>循环索引值 </a:t>
            </a:r>
            <a:r>
              <a:rPr lang="en-US" altLang="zh-CN" sz="2000" dirty="0">
                <a:solidFill>
                  <a:srgbClr val="0070C0"/>
                </a:solidFill>
                <a:latin typeface="Microsoft YaHei UI" panose="020B0503020204020204" pitchFamily="34" charset="-122"/>
                <a:ea typeface="Microsoft YaHei UI" panose="020B0503020204020204" pitchFamily="34" charset="-122"/>
              </a:rPr>
              <a:t>in</a:t>
            </a:r>
            <a:r>
              <a:rPr lang="en-US" altLang="zh-CN" sz="2000" dirty="0">
                <a:latin typeface="Microsoft YaHei UI" panose="020B0503020204020204" pitchFamily="34" charset="-122"/>
                <a:ea typeface="Microsoft YaHei UI" panose="020B0503020204020204" pitchFamily="34" charset="-122"/>
              </a:rPr>
              <a:t> </a:t>
            </a:r>
            <a:r>
              <a:rPr lang="zh-CN" altLang="en-US" sz="2000" dirty="0">
                <a:solidFill>
                  <a:srgbClr val="7030A0"/>
                </a:solidFill>
                <a:latin typeface="Microsoft YaHei UI" panose="020B0503020204020204" pitchFamily="34" charset="-122"/>
                <a:ea typeface="Microsoft YaHei UI" panose="020B0503020204020204" pitchFamily="34" charset="-122"/>
              </a:rPr>
              <a:t>迭代器</a:t>
            </a:r>
            <a:r>
              <a:rPr lang="zh-CN" altLang="en-US" sz="2000" dirty="0">
                <a:latin typeface="Microsoft YaHei UI" panose="020B0503020204020204" pitchFamily="34" charset="-122"/>
                <a:ea typeface="Microsoft YaHei UI" panose="020B0503020204020204" pitchFamily="34" charset="-122"/>
              </a:rPr>
              <a:t> </a:t>
            </a:r>
            <a:r>
              <a:rPr lang="en-US" altLang="zh-CN" sz="2000" dirty="0">
                <a:latin typeface="Microsoft YaHei UI" panose="020B0503020204020204" pitchFamily="34" charset="-122"/>
                <a:ea typeface="Microsoft YaHei UI" panose="020B0503020204020204" pitchFamily="34" charset="-122"/>
              </a:rPr>
              <a:t>[</a:t>
            </a:r>
            <a:r>
              <a:rPr lang="en-US" altLang="zh-CN" sz="2000" dirty="0">
                <a:solidFill>
                  <a:srgbClr val="0070C0"/>
                </a:solidFill>
                <a:latin typeface="Microsoft YaHei UI" panose="020B0503020204020204" pitchFamily="34" charset="-122"/>
                <a:ea typeface="Microsoft YaHei UI" panose="020B0503020204020204" pitchFamily="34" charset="-122"/>
              </a:rPr>
              <a:t>if</a:t>
            </a:r>
            <a:r>
              <a:rPr lang="en-US" altLang="zh-CN" sz="2000" dirty="0">
                <a:latin typeface="Microsoft YaHei UI" panose="020B0503020204020204" pitchFamily="34" charset="-122"/>
                <a:ea typeface="Microsoft YaHei UI" panose="020B0503020204020204" pitchFamily="34" charset="-122"/>
              </a:rPr>
              <a:t> </a:t>
            </a:r>
            <a:r>
              <a:rPr lang="zh-CN" altLang="en-US" sz="2000" dirty="0">
                <a:solidFill>
                  <a:srgbClr val="996633"/>
                </a:solidFill>
                <a:latin typeface="Microsoft YaHei UI" panose="020B0503020204020204" pitchFamily="34" charset="-122"/>
                <a:ea typeface="Microsoft YaHei UI" panose="020B0503020204020204" pitchFamily="34" charset="-122"/>
              </a:rPr>
              <a:t>条件表达式</a:t>
            </a:r>
            <a:r>
              <a:rPr lang="en-US" altLang="zh-CN" sz="2000" dirty="0">
                <a:latin typeface="Microsoft YaHei UI" panose="020B0503020204020204" pitchFamily="34" charset="-122"/>
                <a:ea typeface="Microsoft YaHei UI" panose="020B0503020204020204" pitchFamily="34" charset="-122"/>
              </a:rPr>
              <a:t>]]</a:t>
            </a:r>
          </a:p>
        </p:txBody>
      </p:sp>
      <p:sp>
        <p:nvSpPr>
          <p:cNvPr id="6" name="文本框 5">
            <a:extLst>
              <a:ext uri="{FF2B5EF4-FFF2-40B4-BE49-F238E27FC236}">
                <a16:creationId xmlns:a16="http://schemas.microsoft.com/office/drawing/2014/main" id="{283CEAD0-12AB-4583-95C9-7CC30FAFEDC6}"/>
              </a:ext>
            </a:extLst>
          </p:cNvPr>
          <p:cNvSpPr txBox="1"/>
          <p:nvPr/>
        </p:nvSpPr>
        <p:spPr>
          <a:xfrm>
            <a:off x="3329796" y="3309783"/>
            <a:ext cx="1361270" cy="369332"/>
          </a:xfrm>
          <a:prstGeom prst="rect">
            <a:avLst/>
          </a:prstGeom>
          <a:noFill/>
        </p:spPr>
        <p:txBody>
          <a:bodyPr wrap="none" rtlCol="0">
            <a:spAutoFit/>
          </a:bodyPr>
          <a:lstStyle/>
          <a:p>
            <a:r>
              <a:rPr lang="zh-CN" altLang="en-US" b="1" dirty="0">
                <a:solidFill>
                  <a:srgbClr val="FF0000"/>
                </a:solidFill>
              </a:rPr>
              <a:t>元素表达式</a:t>
            </a:r>
          </a:p>
        </p:txBody>
      </p:sp>
      <p:sp>
        <p:nvSpPr>
          <p:cNvPr id="7" name="文本框 6">
            <a:extLst>
              <a:ext uri="{FF2B5EF4-FFF2-40B4-BE49-F238E27FC236}">
                <a16:creationId xmlns:a16="http://schemas.microsoft.com/office/drawing/2014/main" id="{8E6F96B2-F062-4EF7-8C77-F2AC2359C5BA}"/>
              </a:ext>
            </a:extLst>
          </p:cNvPr>
          <p:cNvSpPr txBox="1"/>
          <p:nvPr/>
        </p:nvSpPr>
        <p:spPr>
          <a:xfrm>
            <a:off x="4691066" y="3309783"/>
            <a:ext cx="1338828" cy="369332"/>
          </a:xfrm>
          <a:prstGeom prst="rect">
            <a:avLst/>
          </a:prstGeom>
          <a:noFill/>
        </p:spPr>
        <p:txBody>
          <a:bodyPr wrap="none" rtlCol="0">
            <a:spAutoFit/>
          </a:bodyPr>
          <a:lstStyle/>
          <a:p>
            <a:r>
              <a:rPr lang="zh-CN" altLang="en-US" b="1" dirty="0">
                <a:solidFill>
                  <a:srgbClr val="00B050"/>
                </a:solidFill>
              </a:rPr>
              <a:t>循环索引值</a:t>
            </a:r>
          </a:p>
        </p:txBody>
      </p:sp>
      <p:sp>
        <p:nvSpPr>
          <p:cNvPr id="8" name="文本框 7">
            <a:extLst>
              <a:ext uri="{FF2B5EF4-FFF2-40B4-BE49-F238E27FC236}">
                <a16:creationId xmlns:a16="http://schemas.microsoft.com/office/drawing/2014/main" id="{A9344F4E-63D6-4973-BE34-E2CCB5AF536A}"/>
              </a:ext>
            </a:extLst>
          </p:cNvPr>
          <p:cNvSpPr txBox="1"/>
          <p:nvPr/>
        </p:nvSpPr>
        <p:spPr>
          <a:xfrm>
            <a:off x="6258309" y="3307023"/>
            <a:ext cx="877163" cy="369332"/>
          </a:xfrm>
          <a:prstGeom prst="rect">
            <a:avLst/>
          </a:prstGeom>
          <a:noFill/>
        </p:spPr>
        <p:txBody>
          <a:bodyPr wrap="none" rtlCol="0">
            <a:spAutoFit/>
          </a:bodyPr>
          <a:lstStyle/>
          <a:p>
            <a:r>
              <a:rPr lang="zh-CN" altLang="en-US" b="1" dirty="0">
                <a:solidFill>
                  <a:srgbClr val="7030A0"/>
                </a:solidFill>
              </a:rPr>
              <a:t>迭代器</a:t>
            </a:r>
          </a:p>
        </p:txBody>
      </p:sp>
      <p:cxnSp>
        <p:nvCxnSpPr>
          <p:cNvPr id="10" name="直接箭头连接符 9">
            <a:extLst>
              <a:ext uri="{FF2B5EF4-FFF2-40B4-BE49-F238E27FC236}">
                <a16:creationId xmlns:a16="http://schemas.microsoft.com/office/drawing/2014/main" id="{C4534A7B-770D-46F3-8D8E-AE5814CD49B1}"/>
              </a:ext>
            </a:extLst>
          </p:cNvPr>
          <p:cNvCxnSpPr/>
          <p:nvPr/>
        </p:nvCxnSpPr>
        <p:spPr>
          <a:xfrm flipV="1">
            <a:off x="4270075" y="3053751"/>
            <a:ext cx="60385" cy="25327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FF9902A1-EDEF-49C5-B775-84BF47E2ADC0}"/>
              </a:ext>
            </a:extLst>
          </p:cNvPr>
          <p:cNvCxnSpPr/>
          <p:nvPr/>
        </p:nvCxnSpPr>
        <p:spPr>
          <a:xfrm flipH="1" flipV="1">
            <a:off x="5020574" y="3082563"/>
            <a:ext cx="189781" cy="22446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05FD96F8-8C2A-4EB2-A1B7-F1C45312F725}"/>
              </a:ext>
            </a:extLst>
          </p:cNvPr>
          <p:cNvCxnSpPr>
            <a:stCxn id="8" idx="0"/>
          </p:cNvCxnSpPr>
          <p:nvPr/>
        </p:nvCxnSpPr>
        <p:spPr>
          <a:xfrm flipH="1" flipV="1">
            <a:off x="6390500" y="3108615"/>
            <a:ext cx="306391" cy="198408"/>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6" name="对话气泡: 圆角矩形 15">
            <a:extLst>
              <a:ext uri="{FF2B5EF4-FFF2-40B4-BE49-F238E27FC236}">
                <a16:creationId xmlns:a16="http://schemas.microsoft.com/office/drawing/2014/main" id="{0E4E3666-6038-475B-8D36-41EC35F0FB58}"/>
              </a:ext>
            </a:extLst>
          </p:cNvPr>
          <p:cNvSpPr/>
          <p:nvPr/>
        </p:nvSpPr>
        <p:spPr>
          <a:xfrm>
            <a:off x="6096000" y="2084832"/>
            <a:ext cx="1495245" cy="528972"/>
          </a:xfrm>
          <a:prstGeom prst="wedgeRoundRectCallout">
            <a:avLst>
              <a:gd name="adj1" fmla="val 14571"/>
              <a:gd name="adj2" fmla="val 6413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注意该数要比</a:t>
            </a:r>
            <a:r>
              <a:rPr lang="en-US" altLang="zh-CN" dirty="0"/>
              <a:t>100</a:t>
            </a:r>
            <a:r>
              <a:rPr lang="zh-CN" altLang="en-US" dirty="0"/>
              <a:t>多</a:t>
            </a:r>
            <a:r>
              <a:rPr lang="en-US" altLang="zh-CN" dirty="0"/>
              <a:t>1</a:t>
            </a:r>
            <a:endParaRPr lang="zh-CN" altLang="en-US" dirty="0"/>
          </a:p>
        </p:txBody>
      </p:sp>
      <p:sp>
        <p:nvSpPr>
          <p:cNvPr id="17" name="矩形 16">
            <a:extLst>
              <a:ext uri="{FF2B5EF4-FFF2-40B4-BE49-F238E27FC236}">
                <a16:creationId xmlns:a16="http://schemas.microsoft.com/office/drawing/2014/main" id="{86A7920F-34D7-4576-9485-CD35E7B4B78B}"/>
              </a:ext>
            </a:extLst>
          </p:cNvPr>
          <p:cNvSpPr/>
          <p:nvPr/>
        </p:nvSpPr>
        <p:spPr>
          <a:xfrm>
            <a:off x="6696891" y="2786332"/>
            <a:ext cx="513119" cy="31952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a:extLst>
              <a:ext uri="{FF2B5EF4-FFF2-40B4-BE49-F238E27FC236}">
                <a16:creationId xmlns:a16="http://schemas.microsoft.com/office/drawing/2014/main" id="{B13A249D-1B91-4E77-936D-983ED50DDA60}"/>
              </a:ext>
            </a:extLst>
          </p:cNvPr>
          <p:cNvSpPr txBox="1"/>
          <p:nvPr/>
        </p:nvSpPr>
        <p:spPr>
          <a:xfrm>
            <a:off x="2913517" y="4728874"/>
            <a:ext cx="2954655" cy="369332"/>
          </a:xfrm>
          <a:prstGeom prst="rect">
            <a:avLst/>
          </a:prstGeom>
          <a:noFill/>
        </p:spPr>
        <p:txBody>
          <a:bodyPr wrap="none" rtlCol="0">
            <a:spAutoFit/>
          </a:bodyPr>
          <a:lstStyle/>
          <a:p>
            <a:r>
              <a:rPr lang="zh-CN" altLang="en-US" b="1" dirty="0">
                <a:solidFill>
                  <a:srgbClr val="FF0000"/>
                </a:solidFill>
              </a:rPr>
              <a:t>可以构造满足需要的表达式</a:t>
            </a:r>
          </a:p>
        </p:txBody>
      </p:sp>
      <p:cxnSp>
        <p:nvCxnSpPr>
          <p:cNvPr id="19" name="直接箭头连接符 18">
            <a:extLst>
              <a:ext uri="{FF2B5EF4-FFF2-40B4-BE49-F238E27FC236}">
                <a16:creationId xmlns:a16="http://schemas.microsoft.com/office/drawing/2014/main" id="{ED7DF1F2-598B-4CE1-821F-7B3A0DE0BF34}"/>
              </a:ext>
            </a:extLst>
          </p:cNvPr>
          <p:cNvCxnSpPr/>
          <p:nvPr/>
        </p:nvCxnSpPr>
        <p:spPr>
          <a:xfrm flipV="1">
            <a:off x="4330460" y="4459100"/>
            <a:ext cx="60385" cy="25327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文本框 19">
            <a:extLst>
              <a:ext uri="{FF2B5EF4-FFF2-40B4-BE49-F238E27FC236}">
                <a16:creationId xmlns:a16="http://schemas.microsoft.com/office/drawing/2014/main" id="{6D11A935-0BC7-4A73-AFA7-73DA10C68A76}"/>
              </a:ext>
            </a:extLst>
          </p:cNvPr>
          <p:cNvSpPr txBox="1"/>
          <p:nvPr/>
        </p:nvSpPr>
        <p:spPr>
          <a:xfrm>
            <a:off x="5932098" y="6272784"/>
            <a:ext cx="2930610" cy="369332"/>
          </a:xfrm>
          <a:prstGeom prst="rect">
            <a:avLst/>
          </a:prstGeom>
          <a:noFill/>
        </p:spPr>
        <p:txBody>
          <a:bodyPr wrap="none" rtlCol="0">
            <a:spAutoFit/>
          </a:bodyPr>
          <a:lstStyle/>
          <a:p>
            <a:r>
              <a:rPr lang="zh-CN" altLang="en-US" b="1" dirty="0">
                <a:solidFill>
                  <a:srgbClr val="996633"/>
                </a:solidFill>
              </a:rPr>
              <a:t>在遍历时通过条件筛选元素</a:t>
            </a:r>
          </a:p>
        </p:txBody>
      </p:sp>
      <p:cxnSp>
        <p:nvCxnSpPr>
          <p:cNvPr id="21" name="直接箭头连接符 20">
            <a:extLst>
              <a:ext uri="{FF2B5EF4-FFF2-40B4-BE49-F238E27FC236}">
                <a16:creationId xmlns:a16="http://schemas.microsoft.com/office/drawing/2014/main" id="{ECFDBC85-7CF8-4C0E-8ECC-E358EF61C084}"/>
              </a:ext>
            </a:extLst>
          </p:cNvPr>
          <p:cNvCxnSpPr/>
          <p:nvPr/>
        </p:nvCxnSpPr>
        <p:spPr>
          <a:xfrm flipV="1">
            <a:off x="7349041" y="6003010"/>
            <a:ext cx="60385" cy="253272"/>
          </a:xfrm>
          <a:prstGeom prst="straightConnector1">
            <a:avLst/>
          </a:prstGeom>
          <a:ln w="28575">
            <a:solidFill>
              <a:srgbClr val="996633"/>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81367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21E7C8-58A5-493E-B93F-B4BDA76961AA}"/>
              </a:ext>
            </a:extLst>
          </p:cNvPr>
          <p:cNvSpPr>
            <a:spLocks noGrp="1"/>
          </p:cNvSpPr>
          <p:nvPr>
            <p:ph type="title"/>
          </p:nvPr>
        </p:nvSpPr>
        <p:spPr/>
        <p:txBody>
          <a:bodyPr/>
          <a:lstStyle/>
          <a:p>
            <a:r>
              <a:rPr lang="zh-CN" altLang="en-US" dirty="0"/>
              <a:t>列表生成式</a:t>
            </a:r>
          </a:p>
        </p:txBody>
      </p:sp>
      <p:sp>
        <p:nvSpPr>
          <p:cNvPr id="3" name="内容占位符 2">
            <a:extLst>
              <a:ext uri="{FF2B5EF4-FFF2-40B4-BE49-F238E27FC236}">
                <a16:creationId xmlns:a16="http://schemas.microsoft.com/office/drawing/2014/main" id="{C284D61E-579E-482D-BDCA-07B7D365040E}"/>
              </a:ext>
            </a:extLst>
          </p:cNvPr>
          <p:cNvSpPr>
            <a:spLocks noGrp="1"/>
          </p:cNvSpPr>
          <p:nvPr>
            <p:ph idx="1"/>
          </p:nvPr>
        </p:nvSpPr>
        <p:spPr/>
        <p:txBody>
          <a:bodyPr>
            <a:noAutofit/>
          </a:bodyPr>
          <a:lstStyle/>
          <a:p>
            <a:r>
              <a:rPr lang="zh-CN" altLang="en-US" dirty="0"/>
              <a:t>列表生成式还可以实现多层循环迭代，比如：</a:t>
            </a:r>
            <a:endParaRPr lang="en-US" altLang="zh-CN" dirty="0"/>
          </a:p>
          <a:p>
            <a:r>
              <a:rPr lang="zh-CN" altLang="en-US" dirty="0"/>
              <a:t>（</a:t>
            </a:r>
            <a:r>
              <a:rPr lang="en-US" altLang="zh-CN" dirty="0"/>
              <a:t>4</a:t>
            </a:r>
            <a:r>
              <a:rPr lang="zh-CN" altLang="en-US" dirty="0"/>
              <a:t>）生成所有扑克牌</a:t>
            </a:r>
            <a:endParaRPr lang="en-US" altLang="zh-CN" dirty="0"/>
          </a:p>
          <a:p>
            <a:pPr>
              <a:buFont typeface="Wingdings" panose="05000000000000000000" pitchFamily="2" charset="2"/>
              <a:buChar char="Ø"/>
            </a:pPr>
            <a:r>
              <a:rPr lang="zh-CN" altLang="en-US" dirty="0"/>
              <a:t>花色：“黑桃”，“红桃”，“梅花”，“方块”</a:t>
            </a:r>
            <a:endParaRPr lang="en-US" altLang="zh-CN" dirty="0"/>
          </a:p>
          <a:p>
            <a:pPr>
              <a:buFont typeface="Wingdings" panose="05000000000000000000" pitchFamily="2" charset="2"/>
              <a:buChar char="Ø"/>
            </a:pPr>
            <a:r>
              <a:rPr lang="zh-CN" altLang="en-US" dirty="0"/>
              <a:t>数字：</a:t>
            </a:r>
            <a:r>
              <a:rPr lang="en-US" altLang="zh-CN" dirty="0"/>
              <a:t>”A”, “2”, “3”, “4”, “5”, “6”, “7”, “8”, “9”, “10”, “J”, “Q”, “K”</a:t>
            </a:r>
          </a:p>
          <a:p>
            <a:pPr>
              <a:buFont typeface="Wingdings" panose="05000000000000000000" pitchFamily="2" charset="2"/>
              <a:buChar char="Ø"/>
            </a:pPr>
            <a:r>
              <a:rPr lang="zh-CN" altLang="en-US" dirty="0"/>
              <a:t>分别用</a:t>
            </a:r>
            <a:r>
              <a:rPr lang="en-US" altLang="zh-CN" dirty="0"/>
              <a:t>color</a:t>
            </a:r>
            <a:r>
              <a:rPr lang="zh-CN" altLang="en-US" dirty="0"/>
              <a:t>和</a:t>
            </a:r>
            <a:r>
              <a:rPr lang="en-US" altLang="zh-CN" dirty="0"/>
              <a:t>num</a:t>
            </a:r>
            <a:r>
              <a:rPr lang="zh-CN" altLang="en-US" dirty="0"/>
              <a:t>两个列表表示花色和数字，每一张扑克牌实质上是一个花色加一个数字组成。利用列表生成式可以写成：</a:t>
            </a:r>
            <a:endParaRPr lang="en-US" altLang="zh-CN" dirty="0"/>
          </a:p>
          <a:p>
            <a:pPr marL="0" indent="0">
              <a:buNone/>
            </a:pPr>
            <a:r>
              <a:rPr lang="en-US" altLang="zh-CN" dirty="0"/>
              <a:t>    color = [</a:t>
            </a:r>
            <a:r>
              <a:rPr lang="zh-CN" altLang="en-US" dirty="0"/>
              <a:t>“黑桃”，“红桃”，“梅花”，“方块”</a:t>
            </a:r>
            <a:r>
              <a:rPr lang="en-US" altLang="zh-CN" dirty="0"/>
              <a:t>]</a:t>
            </a:r>
          </a:p>
          <a:p>
            <a:pPr marL="0" indent="0">
              <a:buNone/>
            </a:pPr>
            <a:r>
              <a:rPr lang="en-US" altLang="zh-CN" dirty="0"/>
              <a:t>    num = [”A”, “2”, “3”, “4”, “5”, “6”, “7”, “8”, “9”, “10”, “J”, “Q”, “K”]</a:t>
            </a:r>
          </a:p>
          <a:p>
            <a:pPr marL="0" indent="0">
              <a:buNone/>
            </a:pPr>
            <a:r>
              <a:rPr lang="en-US" altLang="zh-CN" dirty="0"/>
              <a:t>    poke = [</a:t>
            </a:r>
            <a:r>
              <a:rPr lang="en-US" altLang="zh-CN" dirty="0" err="1"/>
              <a:t>m+n</a:t>
            </a:r>
            <a:r>
              <a:rPr lang="en-US" altLang="zh-CN" dirty="0"/>
              <a:t> </a:t>
            </a:r>
            <a:r>
              <a:rPr lang="en-US" altLang="zh-CN" dirty="0">
                <a:solidFill>
                  <a:srgbClr val="0070C0"/>
                </a:solidFill>
              </a:rPr>
              <a:t>for m in color </a:t>
            </a:r>
            <a:r>
              <a:rPr lang="en-US" altLang="zh-CN" dirty="0">
                <a:solidFill>
                  <a:srgbClr val="00B050"/>
                </a:solidFill>
              </a:rPr>
              <a:t>for n in num</a:t>
            </a:r>
            <a:r>
              <a:rPr lang="en-US" altLang="zh-CN" dirty="0"/>
              <a:t>]</a:t>
            </a:r>
            <a:endParaRPr lang="zh-CN" altLang="en-US" dirty="0"/>
          </a:p>
        </p:txBody>
      </p:sp>
      <p:sp>
        <p:nvSpPr>
          <p:cNvPr id="4" name="文本框 3">
            <a:extLst>
              <a:ext uri="{FF2B5EF4-FFF2-40B4-BE49-F238E27FC236}">
                <a16:creationId xmlns:a16="http://schemas.microsoft.com/office/drawing/2014/main" id="{28A394F0-2570-4ACE-8EF1-67D9026B89C1}"/>
              </a:ext>
            </a:extLst>
          </p:cNvPr>
          <p:cNvSpPr txBox="1"/>
          <p:nvPr/>
        </p:nvSpPr>
        <p:spPr>
          <a:xfrm>
            <a:off x="2685692" y="284577"/>
            <a:ext cx="9506308" cy="400110"/>
          </a:xfrm>
          <a:prstGeom prst="rect">
            <a:avLst/>
          </a:prstGeom>
          <a:noFill/>
        </p:spPr>
        <p:txBody>
          <a:bodyPr wrap="square">
            <a:spAutoFit/>
          </a:bodyPr>
          <a:lstStyle/>
          <a:p>
            <a:pPr algn="ctr"/>
            <a:r>
              <a:rPr lang="en-US" altLang="zh-CN" sz="2000" dirty="0">
                <a:latin typeface="Microsoft YaHei UI" panose="020B0503020204020204" pitchFamily="34" charset="-122"/>
                <a:ea typeface="Microsoft YaHei UI" panose="020B0503020204020204" pitchFamily="34" charset="-122"/>
              </a:rPr>
              <a:t>[</a:t>
            </a:r>
            <a:r>
              <a:rPr lang="zh-CN" altLang="en-US" sz="2000" dirty="0">
                <a:solidFill>
                  <a:srgbClr val="FF0000"/>
                </a:solidFill>
                <a:latin typeface="Microsoft YaHei UI" panose="020B0503020204020204" pitchFamily="34" charset="-122"/>
                <a:ea typeface="Microsoft YaHei UI" panose="020B0503020204020204" pitchFamily="34" charset="-122"/>
              </a:rPr>
              <a:t>元素表达式 </a:t>
            </a:r>
            <a:r>
              <a:rPr lang="en-US" altLang="zh-CN" sz="2000" dirty="0">
                <a:solidFill>
                  <a:srgbClr val="0070C0"/>
                </a:solidFill>
                <a:latin typeface="Microsoft YaHei UI" panose="020B0503020204020204" pitchFamily="34" charset="-122"/>
                <a:ea typeface="Microsoft YaHei UI" panose="020B0503020204020204" pitchFamily="34" charset="-122"/>
              </a:rPr>
              <a:t>for</a:t>
            </a:r>
            <a:r>
              <a:rPr lang="en-US" altLang="zh-CN" sz="2000" dirty="0">
                <a:latin typeface="Microsoft YaHei UI" panose="020B0503020204020204" pitchFamily="34" charset="-122"/>
                <a:ea typeface="Microsoft YaHei UI" panose="020B0503020204020204" pitchFamily="34" charset="-122"/>
              </a:rPr>
              <a:t> </a:t>
            </a:r>
            <a:r>
              <a:rPr lang="zh-CN" altLang="en-US" sz="2000" dirty="0">
                <a:solidFill>
                  <a:srgbClr val="00B050"/>
                </a:solidFill>
                <a:latin typeface="Microsoft YaHei UI" panose="020B0503020204020204" pitchFamily="34" charset="-122"/>
                <a:ea typeface="Microsoft YaHei UI" panose="020B0503020204020204" pitchFamily="34" charset="-122"/>
              </a:rPr>
              <a:t>索引值</a:t>
            </a:r>
            <a:r>
              <a:rPr lang="en-US" altLang="zh-CN" sz="2000" dirty="0">
                <a:solidFill>
                  <a:srgbClr val="00B050"/>
                </a:solidFill>
                <a:latin typeface="Microsoft YaHei UI" panose="020B0503020204020204" pitchFamily="34" charset="-122"/>
                <a:ea typeface="Microsoft YaHei UI" panose="020B0503020204020204" pitchFamily="34" charset="-122"/>
              </a:rPr>
              <a:t>1</a:t>
            </a:r>
            <a:r>
              <a:rPr lang="zh-CN" altLang="en-US" sz="2000" dirty="0">
                <a:solidFill>
                  <a:srgbClr val="00B050"/>
                </a:solidFill>
                <a:latin typeface="Microsoft YaHei UI" panose="020B0503020204020204" pitchFamily="34" charset="-122"/>
                <a:ea typeface="Microsoft YaHei UI" panose="020B0503020204020204" pitchFamily="34" charset="-122"/>
              </a:rPr>
              <a:t> </a:t>
            </a:r>
            <a:r>
              <a:rPr lang="en-US" altLang="zh-CN" sz="2000" dirty="0">
                <a:solidFill>
                  <a:srgbClr val="0070C0"/>
                </a:solidFill>
                <a:latin typeface="Microsoft YaHei UI" panose="020B0503020204020204" pitchFamily="34" charset="-122"/>
                <a:ea typeface="Microsoft YaHei UI" panose="020B0503020204020204" pitchFamily="34" charset="-122"/>
              </a:rPr>
              <a:t>in</a:t>
            </a:r>
            <a:r>
              <a:rPr lang="en-US" altLang="zh-CN" sz="2000" dirty="0">
                <a:latin typeface="Microsoft YaHei UI" panose="020B0503020204020204" pitchFamily="34" charset="-122"/>
                <a:ea typeface="Microsoft YaHei UI" panose="020B0503020204020204" pitchFamily="34" charset="-122"/>
              </a:rPr>
              <a:t> </a:t>
            </a:r>
            <a:r>
              <a:rPr lang="zh-CN" altLang="en-US" sz="2000" dirty="0">
                <a:solidFill>
                  <a:srgbClr val="7030A0"/>
                </a:solidFill>
                <a:latin typeface="Microsoft YaHei UI" panose="020B0503020204020204" pitchFamily="34" charset="-122"/>
                <a:ea typeface="Microsoft YaHei UI" panose="020B0503020204020204" pitchFamily="34" charset="-122"/>
              </a:rPr>
              <a:t>迭代器</a:t>
            </a:r>
            <a:r>
              <a:rPr lang="en-US" altLang="zh-CN" sz="2000" dirty="0">
                <a:solidFill>
                  <a:srgbClr val="7030A0"/>
                </a:solidFill>
                <a:latin typeface="Microsoft YaHei UI" panose="020B0503020204020204" pitchFamily="34" charset="-122"/>
                <a:ea typeface="Microsoft YaHei UI" panose="020B0503020204020204" pitchFamily="34" charset="-122"/>
              </a:rPr>
              <a:t>1</a:t>
            </a:r>
            <a:r>
              <a:rPr lang="zh-CN" altLang="en-US" sz="2000" dirty="0">
                <a:latin typeface="Microsoft YaHei UI" panose="020B0503020204020204" pitchFamily="34" charset="-122"/>
                <a:ea typeface="Microsoft YaHei UI" panose="020B0503020204020204" pitchFamily="34" charset="-122"/>
              </a:rPr>
              <a:t> </a:t>
            </a:r>
            <a:r>
              <a:rPr lang="en-US" altLang="zh-CN" sz="2000" dirty="0">
                <a:solidFill>
                  <a:srgbClr val="0070C0"/>
                </a:solidFill>
                <a:latin typeface="Microsoft YaHei UI" panose="020B0503020204020204" pitchFamily="34" charset="-122"/>
                <a:ea typeface="Microsoft YaHei UI" panose="020B0503020204020204" pitchFamily="34" charset="-122"/>
              </a:rPr>
              <a:t>for</a:t>
            </a:r>
            <a:r>
              <a:rPr lang="en-US" altLang="zh-CN" sz="2000" dirty="0">
                <a:latin typeface="Microsoft YaHei UI" panose="020B0503020204020204" pitchFamily="34" charset="-122"/>
                <a:ea typeface="Microsoft YaHei UI" panose="020B0503020204020204" pitchFamily="34" charset="-122"/>
              </a:rPr>
              <a:t> </a:t>
            </a:r>
            <a:r>
              <a:rPr lang="zh-CN" altLang="en-US" sz="2000" dirty="0">
                <a:solidFill>
                  <a:srgbClr val="00B050"/>
                </a:solidFill>
                <a:latin typeface="Microsoft YaHei UI" panose="020B0503020204020204" pitchFamily="34" charset="-122"/>
                <a:ea typeface="Microsoft YaHei UI" panose="020B0503020204020204" pitchFamily="34" charset="-122"/>
              </a:rPr>
              <a:t>索引值</a:t>
            </a:r>
            <a:r>
              <a:rPr lang="en-US" altLang="zh-CN" sz="2000" dirty="0">
                <a:solidFill>
                  <a:srgbClr val="00B050"/>
                </a:solidFill>
                <a:latin typeface="Microsoft YaHei UI" panose="020B0503020204020204" pitchFamily="34" charset="-122"/>
                <a:ea typeface="Microsoft YaHei UI" panose="020B0503020204020204" pitchFamily="34" charset="-122"/>
              </a:rPr>
              <a:t>2</a:t>
            </a:r>
            <a:r>
              <a:rPr lang="en-US" altLang="zh-CN" sz="2000" dirty="0">
                <a:latin typeface="Microsoft YaHei UI" panose="020B0503020204020204" pitchFamily="34" charset="-122"/>
                <a:ea typeface="Microsoft YaHei UI" panose="020B0503020204020204" pitchFamily="34" charset="-122"/>
              </a:rPr>
              <a:t> </a:t>
            </a:r>
            <a:r>
              <a:rPr lang="en-US" altLang="zh-CN" sz="2000" dirty="0">
                <a:solidFill>
                  <a:srgbClr val="0070C0"/>
                </a:solidFill>
                <a:latin typeface="Microsoft YaHei UI" panose="020B0503020204020204" pitchFamily="34" charset="-122"/>
                <a:ea typeface="Microsoft YaHei UI" panose="020B0503020204020204" pitchFamily="34" charset="-122"/>
              </a:rPr>
              <a:t>in</a:t>
            </a:r>
            <a:r>
              <a:rPr lang="en-US" altLang="zh-CN" sz="2000" dirty="0">
                <a:latin typeface="Microsoft YaHei UI" panose="020B0503020204020204" pitchFamily="34" charset="-122"/>
                <a:ea typeface="Microsoft YaHei UI" panose="020B0503020204020204" pitchFamily="34" charset="-122"/>
              </a:rPr>
              <a:t> </a:t>
            </a:r>
            <a:r>
              <a:rPr lang="zh-CN" altLang="en-US" sz="2000" dirty="0">
                <a:solidFill>
                  <a:srgbClr val="7030A0"/>
                </a:solidFill>
                <a:latin typeface="Microsoft YaHei UI" panose="020B0503020204020204" pitchFamily="34" charset="-122"/>
                <a:ea typeface="Microsoft YaHei UI" panose="020B0503020204020204" pitchFamily="34" charset="-122"/>
              </a:rPr>
              <a:t>迭代器</a:t>
            </a:r>
            <a:r>
              <a:rPr lang="en-US" altLang="zh-CN" sz="2000" dirty="0">
                <a:solidFill>
                  <a:srgbClr val="7030A0"/>
                </a:solidFill>
                <a:latin typeface="Microsoft YaHei UI" panose="020B0503020204020204" pitchFamily="34" charset="-122"/>
                <a:ea typeface="Microsoft YaHei UI" panose="020B0503020204020204" pitchFamily="34" charset="-122"/>
              </a:rPr>
              <a:t>2</a:t>
            </a:r>
            <a:r>
              <a:rPr lang="en-US" altLang="zh-CN" sz="2000" dirty="0">
                <a:latin typeface="Microsoft YaHei UI" panose="020B0503020204020204" pitchFamily="34" charset="-122"/>
                <a:ea typeface="Microsoft YaHei UI" panose="020B0503020204020204" pitchFamily="34" charset="-122"/>
              </a:rPr>
              <a:t> [</a:t>
            </a:r>
            <a:r>
              <a:rPr lang="en-US" altLang="zh-CN" sz="2000" dirty="0">
                <a:solidFill>
                  <a:srgbClr val="0070C0"/>
                </a:solidFill>
                <a:latin typeface="Microsoft YaHei UI" panose="020B0503020204020204" pitchFamily="34" charset="-122"/>
                <a:ea typeface="Microsoft YaHei UI" panose="020B0503020204020204" pitchFamily="34" charset="-122"/>
              </a:rPr>
              <a:t>if</a:t>
            </a:r>
            <a:r>
              <a:rPr lang="en-US" altLang="zh-CN" sz="2000" dirty="0">
                <a:latin typeface="Microsoft YaHei UI" panose="020B0503020204020204" pitchFamily="34" charset="-122"/>
                <a:ea typeface="Microsoft YaHei UI" panose="020B0503020204020204" pitchFamily="34" charset="-122"/>
              </a:rPr>
              <a:t> </a:t>
            </a:r>
            <a:r>
              <a:rPr lang="zh-CN" altLang="en-US" sz="2000" dirty="0">
                <a:solidFill>
                  <a:srgbClr val="996633"/>
                </a:solidFill>
                <a:latin typeface="Microsoft YaHei UI" panose="020B0503020204020204" pitchFamily="34" charset="-122"/>
                <a:ea typeface="Microsoft YaHei UI" panose="020B0503020204020204" pitchFamily="34" charset="-122"/>
              </a:rPr>
              <a:t>条件表达式</a:t>
            </a:r>
            <a:r>
              <a:rPr lang="en-US" altLang="zh-CN" sz="2000" dirty="0">
                <a:latin typeface="Microsoft YaHei UI" panose="020B0503020204020204" pitchFamily="34" charset="-122"/>
                <a:ea typeface="Microsoft YaHei UI" panose="020B0503020204020204" pitchFamily="34" charset="-122"/>
              </a:rPr>
              <a:t>]]</a:t>
            </a:r>
          </a:p>
        </p:txBody>
      </p:sp>
      <p:sp>
        <p:nvSpPr>
          <p:cNvPr id="7" name="文本框 6">
            <a:extLst>
              <a:ext uri="{FF2B5EF4-FFF2-40B4-BE49-F238E27FC236}">
                <a16:creationId xmlns:a16="http://schemas.microsoft.com/office/drawing/2014/main" id="{B8EB17DA-F7E2-47BD-8444-C84FB5D077E6}"/>
              </a:ext>
            </a:extLst>
          </p:cNvPr>
          <p:cNvSpPr txBox="1"/>
          <p:nvPr/>
        </p:nvSpPr>
        <p:spPr>
          <a:xfrm>
            <a:off x="1438397" y="6472166"/>
            <a:ext cx="2492990" cy="369332"/>
          </a:xfrm>
          <a:prstGeom prst="rect">
            <a:avLst/>
          </a:prstGeom>
          <a:noFill/>
        </p:spPr>
        <p:txBody>
          <a:bodyPr wrap="none" rtlCol="0">
            <a:spAutoFit/>
          </a:bodyPr>
          <a:lstStyle/>
          <a:p>
            <a:r>
              <a:rPr lang="zh-CN" altLang="en-US" b="1" dirty="0">
                <a:solidFill>
                  <a:srgbClr val="FF0000"/>
                </a:solidFill>
              </a:rPr>
              <a:t>花色和数字字符串拼接</a:t>
            </a:r>
          </a:p>
        </p:txBody>
      </p:sp>
      <p:cxnSp>
        <p:nvCxnSpPr>
          <p:cNvPr id="8" name="直接箭头连接符 7">
            <a:extLst>
              <a:ext uri="{FF2B5EF4-FFF2-40B4-BE49-F238E27FC236}">
                <a16:creationId xmlns:a16="http://schemas.microsoft.com/office/drawing/2014/main" id="{1B15B4B7-6AD0-477A-B8E0-A12B24B3B0F8}"/>
              </a:ext>
            </a:extLst>
          </p:cNvPr>
          <p:cNvCxnSpPr/>
          <p:nvPr/>
        </p:nvCxnSpPr>
        <p:spPr>
          <a:xfrm flipV="1">
            <a:off x="2803584" y="6218894"/>
            <a:ext cx="60385" cy="25327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89772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1FCE50-CC8D-4368-ACA7-4909549E72D8}"/>
              </a:ext>
            </a:extLst>
          </p:cNvPr>
          <p:cNvSpPr>
            <a:spLocks noGrp="1"/>
          </p:cNvSpPr>
          <p:nvPr>
            <p:ph type="title"/>
          </p:nvPr>
        </p:nvSpPr>
        <p:spPr/>
        <p:txBody>
          <a:bodyPr/>
          <a:lstStyle/>
          <a:p>
            <a:r>
              <a:rPr lang="zh-CN" altLang="en-US" dirty="0"/>
              <a:t>列表生成式</a:t>
            </a:r>
          </a:p>
        </p:txBody>
      </p:sp>
      <p:sp>
        <p:nvSpPr>
          <p:cNvPr id="3" name="内容占位符 2">
            <a:extLst>
              <a:ext uri="{FF2B5EF4-FFF2-40B4-BE49-F238E27FC236}">
                <a16:creationId xmlns:a16="http://schemas.microsoft.com/office/drawing/2014/main" id="{9D5F7464-75A2-42C7-A18B-482BD6DB872E}"/>
              </a:ext>
            </a:extLst>
          </p:cNvPr>
          <p:cNvSpPr>
            <a:spLocks noGrp="1"/>
          </p:cNvSpPr>
          <p:nvPr>
            <p:ph idx="1"/>
          </p:nvPr>
        </p:nvSpPr>
        <p:spPr/>
        <p:txBody>
          <a:bodyPr/>
          <a:lstStyle/>
          <a:p>
            <a:r>
              <a:rPr lang="zh-CN" altLang="en-US" dirty="0"/>
              <a:t>列表生成式还可以从字典中一次读进多个元素来生成列表，比如</a:t>
            </a:r>
            <a:endParaRPr lang="en-US" altLang="zh-CN" dirty="0"/>
          </a:p>
          <a:p>
            <a:r>
              <a:rPr lang="zh-CN" altLang="en-US" dirty="0"/>
              <a:t>（</a:t>
            </a:r>
            <a:r>
              <a:rPr lang="en-US" altLang="zh-CN" dirty="0"/>
              <a:t>5</a:t>
            </a:r>
            <a:r>
              <a:rPr lang="zh-CN" altLang="en-US" dirty="0"/>
              <a:t>）生成虚拟按键列表</a:t>
            </a:r>
            <a:endParaRPr lang="en-US" altLang="zh-CN" dirty="0"/>
          </a:p>
          <a:p>
            <a:r>
              <a:rPr lang="en-US" altLang="zh-CN" dirty="0" err="1"/>
              <a:t>virtual_keys</a:t>
            </a:r>
            <a:r>
              <a:rPr lang="en-US" altLang="zh-CN" dirty="0"/>
              <a:t> = {“A” : “left”, “S” : “down”, “W” : “up”, “D” : “right”}</a:t>
            </a:r>
          </a:p>
          <a:p>
            <a:r>
              <a:rPr lang="en-US" altLang="zh-CN" dirty="0"/>
              <a:t>d = [</a:t>
            </a:r>
            <a:r>
              <a:rPr lang="en-US" altLang="zh-CN" b="1" dirty="0">
                <a:solidFill>
                  <a:srgbClr val="FF0000"/>
                </a:solidFill>
              </a:rPr>
              <a:t>k + “-&gt;” + v</a:t>
            </a:r>
            <a:r>
              <a:rPr lang="en-US" altLang="zh-CN" dirty="0"/>
              <a:t> </a:t>
            </a:r>
            <a:r>
              <a:rPr lang="en-US" altLang="zh-CN" dirty="0">
                <a:solidFill>
                  <a:srgbClr val="0070C0"/>
                </a:solidFill>
              </a:rPr>
              <a:t>for</a:t>
            </a:r>
            <a:r>
              <a:rPr lang="en-US" altLang="zh-CN" dirty="0"/>
              <a:t> </a:t>
            </a:r>
            <a:r>
              <a:rPr lang="en-US" altLang="zh-CN" b="1" dirty="0">
                <a:solidFill>
                  <a:srgbClr val="00B050"/>
                </a:solidFill>
              </a:rPr>
              <a:t>k, v</a:t>
            </a:r>
            <a:r>
              <a:rPr lang="en-US" altLang="zh-CN" dirty="0"/>
              <a:t> </a:t>
            </a:r>
            <a:r>
              <a:rPr lang="en-US" altLang="zh-CN" dirty="0">
                <a:solidFill>
                  <a:srgbClr val="0070C0"/>
                </a:solidFill>
              </a:rPr>
              <a:t>in</a:t>
            </a:r>
            <a:r>
              <a:rPr lang="en-US" altLang="zh-CN" dirty="0"/>
              <a:t> </a:t>
            </a:r>
            <a:r>
              <a:rPr lang="en-US" altLang="zh-CN" b="1" dirty="0" err="1">
                <a:solidFill>
                  <a:srgbClr val="7030A0"/>
                </a:solidFill>
              </a:rPr>
              <a:t>virtual_keys.items</a:t>
            </a:r>
            <a:r>
              <a:rPr lang="en-US" altLang="zh-CN" b="1" dirty="0">
                <a:solidFill>
                  <a:srgbClr val="7030A0"/>
                </a:solidFill>
              </a:rPr>
              <a:t>()</a:t>
            </a:r>
            <a:r>
              <a:rPr lang="en-US" altLang="zh-CN" dirty="0"/>
              <a:t>]</a:t>
            </a:r>
          </a:p>
        </p:txBody>
      </p:sp>
      <p:pic>
        <p:nvPicPr>
          <p:cNvPr id="5" name="图片 4">
            <a:extLst>
              <a:ext uri="{FF2B5EF4-FFF2-40B4-BE49-F238E27FC236}">
                <a16:creationId xmlns:a16="http://schemas.microsoft.com/office/drawing/2014/main" id="{4BD31F26-2BDF-4814-93F0-EAC4A9C9177E}"/>
              </a:ext>
            </a:extLst>
          </p:cNvPr>
          <p:cNvPicPr>
            <a:picLocks noChangeAspect="1"/>
          </p:cNvPicPr>
          <p:nvPr/>
        </p:nvPicPr>
        <p:blipFill>
          <a:blip r:embed="rId2"/>
          <a:stretch>
            <a:fillRect/>
          </a:stretch>
        </p:blipFill>
        <p:spPr>
          <a:xfrm>
            <a:off x="1891879" y="5099936"/>
            <a:ext cx="6579259" cy="360657"/>
          </a:xfrm>
          <a:prstGeom prst="rect">
            <a:avLst/>
          </a:prstGeom>
        </p:spPr>
      </p:pic>
    </p:spTree>
    <p:extLst>
      <p:ext uri="{BB962C8B-B14F-4D97-AF65-F5344CB8AC3E}">
        <p14:creationId xmlns:p14="http://schemas.microsoft.com/office/powerpoint/2010/main" val="9458096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8AA3DB-7E2A-4401-81AA-361B435E694E}"/>
              </a:ext>
            </a:extLst>
          </p:cNvPr>
          <p:cNvSpPr>
            <a:spLocks noGrp="1"/>
          </p:cNvSpPr>
          <p:nvPr>
            <p:ph type="title"/>
          </p:nvPr>
        </p:nvSpPr>
        <p:spPr/>
        <p:txBody>
          <a:bodyPr/>
          <a:lstStyle/>
          <a:p>
            <a:r>
              <a:rPr lang="zh-CN" altLang="en-US" dirty="0"/>
              <a:t>作业</a:t>
            </a:r>
          </a:p>
        </p:txBody>
      </p:sp>
      <p:sp>
        <p:nvSpPr>
          <p:cNvPr id="3" name="内容占位符 2">
            <a:extLst>
              <a:ext uri="{FF2B5EF4-FFF2-40B4-BE49-F238E27FC236}">
                <a16:creationId xmlns:a16="http://schemas.microsoft.com/office/drawing/2014/main" id="{AD5426E2-7DCB-4302-8A70-85FFA4FD9497}"/>
              </a:ext>
            </a:extLst>
          </p:cNvPr>
          <p:cNvSpPr>
            <a:spLocks noGrp="1"/>
          </p:cNvSpPr>
          <p:nvPr>
            <p:ph idx="1"/>
          </p:nvPr>
        </p:nvSpPr>
        <p:spPr/>
        <p:txBody>
          <a:bodyPr/>
          <a:lstStyle/>
          <a:p>
            <a:r>
              <a:rPr lang="zh-CN" altLang="en-US" dirty="0"/>
              <a:t>课后习题</a:t>
            </a:r>
            <a:r>
              <a:rPr lang="en-US" altLang="zh-CN" dirty="0"/>
              <a:t>3</a:t>
            </a:r>
            <a:r>
              <a:rPr lang="zh-CN" altLang="en-US" dirty="0"/>
              <a:t>，</a:t>
            </a:r>
            <a:r>
              <a:rPr lang="en-US" altLang="zh-CN" dirty="0"/>
              <a:t>6</a:t>
            </a:r>
            <a:r>
              <a:rPr lang="zh-CN" altLang="en-US" dirty="0"/>
              <a:t>，</a:t>
            </a:r>
            <a:r>
              <a:rPr lang="en-US" altLang="zh-CN" dirty="0"/>
              <a:t>9</a:t>
            </a:r>
            <a:r>
              <a:rPr lang="zh-CN" altLang="en-US" dirty="0"/>
              <a:t>，</a:t>
            </a:r>
            <a:r>
              <a:rPr lang="en-US" altLang="zh-CN" dirty="0"/>
              <a:t>13</a:t>
            </a:r>
          </a:p>
          <a:p>
            <a:pPr marL="0" indent="0">
              <a:buNone/>
            </a:pPr>
            <a:endParaRPr lang="en-US" altLang="zh-CN"/>
          </a:p>
          <a:p>
            <a:pPr marL="0" indent="0">
              <a:buNone/>
            </a:pPr>
            <a:r>
              <a:rPr lang="zh-CN" altLang="en-US"/>
              <a:t>（</a:t>
            </a:r>
            <a:r>
              <a:rPr lang="en-US" altLang="zh-CN" dirty="0"/>
              <a:t>5</a:t>
            </a:r>
            <a:r>
              <a:rPr lang="zh-CN" altLang="en-US" dirty="0"/>
              <a:t>）给定列表如下：</a:t>
            </a:r>
            <a:endParaRPr lang="en-US" altLang="zh-CN" dirty="0"/>
          </a:p>
          <a:p>
            <a:r>
              <a:rPr lang="en-US" altLang="zh-CN" dirty="0"/>
              <a:t>names = ['Tom', 'Billy', 'Jefferson', 'Andrew', 'Wesley', 'Steven', 'Joe', 'Alice', 'Jill', 'Ana', 'Wendy', 'Jennifer', 'Sherry', 'Eva‘]</a:t>
            </a:r>
          </a:p>
          <a:p>
            <a:pPr marL="0" indent="0">
              <a:buNone/>
            </a:pPr>
            <a:r>
              <a:rPr lang="zh-CN" altLang="en-US" dirty="0"/>
              <a:t>用列表生成式方法，生成新列表，其元素为所有包括两个</a:t>
            </a:r>
            <a:r>
              <a:rPr lang="en-US" altLang="zh-CN" dirty="0"/>
              <a:t>e</a:t>
            </a:r>
            <a:r>
              <a:rPr lang="zh-CN" altLang="en-US" dirty="0"/>
              <a:t>的字符串</a:t>
            </a:r>
            <a:endParaRPr lang="en-US" altLang="zh-CN" dirty="0"/>
          </a:p>
        </p:txBody>
      </p:sp>
    </p:spTree>
    <p:extLst>
      <p:ext uri="{BB962C8B-B14F-4D97-AF65-F5344CB8AC3E}">
        <p14:creationId xmlns:p14="http://schemas.microsoft.com/office/powerpoint/2010/main" val="8032463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098D3B-C330-4160-8EE5-A556595B080D}"/>
              </a:ext>
            </a:extLst>
          </p:cNvPr>
          <p:cNvSpPr>
            <a:spLocks noGrp="1"/>
          </p:cNvSpPr>
          <p:nvPr>
            <p:ph type="title"/>
          </p:nvPr>
        </p:nvSpPr>
        <p:spPr/>
        <p:txBody>
          <a:bodyPr/>
          <a:lstStyle/>
          <a:p>
            <a:r>
              <a:rPr lang="en-US" altLang="zh-CN" dirty="0"/>
              <a:t>if</a:t>
            </a:r>
            <a:r>
              <a:rPr lang="zh-CN" altLang="en-US" dirty="0"/>
              <a:t>语句</a:t>
            </a:r>
          </a:p>
        </p:txBody>
      </p:sp>
      <p:sp>
        <p:nvSpPr>
          <p:cNvPr id="3" name="内容占位符 2">
            <a:extLst>
              <a:ext uri="{FF2B5EF4-FFF2-40B4-BE49-F238E27FC236}">
                <a16:creationId xmlns:a16="http://schemas.microsoft.com/office/drawing/2014/main" id="{FE5360F0-39FC-47A7-8F58-DD19751C964E}"/>
              </a:ext>
            </a:extLst>
          </p:cNvPr>
          <p:cNvSpPr>
            <a:spLocks noGrp="1"/>
          </p:cNvSpPr>
          <p:nvPr>
            <p:ph idx="1"/>
          </p:nvPr>
        </p:nvSpPr>
        <p:spPr/>
        <p:txBody>
          <a:bodyPr/>
          <a:lstStyle/>
          <a:p>
            <a:r>
              <a:rPr lang="en-US" altLang="zh-CN" dirty="0"/>
              <a:t>if</a:t>
            </a:r>
            <a:r>
              <a:rPr lang="zh-CN" altLang="en-US" dirty="0"/>
              <a:t>语句的语法形式如下所示：</a:t>
            </a:r>
          </a:p>
          <a:p>
            <a:pPr marL="0" indent="0">
              <a:buNone/>
              <a:tabLst>
                <a:tab pos="2959100" algn="l"/>
              </a:tabLst>
            </a:pPr>
            <a:r>
              <a:rPr lang="en-US" altLang="zh-CN" dirty="0"/>
              <a:t>	if  </a:t>
            </a:r>
            <a:r>
              <a:rPr lang="zh-CN" altLang="en-US" dirty="0"/>
              <a:t>条件表达式 ：</a:t>
            </a:r>
          </a:p>
          <a:p>
            <a:pPr marL="0" indent="0">
              <a:buNone/>
              <a:tabLst>
                <a:tab pos="2959100" algn="l"/>
              </a:tabLst>
            </a:pPr>
            <a:r>
              <a:rPr lang="en-US" altLang="zh-CN" dirty="0"/>
              <a:t>	</a:t>
            </a:r>
            <a:r>
              <a:rPr lang="zh-CN" altLang="en-US" dirty="0"/>
              <a:t>    语句</a:t>
            </a:r>
            <a:r>
              <a:rPr lang="en-US" altLang="zh-CN" dirty="0"/>
              <a:t>1</a:t>
            </a:r>
          </a:p>
          <a:p>
            <a:r>
              <a:rPr lang="zh-CN" altLang="en-US" dirty="0"/>
              <a:t>与</a:t>
            </a:r>
            <a:r>
              <a:rPr lang="en-US" altLang="zh-CN" dirty="0"/>
              <a:t>C</a:t>
            </a:r>
            <a:r>
              <a:rPr lang="zh-CN" altLang="en-US" dirty="0"/>
              <a:t>语言写法不同之处：</a:t>
            </a:r>
            <a:endParaRPr lang="en-US" altLang="zh-CN" dirty="0"/>
          </a:p>
          <a:p>
            <a:r>
              <a:rPr lang="zh-CN" altLang="en-US" dirty="0"/>
              <a:t>（</a:t>
            </a:r>
            <a:r>
              <a:rPr lang="en-US" altLang="zh-CN" dirty="0"/>
              <a:t>1</a:t>
            </a:r>
            <a:r>
              <a:rPr lang="zh-CN" altLang="en-US" dirty="0"/>
              <a:t>）条件表达式不需要圆括号括起（括起也没错）</a:t>
            </a:r>
            <a:endParaRPr lang="en-US" altLang="zh-CN" dirty="0"/>
          </a:p>
          <a:p>
            <a:r>
              <a:rPr lang="zh-CN" altLang="en-US" dirty="0"/>
              <a:t>（</a:t>
            </a:r>
            <a:r>
              <a:rPr lang="en-US" altLang="zh-CN" dirty="0"/>
              <a:t>2</a:t>
            </a:r>
            <a:r>
              <a:rPr lang="zh-CN" altLang="en-US" dirty="0"/>
              <a:t>）条件表达式后的冒号不能省，表示条件成立时要执行的语句开始</a:t>
            </a:r>
            <a:endParaRPr lang="en-US" altLang="zh-CN" dirty="0"/>
          </a:p>
          <a:p>
            <a:r>
              <a:rPr lang="zh-CN" altLang="en-US" dirty="0"/>
              <a:t>（</a:t>
            </a:r>
            <a:r>
              <a:rPr lang="en-US" altLang="zh-CN" dirty="0"/>
              <a:t>3</a:t>
            </a:r>
            <a:r>
              <a:rPr lang="zh-CN" altLang="en-US" dirty="0"/>
              <a:t>）</a:t>
            </a:r>
            <a:r>
              <a:rPr lang="en-US" altLang="zh-CN" dirty="0"/>
              <a:t>Python</a:t>
            </a:r>
            <a:r>
              <a:rPr lang="zh-CN" altLang="en-US" dirty="0"/>
              <a:t>中不用花括号构建复合语句（没有复合语句），所有语句通过缩进决定其归属。每个缩进单位为四个空格</a:t>
            </a:r>
          </a:p>
        </p:txBody>
      </p:sp>
      <p:pic>
        <p:nvPicPr>
          <p:cNvPr id="4" name="Picture 5">
            <a:extLst>
              <a:ext uri="{FF2B5EF4-FFF2-40B4-BE49-F238E27FC236}">
                <a16:creationId xmlns:a16="http://schemas.microsoft.com/office/drawing/2014/main" id="{81BD57DB-006E-4D54-8667-E119667C22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42076" y="1577130"/>
            <a:ext cx="2830722" cy="3152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a:extLst>
              <a:ext uri="{FF2B5EF4-FFF2-40B4-BE49-F238E27FC236}">
                <a16:creationId xmlns:a16="http://schemas.microsoft.com/office/drawing/2014/main" id="{696295A1-73F1-4814-BDFD-086F1F4A7425}"/>
              </a:ext>
            </a:extLst>
          </p:cNvPr>
          <p:cNvSpPr/>
          <p:nvPr/>
        </p:nvSpPr>
        <p:spPr>
          <a:xfrm>
            <a:off x="4321834" y="2769079"/>
            <a:ext cx="1492370" cy="35368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C1180236-53C3-404D-B41A-04C0D4372597}"/>
              </a:ext>
            </a:extLst>
          </p:cNvPr>
          <p:cNvSpPr/>
          <p:nvPr/>
        </p:nvSpPr>
        <p:spPr>
          <a:xfrm>
            <a:off x="5814204" y="2769079"/>
            <a:ext cx="175116" cy="35368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C262B1E8-4935-432E-850A-89C9FABD9227}"/>
              </a:ext>
            </a:extLst>
          </p:cNvPr>
          <p:cNvSpPr/>
          <p:nvPr/>
        </p:nvSpPr>
        <p:spPr>
          <a:xfrm>
            <a:off x="4020082" y="3252158"/>
            <a:ext cx="301752" cy="35368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093502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wipe(left)">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wipe(left)">
                                      <p:cBhvr>
                                        <p:cTn id="12" dur="500"/>
                                        <p:tgtEl>
                                          <p:spTgt spid="3">
                                            <p:txEl>
                                              <p:pRg st="4" end="4"/>
                                            </p:txEl>
                                          </p:spTgt>
                                        </p:tgtEl>
                                      </p:cBhvr>
                                    </p:animEffect>
                                  </p:childTnLst>
                                </p:cTn>
                              </p:par>
                              <p:par>
                                <p:cTn id="13" presetID="21" presetClass="entr" presetSubtype="1"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heel(1)">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wipe(left)">
                                      <p:cBhvr>
                                        <p:cTn id="20" dur="500"/>
                                        <p:tgtEl>
                                          <p:spTgt spid="3">
                                            <p:txEl>
                                              <p:pRg st="5" end="5"/>
                                            </p:txEl>
                                          </p:spTgt>
                                        </p:tgtEl>
                                      </p:cBhvr>
                                    </p:animEffect>
                                  </p:childTnLst>
                                </p:cTn>
                              </p:par>
                              <p:par>
                                <p:cTn id="21" presetID="10" presetClass="exit" presetSubtype="0" fill="hold" grpId="1" nodeType="withEffect">
                                  <p:stCondLst>
                                    <p:cond delay="0"/>
                                  </p:stCondLst>
                                  <p:childTnLst>
                                    <p:animEffect transition="out" filter="fade">
                                      <p:cBhvr>
                                        <p:cTn id="22" dur="500"/>
                                        <p:tgtEl>
                                          <p:spTgt spid="5"/>
                                        </p:tgtEl>
                                      </p:cBhvr>
                                    </p:animEffect>
                                    <p:set>
                                      <p:cBhvr>
                                        <p:cTn id="23" dur="1" fill="hold">
                                          <p:stCondLst>
                                            <p:cond delay="499"/>
                                          </p:stCondLst>
                                        </p:cTn>
                                        <p:tgtEl>
                                          <p:spTgt spid="5"/>
                                        </p:tgtEl>
                                        <p:attrNameLst>
                                          <p:attrName>style.visibility</p:attrName>
                                        </p:attrNameLst>
                                      </p:cBhvr>
                                      <p:to>
                                        <p:strVal val="hidden"/>
                                      </p:to>
                                    </p:set>
                                  </p:childTnLst>
                                </p:cTn>
                              </p:par>
                              <p:par>
                                <p:cTn id="24" presetID="21" presetClass="entr" presetSubtype="1" fill="hold" grpId="0" nodeType="with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wheel(1)">
                                      <p:cBhvr>
                                        <p:cTn id="26" dur="500"/>
                                        <p:tgtEl>
                                          <p:spTgt spid="6"/>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wipe(left)">
                                      <p:cBhvr>
                                        <p:cTn id="31" dur="500"/>
                                        <p:tgtEl>
                                          <p:spTgt spid="3">
                                            <p:txEl>
                                              <p:pRg st="6" end="6"/>
                                            </p:txEl>
                                          </p:spTgt>
                                        </p:tgtEl>
                                      </p:cBhvr>
                                    </p:animEffect>
                                  </p:childTnLst>
                                </p:cTn>
                              </p:par>
                              <p:par>
                                <p:cTn id="32" presetID="10" presetClass="exit" presetSubtype="0" fill="hold" grpId="1" nodeType="withEffect">
                                  <p:stCondLst>
                                    <p:cond delay="0"/>
                                  </p:stCondLst>
                                  <p:childTnLst>
                                    <p:animEffect transition="out" filter="fade">
                                      <p:cBhvr>
                                        <p:cTn id="33" dur="500"/>
                                        <p:tgtEl>
                                          <p:spTgt spid="6"/>
                                        </p:tgtEl>
                                      </p:cBhvr>
                                    </p:animEffect>
                                    <p:set>
                                      <p:cBhvr>
                                        <p:cTn id="34" dur="1" fill="hold">
                                          <p:stCondLst>
                                            <p:cond delay="499"/>
                                          </p:stCondLst>
                                        </p:cTn>
                                        <p:tgtEl>
                                          <p:spTgt spid="6"/>
                                        </p:tgtEl>
                                        <p:attrNameLst>
                                          <p:attrName>style.visibility</p:attrName>
                                        </p:attrNameLst>
                                      </p:cBhvr>
                                      <p:to>
                                        <p:strVal val="hidden"/>
                                      </p:to>
                                    </p:set>
                                  </p:childTnLst>
                                </p:cTn>
                              </p:par>
                              <p:par>
                                <p:cTn id="35" presetID="21" presetClass="entr" presetSubtype="1" fill="hold" grpId="0" nodeType="with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wheel(1)">
                                      <p:cBhvr>
                                        <p:cTn id="3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3E26CD-62E5-4042-80AE-29A2B4BD90AC}"/>
              </a:ext>
            </a:extLst>
          </p:cNvPr>
          <p:cNvSpPr>
            <a:spLocks noGrp="1"/>
          </p:cNvSpPr>
          <p:nvPr>
            <p:ph type="title"/>
          </p:nvPr>
        </p:nvSpPr>
        <p:spPr/>
        <p:txBody>
          <a:bodyPr/>
          <a:lstStyle/>
          <a:p>
            <a:r>
              <a:rPr lang="en-US" altLang="zh-CN" dirty="0"/>
              <a:t>if</a:t>
            </a:r>
            <a:r>
              <a:rPr lang="zh-CN" altLang="en-US" dirty="0"/>
              <a:t>语句</a:t>
            </a:r>
          </a:p>
        </p:txBody>
      </p:sp>
      <p:sp>
        <p:nvSpPr>
          <p:cNvPr id="3" name="内容占位符 2">
            <a:extLst>
              <a:ext uri="{FF2B5EF4-FFF2-40B4-BE49-F238E27FC236}">
                <a16:creationId xmlns:a16="http://schemas.microsoft.com/office/drawing/2014/main" id="{E68E2DBB-4F8E-435E-8E8B-7CD14AEDC306}"/>
              </a:ext>
            </a:extLst>
          </p:cNvPr>
          <p:cNvSpPr>
            <a:spLocks noGrp="1"/>
          </p:cNvSpPr>
          <p:nvPr>
            <p:ph idx="1"/>
          </p:nvPr>
        </p:nvSpPr>
        <p:spPr/>
        <p:txBody>
          <a:bodyPr/>
          <a:lstStyle/>
          <a:p>
            <a:r>
              <a:rPr lang="zh-CN" altLang="en-US" dirty="0"/>
              <a:t>比如：</a:t>
            </a:r>
            <a:endParaRPr lang="en-US" altLang="zh-CN" dirty="0"/>
          </a:p>
          <a:p>
            <a:r>
              <a:rPr lang="en-US" altLang="zh-CN" dirty="0"/>
              <a:t>    a = int(input(“</a:t>
            </a:r>
            <a:r>
              <a:rPr lang="zh-CN" altLang="en-US" dirty="0"/>
              <a:t>请输入一个整数：</a:t>
            </a:r>
            <a:r>
              <a:rPr lang="en-US" altLang="zh-CN" dirty="0"/>
              <a:t>”))	</a:t>
            </a:r>
            <a:r>
              <a:rPr lang="en-US" altLang="zh-CN" dirty="0">
                <a:solidFill>
                  <a:srgbClr val="00B050"/>
                </a:solidFill>
              </a:rPr>
              <a:t>#</a:t>
            </a:r>
            <a:r>
              <a:rPr lang="zh-CN" altLang="en-US" dirty="0">
                <a:solidFill>
                  <a:srgbClr val="00B050"/>
                </a:solidFill>
              </a:rPr>
              <a:t>注意</a:t>
            </a:r>
            <a:r>
              <a:rPr lang="en-US" altLang="zh-CN" dirty="0">
                <a:solidFill>
                  <a:srgbClr val="00B050"/>
                </a:solidFill>
              </a:rPr>
              <a:t>input</a:t>
            </a:r>
            <a:r>
              <a:rPr lang="zh-CN" altLang="en-US" dirty="0">
                <a:solidFill>
                  <a:srgbClr val="00B050"/>
                </a:solidFill>
              </a:rPr>
              <a:t>返回的是字符串</a:t>
            </a:r>
            <a:endParaRPr lang="en-US" altLang="zh-CN" dirty="0">
              <a:solidFill>
                <a:srgbClr val="00B050"/>
              </a:solidFill>
            </a:endParaRPr>
          </a:p>
          <a:p>
            <a:r>
              <a:rPr lang="en-US" altLang="zh-CN" dirty="0"/>
              <a:t>    if a &gt; 0:</a:t>
            </a:r>
          </a:p>
          <a:p>
            <a:r>
              <a:rPr lang="en-US" altLang="zh-CN" dirty="0"/>
              <a:t>        print(“%d</a:t>
            </a:r>
            <a:r>
              <a:rPr lang="zh-CN" altLang="en-US" dirty="0"/>
              <a:t>是正数</a:t>
            </a:r>
            <a:r>
              <a:rPr lang="en-US" altLang="zh-CN" dirty="0"/>
              <a:t>” % a)</a:t>
            </a:r>
          </a:p>
          <a:p>
            <a:r>
              <a:rPr lang="en-US" altLang="zh-CN" dirty="0"/>
              <a:t>        print(“</a:t>
            </a:r>
            <a:r>
              <a:rPr lang="zh-CN" altLang="en-US" dirty="0"/>
              <a:t>当</a:t>
            </a:r>
            <a:r>
              <a:rPr lang="en-US" altLang="zh-CN" dirty="0"/>
              <a:t>a</a:t>
            </a:r>
            <a:r>
              <a:rPr lang="zh-CN" altLang="en-US" dirty="0"/>
              <a:t>为正数时，这句也会输出</a:t>
            </a:r>
            <a:r>
              <a:rPr lang="en-US" altLang="zh-CN" dirty="0"/>
              <a:t>”)</a:t>
            </a:r>
          </a:p>
          <a:p>
            <a:r>
              <a:rPr lang="en-US" altLang="zh-CN" dirty="0"/>
              <a:t>    print(“</a:t>
            </a:r>
            <a:r>
              <a:rPr lang="zh-CN" altLang="en-US" dirty="0"/>
              <a:t>这句不管条件是否成立都会输出</a:t>
            </a:r>
            <a:r>
              <a:rPr lang="en-US" altLang="zh-CN" dirty="0"/>
              <a:t>”)</a:t>
            </a:r>
            <a:endParaRPr lang="zh-CN" altLang="en-US" dirty="0"/>
          </a:p>
        </p:txBody>
      </p:sp>
      <p:pic>
        <p:nvPicPr>
          <p:cNvPr id="5" name="图片 4">
            <a:extLst>
              <a:ext uri="{FF2B5EF4-FFF2-40B4-BE49-F238E27FC236}">
                <a16:creationId xmlns:a16="http://schemas.microsoft.com/office/drawing/2014/main" id="{D76547C3-33FC-44A5-897D-4139D87B0B71}"/>
              </a:ext>
            </a:extLst>
          </p:cNvPr>
          <p:cNvPicPr>
            <a:picLocks noChangeAspect="1"/>
          </p:cNvPicPr>
          <p:nvPr/>
        </p:nvPicPr>
        <p:blipFill>
          <a:blip r:embed="rId2"/>
          <a:stretch>
            <a:fillRect/>
          </a:stretch>
        </p:blipFill>
        <p:spPr>
          <a:xfrm>
            <a:off x="1919669" y="5280660"/>
            <a:ext cx="3771900" cy="1028700"/>
          </a:xfrm>
          <a:prstGeom prst="rect">
            <a:avLst/>
          </a:prstGeom>
          <a:ln>
            <a:solidFill>
              <a:schemeClr val="tx1"/>
            </a:solidFill>
          </a:ln>
        </p:spPr>
      </p:pic>
      <p:pic>
        <p:nvPicPr>
          <p:cNvPr id="7" name="图片 6">
            <a:extLst>
              <a:ext uri="{FF2B5EF4-FFF2-40B4-BE49-F238E27FC236}">
                <a16:creationId xmlns:a16="http://schemas.microsoft.com/office/drawing/2014/main" id="{C316902D-2D96-4282-9D98-4A53D3D36A10}"/>
              </a:ext>
            </a:extLst>
          </p:cNvPr>
          <p:cNvPicPr>
            <a:picLocks noChangeAspect="1"/>
          </p:cNvPicPr>
          <p:nvPr/>
        </p:nvPicPr>
        <p:blipFill>
          <a:blip r:embed="rId3"/>
          <a:stretch>
            <a:fillRect/>
          </a:stretch>
        </p:blipFill>
        <p:spPr>
          <a:xfrm>
            <a:off x="6587109" y="5514022"/>
            <a:ext cx="3790950" cy="561975"/>
          </a:xfrm>
          <a:prstGeom prst="rect">
            <a:avLst/>
          </a:prstGeom>
          <a:ln>
            <a:solidFill>
              <a:schemeClr val="tx1"/>
            </a:solidFill>
          </a:ln>
        </p:spPr>
      </p:pic>
    </p:spTree>
    <p:extLst>
      <p:ext uri="{BB962C8B-B14F-4D97-AF65-F5344CB8AC3E}">
        <p14:creationId xmlns:p14="http://schemas.microsoft.com/office/powerpoint/2010/main" val="26079662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15AB66-2327-4BC2-B222-E469F7813FE4}"/>
              </a:ext>
            </a:extLst>
          </p:cNvPr>
          <p:cNvSpPr>
            <a:spLocks noGrp="1"/>
          </p:cNvSpPr>
          <p:nvPr>
            <p:ph type="title"/>
          </p:nvPr>
        </p:nvSpPr>
        <p:spPr/>
        <p:txBody>
          <a:bodyPr/>
          <a:lstStyle/>
          <a:p>
            <a:r>
              <a:rPr lang="en-US" altLang="zh-CN" dirty="0"/>
              <a:t>IF…ELSE…</a:t>
            </a:r>
            <a:r>
              <a:rPr lang="zh-CN" altLang="en-US" dirty="0"/>
              <a:t>语句</a:t>
            </a:r>
          </a:p>
        </p:txBody>
      </p:sp>
      <p:sp>
        <p:nvSpPr>
          <p:cNvPr id="3" name="内容占位符 2">
            <a:extLst>
              <a:ext uri="{FF2B5EF4-FFF2-40B4-BE49-F238E27FC236}">
                <a16:creationId xmlns:a16="http://schemas.microsoft.com/office/drawing/2014/main" id="{45794BC0-5D0E-4848-8512-4FCCF6F5741B}"/>
              </a:ext>
            </a:extLst>
          </p:cNvPr>
          <p:cNvSpPr>
            <a:spLocks noGrp="1"/>
          </p:cNvSpPr>
          <p:nvPr>
            <p:ph idx="1"/>
          </p:nvPr>
        </p:nvSpPr>
        <p:spPr/>
        <p:txBody>
          <a:bodyPr>
            <a:noAutofit/>
          </a:bodyPr>
          <a:lstStyle/>
          <a:p>
            <a:r>
              <a:rPr lang="en-US" altLang="zh-CN" dirty="0"/>
              <a:t>if…else</a:t>
            </a:r>
            <a:r>
              <a:rPr lang="zh-CN" altLang="en-US" dirty="0"/>
              <a:t>语句的语法形式如下所示：</a:t>
            </a:r>
          </a:p>
          <a:p>
            <a:pPr marL="0" indent="0">
              <a:buNone/>
              <a:tabLst>
                <a:tab pos="2779713" algn="l"/>
              </a:tabLst>
            </a:pPr>
            <a:r>
              <a:rPr lang="en-US" altLang="zh-CN" dirty="0"/>
              <a:t>	if </a:t>
            </a:r>
            <a:r>
              <a:rPr lang="zh-CN" altLang="en-US" dirty="0"/>
              <a:t>表达式 ：</a:t>
            </a:r>
          </a:p>
          <a:p>
            <a:pPr marL="0" indent="0">
              <a:buNone/>
              <a:tabLst>
                <a:tab pos="2779713" algn="l"/>
              </a:tabLst>
            </a:pPr>
            <a:r>
              <a:rPr lang="en-US" altLang="zh-CN" dirty="0"/>
              <a:t>	    </a:t>
            </a:r>
            <a:r>
              <a:rPr lang="zh-CN" altLang="en-US" dirty="0"/>
              <a:t>语句</a:t>
            </a:r>
            <a:r>
              <a:rPr lang="en-US" altLang="zh-CN" dirty="0"/>
              <a:t>1</a:t>
            </a:r>
          </a:p>
          <a:p>
            <a:pPr marL="0" indent="0">
              <a:buNone/>
              <a:tabLst>
                <a:tab pos="2779713" algn="l"/>
              </a:tabLst>
            </a:pPr>
            <a:r>
              <a:rPr lang="en-US" altLang="zh-CN" dirty="0"/>
              <a:t>	else </a:t>
            </a:r>
            <a:r>
              <a:rPr lang="zh-CN" altLang="en-US" dirty="0"/>
              <a:t>：</a:t>
            </a:r>
          </a:p>
          <a:p>
            <a:pPr marL="0" indent="0">
              <a:buNone/>
              <a:tabLst>
                <a:tab pos="2779713" algn="l"/>
              </a:tabLst>
            </a:pPr>
            <a:r>
              <a:rPr lang="en-US" altLang="zh-CN" dirty="0"/>
              <a:t>	    </a:t>
            </a:r>
            <a:r>
              <a:rPr lang="zh-CN" altLang="en-US" dirty="0"/>
              <a:t>语句</a:t>
            </a:r>
            <a:r>
              <a:rPr lang="en-US" altLang="zh-CN" dirty="0"/>
              <a:t>2</a:t>
            </a:r>
          </a:p>
          <a:p>
            <a:r>
              <a:rPr lang="zh-CN" altLang="en-US" dirty="0"/>
              <a:t>细节：</a:t>
            </a:r>
            <a:endParaRPr lang="en-US" altLang="zh-CN" dirty="0"/>
          </a:p>
          <a:p>
            <a:r>
              <a:rPr lang="zh-CN" altLang="en-US" dirty="0"/>
              <a:t>（</a:t>
            </a:r>
            <a:r>
              <a:rPr lang="en-US" altLang="zh-CN" dirty="0"/>
              <a:t>1</a:t>
            </a:r>
            <a:r>
              <a:rPr lang="zh-CN" altLang="en-US" dirty="0"/>
              <a:t>）</a:t>
            </a:r>
            <a:r>
              <a:rPr lang="en-US" altLang="zh-CN" dirty="0"/>
              <a:t>else</a:t>
            </a:r>
            <a:r>
              <a:rPr lang="zh-CN" altLang="en-US" dirty="0"/>
              <a:t>与</a:t>
            </a:r>
            <a:r>
              <a:rPr lang="en-US" altLang="zh-CN" dirty="0"/>
              <a:t>if</a:t>
            </a:r>
            <a:r>
              <a:rPr lang="zh-CN" altLang="en-US" dirty="0"/>
              <a:t>位置相同</a:t>
            </a:r>
            <a:endParaRPr lang="en-US" altLang="zh-CN" dirty="0"/>
          </a:p>
          <a:p>
            <a:r>
              <a:rPr lang="zh-CN" altLang="en-US" dirty="0"/>
              <a:t>（</a:t>
            </a:r>
            <a:r>
              <a:rPr lang="en-US" altLang="zh-CN" dirty="0"/>
              <a:t>2</a:t>
            </a:r>
            <a:r>
              <a:rPr lang="zh-CN" altLang="en-US" dirty="0"/>
              <a:t>）</a:t>
            </a:r>
            <a:r>
              <a:rPr lang="en-US" altLang="zh-CN" dirty="0"/>
              <a:t>else</a:t>
            </a:r>
            <a:r>
              <a:rPr lang="zh-CN" altLang="en-US" dirty="0"/>
              <a:t>后面也需要冒号，表示条件不成立时的语句开始</a:t>
            </a:r>
            <a:endParaRPr lang="en-US" altLang="zh-CN" dirty="0"/>
          </a:p>
          <a:p>
            <a:r>
              <a:rPr lang="zh-CN" altLang="en-US" dirty="0"/>
              <a:t>（</a:t>
            </a:r>
            <a:r>
              <a:rPr lang="en-US" altLang="zh-CN" dirty="0"/>
              <a:t>3</a:t>
            </a:r>
            <a:r>
              <a:rPr lang="zh-CN" altLang="en-US" dirty="0"/>
              <a:t>）同样通过缩进决定语句的范围</a:t>
            </a:r>
            <a:endParaRPr lang="en-US" altLang="zh-CN" dirty="0"/>
          </a:p>
        </p:txBody>
      </p:sp>
      <p:pic>
        <p:nvPicPr>
          <p:cNvPr id="4" name="Picture 6">
            <a:extLst>
              <a:ext uri="{FF2B5EF4-FFF2-40B4-BE49-F238E27FC236}">
                <a16:creationId xmlns:a16="http://schemas.microsoft.com/office/drawing/2014/main" id="{72B630A2-9BC2-4BCF-B69F-9A964D1BA5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49733" y="1873567"/>
            <a:ext cx="5070480" cy="3110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直接箭头连接符 5">
            <a:extLst>
              <a:ext uri="{FF2B5EF4-FFF2-40B4-BE49-F238E27FC236}">
                <a16:creationId xmlns:a16="http://schemas.microsoft.com/office/drawing/2014/main" id="{1C8B06DF-45EE-4DE7-8EFA-AF932A9A0C08}"/>
              </a:ext>
            </a:extLst>
          </p:cNvPr>
          <p:cNvCxnSpPr/>
          <p:nvPr/>
        </p:nvCxnSpPr>
        <p:spPr>
          <a:xfrm>
            <a:off x="3950208" y="3086099"/>
            <a:ext cx="0" cy="685800"/>
          </a:xfrm>
          <a:prstGeom prst="straightConnector1">
            <a:avLst/>
          </a:prstGeom>
          <a:ln w="381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 name="矩形 6">
            <a:extLst>
              <a:ext uri="{FF2B5EF4-FFF2-40B4-BE49-F238E27FC236}">
                <a16:creationId xmlns:a16="http://schemas.microsoft.com/office/drawing/2014/main" id="{240EDBD6-04EB-40FC-B6FA-0B8A5E5D7C0D}"/>
              </a:ext>
            </a:extLst>
          </p:cNvPr>
          <p:cNvSpPr/>
          <p:nvPr/>
        </p:nvSpPr>
        <p:spPr>
          <a:xfrm>
            <a:off x="4428089" y="3753611"/>
            <a:ext cx="175116" cy="35368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72608BD0-16F3-431A-81FC-44D1E4CF03BC}"/>
              </a:ext>
            </a:extLst>
          </p:cNvPr>
          <p:cNvSpPr/>
          <p:nvPr/>
        </p:nvSpPr>
        <p:spPr>
          <a:xfrm>
            <a:off x="3864634" y="3252157"/>
            <a:ext cx="301752" cy="35368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0CB3E8EB-DC78-4C0F-83D0-F809DD1D3466}"/>
              </a:ext>
            </a:extLst>
          </p:cNvPr>
          <p:cNvSpPr/>
          <p:nvPr/>
        </p:nvSpPr>
        <p:spPr>
          <a:xfrm>
            <a:off x="3864634" y="4184332"/>
            <a:ext cx="301752" cy="35368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866423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wipe(left)">
                                      <p:cBhvr>
                                        <p:cTn id="12" dur="500"/>
                                        <p:tgtEl>
                                          <p:spTgt spid="3">
                                            <p:txEl>
                                              <p:pRg st="6" end="6"/>
                                            </p:txEl>
                                          </p:spTgt>
                                        </p:tgtEl>
                                      </p:cBhvr>
                                    </p:animEffect>
                                  </p:childTnLst>
                                </p:cTn>
                              </p:par>
                              <p:par>
                                <p:cTn id="13" presetID="16" presetClass="entr" presetSubtype="42"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arn(outHorizontal)">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3">
                                            <p:txEl>
                                              <p:pRg st="7" end="7"/>
                                            </p:txEl>
                                          </p:spTgt>
                                        </p:tgtEl>
                                        <p:attrNameLst>
                                          <p:attrName>style.visibility</p:attrName>
                                        </p:attrNameLst>
                                      </p:cBhvr>
                                      <p:to>
                                        <p:strVal val="visible"/>
                                      </p:to>
                                    </p:set>
                                    <p:animEffect transition="in" filter="wipe(left)">
                                      <p:cBhvr>
                                        <p:cTn id="20" dur="500"/>
                                        <p:tgtEl>
                                          <p:spTgt spid="3">
                                            <p:txEl>
                                              <p:pRg st="7" end="7"/>
                                            </p:txEl>
                                          </p:spTgt>
                                        </p:tgtEl>
                                      </p:cBhvr>
                                    </p:animEffect>
                                  </p:childTnLst>
                                </p:cTn>
                              </p:par>
                              <p:par>
                                <p:cTn id="21" presetID="10" presetClass="exit" presetSubtype="0" fill="hold" nodeType="withEffect">
                                  <p:stCondLst>
                                    <p:cond delay="0"/>
                                  </p:stCondLst>
                                  <p:childTnLst>
                                    <p:animEffect transition="out" filter="fade">
                                      <p:cBhvr>
                                        <p:cTn id="22" dur="500"/>
                                        <p:tgtEl>
                                          <p:spTgt spid="6"/>
                                        </p:tgtEl>
                                      </p:cBhvr>
                                    </p:animEffect>
                                    <p:set>
                                      <p:cBhvr>
                                        <p:cTn id="23" dur="1" fill="hold">
                                          <p:stCondLst>
                                            <p:cond delay="499"/>
                                          </p:stCondLst>
                                        </p:cTn>
                                        <p:tgtEl>
                                          <p:spTgt spid="6"/>
                                        </p:tgtEl>
                                        <p:attrNameLst>
                                          <p:attrName>style.visibility</p:attrName>
                                        </p:attrNameLst>
                                      </p:cBhvr>
                                      <p:to>
                                        <p:strVal val="hidden"/>
                                      </p:to>
                                    </p:set>
                                  </p:childTnLst>
                                </p:cTn>
                              </p:par>
                              <p:par>
                                <p:cTn id="24" presetID="21" presetClass="entr" presetSubtype="1"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wheel(1)">
                                      <p:cBhvr>
                                        <p:cTn id="26" dur="500"/>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wipe(left)">
                                      <p:cBhvr>
                                        <p:cTn id="31" dur="500"/>
                                        <p:tgtEl>
                                          <p:spTgt spid="3">
                                            <p:txEl>
                                              <p:pRg st="8" end="8"/>
                                            </p:txEl>
                                          </p:spTgt>
                                        </p:tgtEl>
                                      </p:cBhvr>
                                    </p:animEffect>
                                  </p:childTnLst>
                                </p:cTn>
                              </p:par>
                              <p:par>
                                <p:cTn id="32" presetID="10" presetClass="exit" presetSubtype="0" fill="hold" grpId="1" nodeType="withEffect">
                                  <p:stCondLst>
                                    <p:cond delay="0"/>
                                  </p:stCondLst>
                                  <p:childTnLst>
                                    <p:animEffect transition="out" filter="fade">
                                      <p:cBhvr>
                                        <p:cTn id="33" dur="500"/>
                                        <p:tgtEl>
                                          <p:spTgt spid="7"/>
                                        </p:tgtEl>
                                      </p:cBhvr>
                                    </p:animEffect>
                                    <p:set>
                                      <p:cBhvr>
                                        <p:cTn id="34" dur="1" fill="hold">
                                          <p:stCondLst>
                                            <p:cond delay="499"/>
                                          </p:stCondLst>
                                        </p:cTn>
                                        <p:tgtEl>
                                          <p:spTgt spid="7"/>
                                        </p:tgtEl>
                                        <p:attrNameLst>
                                          <p:attrName>style.visibility</p:attrName>
                                        </p:attrNameLst>
                                      </p:cBhvr>
                                      <p:to>
                                        <p:strVal val="hidden"/>
                                      </p:to>
                                    </p:set>
                                  </p:childTnLst>
                                </p:cTn>
                              </p:par>
                              <p:par>
                                <p:cTn id="35" presetID="21" presetClass="entr" presetSubtype="1" fill="hold" grpId="0" nodeType="with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wheel(1)">
                                      <p:cBhvr>
                                        <p:cTn id="37" dur="500"/>
                                        <p:tgtEl>
                                          <p:spTgt spid="8"/>
                                        </p:tgtEl>
                                      </p:cBhvr>
                                    </p:animEffect>
                                  </p:childTnLst>
                                </p:cTn>
                              </p:par>
                              <p:par>
                                <p:cTn id="38" presetID="21" presetClass="entr" presetSubtype="1" fill="hold" grpId="0" nodeType="with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wheel(1)">
                                      <p:cBhvr>
                                        <p:cTn id="4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P spid="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A251E1-AD8D-4AB0-8636-2764E6162308}"/>
              </a:ext>
            </a:extLst>
          </p:cNvPr>
          <p:cNvSpPr>
            <a:spLocks noGrp="1"/>
          </p:cNvSpPr>
          <p:nvPr>
            <p:ph type="title"/>
          </p:nvPr>
        </p:nvSpPr>
        <p:spPr/>
        <p:txBody>
          <a:bodyPr/>
          <a:lstStyle/>
          <a:p>
            <a:r>
              <a:rPr lang="en-US" altLang="zh-CN" dirty="0"/>
              <a:t>IF…ELSE…</a:t>
            </a:r>
            <a:r>
              <a:rPr lang="zh-CN" altLang="en-US" dirty="0"/>
              <a:t>语句</a:t>
            </a:r>
          </a:p>
        </p:txBody>
      </p:sp>
      <p:sp>
        <p:nvSpPr>
          <p:cNvPr id="3" name="内容占位符 2">
            <a:extLst>
              <a:ext uri="{FF2B5EF4-FFF2-40B4-BE49-F238E27FC236}">
                <a16:creationId xmlns:a16="http://schemas.microsoft.com/office/drawing/2014/main" id="{1F12B46B-5A2A-474C-86BF-AF8F86941154}"/>
              </a:ext>
            </a:extLst>
          </p:cNvPr>
          <p:cNvSpPr>
            <a:spLocks noGrp="1"/>
          </p:cNvSpPr>
          <p:nvPr>
            <p:ph idx="1"/>
          </p:nvPr>
        </p:nvSpPr>
        <p:spPr>
          <a:xfrm>
            <a:off x="1024128" y="2249424"/>
            <a:ext cx="9720073" cy="4023360"/>
          </a:xfrm>
        </p:spPr>
        <p:txBody>
          <a:bodyPr/>
          <a:lstStyle/>
          <a:p>
            <a:r>
              <a:rPr lang="zh-CN" altLang="en-US" dirty="0"/>
              <a:t>比如：</a:t>
            </a:r>
            <a:endParaRPr lang="en-US" altLang="zh-CN" dirty="0"/>
          </a:p>
          <a:p>
            <a:r>
              <a:rPr lang="en-US" altLang="zh-CN" dirty="0"/>
              <a:t>    year = int(input(“</a:t>
            </a:r>
            <a:r>
              <a:rPr lang="zh-CN" altLang="en-US" dirty="0"/>
              <a:t>输入年份：</a:t>
            </a:r>
            <a:r>
              <a:rPr lang="en-US" altLang="zh-CN" dirty="0"/>
              <a:t>”))</a:t>
            </a:r>
          </a:p>
          <a:p>
            <a:r>
              <a:rPr lang="en-US" altLang="zh-CN" dirty="0"/>
              <a:t>    if year % 4 == 0 and year % 100 != 0 or year % 400 == 0:</a:t>
            </a:r>
          </a:p>
          <a:p>
            <a:r>
              <a:rPr lang="en-US" altLang="zh-CN" dirty="0"/>
              <a:t>        print(year, “</a:t>
            </a:r>
            <a:r>
              <a:rPr lang="zh-CN" altLang="en-US" dirty="0"/>
              <a:t>是闰年</a:t>
            </a:r>
            <a:r>
              <a:rPr lang="en-US" altLang="zh-CN" dirty="0"/>
              <a:t>”)</a:t>
            </a:r>
          </a:p>
          <a:p>
            <a:r>
              <a:rPr lang="en-US" altLang="zh-CN" dirty="0"/>
              <a:t>    else:</a:t>
            </a:r>
          </a:p>
          <a:p>
            <a:r>
              <a:rPr lang="en-US" altLang="zh-CN" dirty="0"/>
              <a:t>        print(year, “</a:t>
            </a:r>
            <a:r>
              <a:rPr lang="zh-CN" altLang="en-US" dirty="0"/>
              <a:t>不是闰年</a:t>
            </a:r>
            <a:r>
              <a:rPr lang="en-US" altLang="zh-CN" dirty="0"/>
              <a:t>”)</a:t>
            </a:r>
            <a:endParaRPr lang="zh-CN" altLang="en-US" dirty="0"/>
          </a:p>
        </p:txBody>
      </p:sp>
      <p:pic>
        <p:nvPicPr>
          <p:cNvPr id="5" name="图片 4">
            <a:extLst>
              <a:ext uri="{FF2B5EF4-FFF2-40B4-BE49-F238E27FC236}">
                <a16:creationId xmlns:a16="http://schemas.microsoft.com/office/drawing/2014/main" id="{6CA0B350-AD95-4C5A-856D-84DCCE5481CD}"/>
              </a:ext>
            </a:extLst>
          </p:cNvPr>
          <p:cNvPicPr>
            <a:picLocks noChangeAspect="1"/>
          </p:cNvPicPr>
          <p:nvPr/>
        </p:nvPicPr>
        <p:blipFill>
          <a:blip r:embed="rId2"/>
          <a:stretch>
            <a:fillRect/>
          </a:stretch>
        </p:blipFill>
        <p:spPr>
          <a:xfrm>
            <a:off x="914019" y="5542978"/>
            <a:ext cx="1895475" cy="561975"/>
          </a:xfrm>
          <a:prstGeom prst="rect">
            <a:avLst/>
          </a:prstGeom>
          <a:ln>
            <a:solidFill>
              <a:schemeClr val="tx1"/>
            </a:solidFill>
          </a:ln>
        </p:spPr>
      </p:pic>
      <p:pic>
        <p:nvPicPr>
          <p:cNvPr id="7" name="图片 6">
            <a:extLst>
              <a:ext uri="{FF2B5EF4-FFF2-40B4-BE49-F238E27FC236}">
                <a16:creationId xmlns:a16="http://schemas.microsoft.com/office/drawing/2014/main" id="{0FECB3D2-37D6-405A-B86F-60858723DF6C}"/>
              </a:ext>
            </a:extLst>
          </p:cNvPr>
          <p:cNvPicPr>
            <a:picLocks noChangeAspect="1"/>
          </p:cNvPicPr>
          <p:nvPr/>
        </p:nvPicPr>
        <p:blipFill>
          <a:blip r:embed="rId3"/>
          <a:stretch>
            <a:fillRect/>
          </a:stretch>
        </p:blipFill>
        <p:spPr>
          <a:xfrm>
            <a:off x="3668395" y="5542978"/>
            <a:ext cx="1895475" cy="581025"/>
          </a:xfrm>
          <a:prstGeom prst="rect">
            <a:avLst/>
          </a:prstGeom>
          <a:ln>
            <a:solidFill>
              <a:schemeClr val="tx1"/>
            </a:solidFill>
          </a:ln>
        </p:spPr>
      </p:pic>
      <p:pic>
        <p:nvPicPr>
          <p:cNvPr id="9" name="图片 8">
            <a:extLst>
              <a:ext uri="{FF2B5EF4-FFF2-40B4-BE49-F238E27FC236}">
                <a16:creationId xmlns:a16="http://schemas.microsoft.com/office/drawing/2014/main" id="{EFD29729-9FBF-4A7B-8A4F-E60E35916274}"/>
              </a:ext>
            </a:extLst>
          </p:cNvPr>
          <p:cNvPicPr>
            <a:picLocks noChangeAspect="1"/>
          </p:cNvPicPr>
          <p:nvPr/>
        </p:nvPicPr>
        <p:blipFill>
          <a:blip r:embed="rId4"/>
          <a:stretch>
            <a:fillRect/>
          </a:stretch>
        </p:blipFill>
        <p:spPr>
          <a:xfrm>
            <a:off x="6422771" y="5542978"/>
            <a:ext cx="1952625" cy="552450"/>
          </a:xfrm>
          <a:prstGeom prst="rect">
            <a:avLst/>
          </a:prstGeom>
          <a:ln>
            <a:solidFill>
              <a:schemeClr val="tx1"/>
            </a:solidFill>
          </a:ln>
        </p:spPr>
      </p:pic>
      <p:pic>
        <p:nvPicPr>
          <p:cNvPr id="11" name="图片 10">
            <a:extLst>
              <a:ext uri="{FF2B5EF4-FFF2-40B4-BE49-F238E27FC236}">
                <a16:creationId xmlns:a16="http://schemas.microsoft.com/office/drawing/2014/main" id="{FCED58FC-1E84-44FC-96C6-F18EB43B67A2}"/>
              </a:ext>
            </a:extLst>
          </p:cNvPr>
          <p:cNvPicPr>
            <a:picLocks noChangeAspect="1"/>
          </p:cNvPicPr>
          <p:nvPr/>
        </p:nvPicPr>
        <p:blipFill>
          <a:blip r:embed="rId5"/>
          <a:stretch>
            <a:fillRect/>
          </a:stretch>
        </p:blipFill>
        <p:spPr>
          <a:xfrm>
            <a:off x="9234297" y="5542978"/>
            <a:ext cx="1933575" cy="571500"/>
          </a:xfrm>
          <a:prstGeom prst="rect">
            <a:avLst/>
          </a:prstGeom>
          <a:ln>
            <a:solidFill>
              <a:schemeClr val="tx1"/>
            </a:solidFill>
          </a:ln>
        </p:spPr>
      </p:pic>
    </p:spTree>
    <p:extLst>
      <p:ext uri="{BB962C8B-B14F-4D97-AF65-F5344CB8AC3E}">
        <p14:creationId xmlns:p14="http://schemas.microsoft.com/office/powerpoint/2010/main" val="9792487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a:extLst>
              <a:ext uri="{FF2B5EF4-FFF2-40B4-BE49-F238E27FC236}">
                <a16:creationId xmlns:a16="http://schemas.microsoft.com/office/drawing/2014/main" id="{69A2D80D-686D-45A2-9947-B248449BC7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26456" y="2454307"/>
            <a:ext cx="5514975" cy="427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a:extLst>
              <a:ext uri="{FF2B5EF4-FFF2-40B4-BE49-F238E27FC236}">
                <a16:creationId xmlns:a16="http://schemas.microsoft.com/office/drawing/2014/main" id="{A15B4F13-48E2-408C-8779-28D686A739D3}"/>
              </a:ext>
            </a:extLst>
          </p:cNvPr>
          <p:cNvSpPr>
            <a:spLocks noGrp="1"/>
          </p:cNvSpPr>
          <p:nvPr>
            <p:ph type="title"/>
          </p:nvPr>
        </p:nvSpPr>
        <p:spPr/>
        <p:txBody>
          <a:bodyPr/>
          <a:lstStyle/>
          <a:p>
            <a:r>
              <a:rPr lang="en-US" altLang="zh-CN" dirty="0"/>
              <a:t>IF…ELIF…ELSE…</a:t>
            </a:r>
            <a:r>
              <a:rPr lang="zh-CN" altLang="en-US" dirty="0"/>
              <a:t>语句</a:t>
            </a:r>
          </a:p>
        </p:txBody>
      </p:sp>
      <p:sp>
        <p:nvSpPr>
          <p:cNvPr id="3" name="内容占位符 2">
            <a:extLst>
              <a:ext uri="{FF2B5EF4-FFF2-40B4-BE49-F238E27FC236}">
                <a16:creationId xmlns:a16="http://schemas.microsoft.com/office/drawing/2014/main" id="{5872488D-7E09-416F-A8DF-6F5437E345C0}"/>
              </a:ext>
            </a:extLst>
          </p:cNvPr>
          <p:cNvSpPr>
            <a:spLocks noGrp="1"/>
          </p:cNvSpPr>
          <p:nvPr>
            <p:ph idx="1"/>
          </p:nvPr>
        </p:nvSpPr>
        <p:spPr/>
        <p:txBody>
          <a:bodyPr>
            <a:normAutofit/>
          </a:bodyPr>
          <a:lstStyle/>
          <a:p>
            <a:r>
              <a:rPr lang="en-US" altLang="zh-CN" dirty="0"/>
              <a:t>if…</a:t>
            </a:r>
            <a:r>
              <a:rPr lang="en-US" altLang="zh-CN" dirty="0" err="1"/>
              <a:t>elif</a:t>
            </a:r>
            <a:r>
              <a:rPr lang="en-US" altLang="zh-CN" dirty="0"/>
              <a:t>…else…</a:t>
            </a:r>
            <a:r>
              <a:rPr lang="zh-CN" altLang="en-US" dirty="0"/>
              <a:t>语句的语法形式如下所示：</a:t>
            </a:r>
          </a:p>
          <a:p>
            <a:endParaRPr lang="zh-CN" altLang="en-US" dirty="0"/>
          </a:p>
        </p:txBody>
      </p:sp>
      <p:sp>
        <p:nvSpPr>
          <p:cNvPr id="5" name="文本框 4">
            <a:extLst>
              <a:ext uri="{FF2B5EF4-FFF2-40B4-BE49-F238E27FC236}">
                <a16:creationId xmlns:a16="http://schemas.microsoft.com/office/drawing/2014/main" id="{7D9F26E8-14F1-41EF-8304-BDAA285F52E1}"/>
              </a:ext>
            </a:extLst>
          </p:cNvPr>
          <p:cNvSpPr txBox="1"/>
          <p:nvPr/>
        </p:nvSpPr>
        <p:spPr>
          <a:xfrm>
            <a:off x="1721358" y="2856464"/>
            <a:ext cx="3051810" cy="3139321"/>
          </a:xfrm>
          <a:prstGeom prst="rect">
            <a:avLst/>
          </a:prstGeom>
          <a:noFill/>
        </p:spPr>
        <p:txBody>
          <a:bodyPr wrap="square">
            <a:spAutoFit/>
          </a:bodyPr>
          <a:lstStyle/>
          <a:p>
            <a:r>
              <a:rPr lang="en-US" altLang="zh-CN" sz="2200" dirty="0">
                <a:latin typeface="Microsoft YaHei UI" panose="020B0503020204020204" pitchFamily="34" charset="-122"/>
                <a:ea typeface="Microsoft YaHei UI" panose="020B0503020204020204" pitchFamily="34" charset="-122"/>
              </a:rPr>
              <a:t>if </a:t>
            </a:r>
            <a:r>
              <a:rPr lang="zh-CN" altLang="en-US" sz="2200" dirty="0">
                <a:latin typeface="Microsoft YaHei UI" panose="020B0503020204020204" pitchFamily="34" charset="-122"/>
                <a:ea typeface="Microsoft YaHei UI" panose="020B0503020204020204" pitchFamily="34" charset="-122"/>
              </a:rPr>
              <a:t>表达式</a:t>
            </a:r>
            <a:r>
              <a:rPr lang="en-US" altLang="zh-CN" sz="2200" dirty="0">
                <a:latin typeface="Microsoft YaHei UI" panose="020B0503020204020204" pitchFamily="34" charset="-122"/>
                <a:ea typeface="Microsoft YaHei UI" panose="020B0503020204020204" pitchFamily="34" charset="-122"/>
              </a:rPr>
              <a:t>1 </a:t>
            </a:r>
            <a:r>
              <a:rPr lang="zh-CN" altLang="en-US" sz="2200" dirty="0">
                <a:latin typeface="Microsoft YaHei UI" panose="020B0503020204020204" pitchFamily="34" charset="-122"/>
                <a:ea typeface="Microsoft YaHei UI" panose="020B0503020204020204" pitchFamily="34" charset="-122"/>
              </a:rPr>
              <a:t>：</a:t>
            </a:r>
          </a:p>
          <a:p>
            <a:r>
              <a:rPr lang="zh-CN" altLang="en-US" sz="2200" dirty="0">
                <a:latin typeface="Microsoft YaHei UI" panose="020B0503020204020204" pitchFamily="34" charset="-122"/>
                <a:ea typeface="Microsoft YaHei UI" panose="020B0503020204020204" pitchFamily="34" charset="-122"/>
              </a:rPr>
              <a:t>    语句</a:t>
            </a:r>
            <a:r>
              <a:rPr lang="en-US" altLang="zh-CN" sz="2200" dirty="0">
                <a:latin typeface="Microsoft YaHei UI" panose="020B0503020204020204" pitchFamily="34" charset="-122"/>
                <a:ea typeface="Microsoft YaHei UI" panose="020B0503020204020204" pitchFamily="34" charset="-122"/>
              </a:rPr>
              <a:t>1</a:t>
            </a:r>
          </a:p>
          <a:p>
            <a:r>
              <a:rPr lang="en-US" altLang="zh-CN" sz="2200" dirty="0" err="1">
                <a:latin typeface="Microsoft YaHei UI" panose="020B0503020204020204" pitchFamily="34" charset="-122"/>
                <a:ea typeface="Microsoft YaHei UI" panose="020B0503020204020204" pitchFamily="34" charset="-122"/>
              </a:rPr>
              <a:t>elif</a:t>
            </a:r>
            <a:r>
              <a:rPr lang="en-US" altLang="zh-CN" sz="2200" dirty="0">
                <a:latin typeface="Microsoft YaHei UI" panose="020B0503020204020204" pitchFamily="34" charset="-122"/>
                <a:ea typeface="Microsoft YaHei UI" panose="020B0503020204020204" pitchFamily="34" charset="-122"/>
              </a:rPr>
              <a:t> </a:t>
            </a:r>
            <a:r>
              <a:rPr lang="zh-CN" altLang="en-US" sz="2200" dirty="0">
                <a:latin typeface="Microsoft YaHei UI" panose="020B0503020204020204" pitchFamily="34" charset="-122"/>
                <a:ea typeface="Microsoft YaHei UI" panose="020B0503020204020204" pitchFamily="34" charset="-122"/>
              </a:rPr>
              <a:t>表达式</a:t>
            </a:r>
            <a:r>
              <a:rPr lang="en-US" altLang="zh-CN" sz="2200" dirty="0">
                <a:latin typeface="Microsoft YaHei UI" panose="020B0503020204020204" pitchFamily="34" charset="-122"/>
                <a:ea typeface="Microsoft YaHei UI" panose="020B0503020204020204" pitchFamily="34" charset="-122"/>
              </a:rPr>
              <a:t>2 </a:t>
            </a:r>
            <a:r>
              <a:rPr lang="zh-CN" altLang="en-US" sz="2200" dirty="0">
                <a:latin typeface="Microsoft YaHei UI" panose="020B0503020204020204" pitchFamily="34" charset="-122"/>
                <a:ea typeface="Microsoft YaHei UI" panose="020B0503020204020204" pitchFamily="34" charset="-122"/>
              </a:rPr>
              <a:t>：</a:t>
            </a:r>
          </a:p>
          <a:p>
            <a:r>
              <a:rPr lang="zh-CN" altLang="en-US" sz="2200" dirty="0">
                <a:latin typeface="Microsoft YaHei UI" panose="020B0503020204020204" pitchFamily="34" charset="-122"/>
                <a:ea typeface="Microsoft YaHei UI" panose="020B0503020204020204" pitchFamily="34" charset="-122"/>
              </a:rPr>
              <a:t>    语句</a:t>
            </a:r>
            <a:r>
              <a:rPr lang="en-US" altLang="zh-CN" sz="2200" dirty="0">
                <a:latin typeface="Microsoft YaHei UI" panose="020B0503020204020204" pitchFamily="34" charset="-122"/>
                <a:ea typeface="Microsoft YaHei UI" panose="020B0503020204020204" pitchFamily="34" charset="-122"/>
              </a:rPr>
              <a:t>2</a:t>
            </a:r>
          </a:p>
          <a:p>
            <a:r>
              <a:rPr lang="en-US" altLang="zh-CN" sz="2200" dirty="0">
                <a:latin typeface="Microsoft YaHei UI" panose="020B0503020204020204" pitchFamily="34" charset="-122"/>
                <a:ea typeface="Microsoft YaHei UI" panose="020B0503020204020204" pitchFamily="34" charset="-122"/>
              </a:rPr>
              <a:t>    ……</a:t>
            </a:r>
          </a:p>
          <a:p>
            <a:r>
              <a:rPr lang="en-US" altLang="zh-CN" sz="2200" dirty="0" err="1">
                <a:latin typeface="Microsoft YaHei UI" panose="020B0503020204020204" pitchFamily="34" charset="-122"/>
                <a:ea typeface="Microsoft YaHei UI" panose="020B0503020204020204" pitchFamily="34" charset="-122"/>
              </a:rPr>
              <a:t>elif</a:t>
            </a:r>
            <a:r>
              <a:rPr lang="en-US" altLang="zh-CN" sz="2200" dirty="0">
                <a:latin typeface="Microsoft YaHei UI" panose="020B0503020204020204" pitchFamily="34" charset="-122"/>
                <a:ea typeface="Microsoft YaHei UI" panose="020B0503020204020204" pitchFamily="34" charset="-122"/>
              </a:rPr>
              <a:t> </a:t>
            </a:r>
            <a:r>
              <a:rPr lang="zh-CN" altLang="en-US" sz="2200" dirty="0">
                <a:latin typeface="Microsoft YaHei UI" panose="020B0503020204020204" pitchFamily="34" charset="-122"/>
                <a:ea typeface="Microsoft YaHei UI" panose="020B0503020204020204" pitchFamily="34" charset="-122"/>
              </a:rPr>
              <a:t>表达式</a:t>
            </a:r>
            <a:r>
              <a:rPr lang="en-US" altLang="zh-CN" sz="2200" dirty="0">
                <a:latin typeface="Microsoft YaHei UI" panose="020B0503020204020204" pitchFamily="34" charset="-122"/>
                <a:ea typeface="Microsoft YaHei UI" panose="020B0503020204020204" pitchFamily="34" charset="-122"/>
              </a:rPr>
              <a:t>n </a:t>
            </a:r>
            <a:r>
              <a:rPr lang="zh-CN" altLang="en-US" sz="2200" dirty="0">
                <a:latin typeface="Microsoft YaHei UI" panose="020B0503020204020204" pitchFamily="34" charset="-122"/>
                <a:ea typeface="Microsoft YaHei UI" panose="020B0503020204020204" pitchFamily="34" charset="-122"/>
              </a:rPr>
              <a:t>：</a:t>
            </a:r>
          </a:p>
          <a:p>
            <a:r>
              <a:rPr lang="zh-CN" altLang="en-US" sz="2200" dirty="0">
                <a:latin typeface="Microsoft YaHei UI" panose="020B0503020204020204" pitchFamily="34" charset="-122"/>
                <a:ea typeface="Microsoft YaHei UI" panose="020B0503020204020204" pitchFamily="34" charset="-122"/>
              </a:rPr>
              <a:t>    语句</a:t>
            </a:r>
            <a:r>
              <a:rPr lang="en-US" altLang="zh-CN" sz="2200" dirty="0">
                <a:latin typeface="Microsoft YaHei UI" panose="020B0503020204020204" pitchFamily="34" charset="-122"/>
                <a:ea typeface="Microsoft YaHei UI" panose="020B0503020204020204" pitchFamily="34" charset="-122"/>
              </a:rPr>
              <a:t>n</a:t>
            </a:r>
          </a:p>
          <a:p>
            <a:r>
              <a:rPr lang="en-US" altLang="zh-CN" sz="2200" dirty="0">
                <a:latin typeface="Microsoft YaHei UI" panose="020B0503020204020204" pitchFamily="34" charset="-122"/>
                <a:ea typeface="Microsoft YaHei UI" panose="020B0503020204020204" pitchFamily="34" charset="-122"/>
              </a:rPr>
              <a:t>else </a:t>
            </a:r>
            <a:r>
              <a:rPr lang="zh-CN" altLang="en-US" sz="2200" dirty="0">
                <a:latin typeface="Microsoft YaHei UI" panose="020B0503020204020204" pitchFamily="34" charset="-122"/>
                <a:ea typeface="Microsoft YaHei UI" panose="020B0503020204020204" pitchFamily="34" charset="-122"/>
              </a:rPr>
              <a:t>：</a:t>
            </a:r>
          </a:p>
          <a:p>
            <a:r>
              <a:rPr lang="zh-CN" altLang="en-US" sz="2200" dirty="0">
                <a:latin typeface="Microsoft YaHei UI" panose="020B0503020204020204" pitchFamily="34" charset="-122"/>
                <a:ea typeface="Microsoft YaHei UI" panose="020B0503020204020204" pitchFamily="34" charset="-122"/>
              </a:rPr>
              <a:t>    语句</a:t>
            </a:r>
            <a:r>
              <a:rPr lang="en-US" altLang="zh-CN" sz="2200" dirty="0">
                <a:latin typeface="Microsoft YaHei UI" panose="020B0503020204020204" pitchFamily="34" charset="-122"/>
                <a:ea typeface="Microsoft YaHei UI" panose="020B0503020204020204" pitchFamily="34" charset="-122"/>
              </a:rPr>
              <a:t>n+1</a:t>
            </a:r>
            <a:endParaRPr lang="zh-CN" altLang="en-US" sz="2200" dirty="0">
              <a:latin typeface="Microsoft YaHei UI" panose="020B0503020204020204" pitchFamily="34" charset="-122"/>
              <a:ea typeface="Microsoft YaHei UI" panose="020B0503020204020204" pitchFamily="34" charset="-122"/>
            </a:endParaRPr>
          </a:p>
        </p:txBody>
      </p:sp>
      <p:sp>
        <p:nvSpPr>
          <p:cNvPr id="7" name="对话气泡: 圆角矩形 6">
            <a:extLst>
              <a:ext uri="{FF2B5EF4-FFF2-40B4-BE49-F238E27FC236}">
                <a16:creationId xmlns:a16="http://schemas.microsoft.com/office/drawing/2014/main" id="{52820078-7D3B-4F9D-8AF5-49CB04A3C9DE}"/>
              </a:ext>
            </a:extLst>
          </p:cNvPr>
          <p:cNvSpPr/>
          <p:nvPr/>
        </p:nvSpPr>
        <p:spPr>
          <a:xfrm>
            <a:off x="4306824" y="3035808"/>
            <a:ext cx="1619632" cy="1124712"/>
          </a:xfrm>
          <a:prstGeom prst="wedgeRoundRectCallout">
            <a:avLst>
              <a:gd name="adj1" fmla="val -84065"/>
              <a:gd name="adj2" fmla="val 1453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注意：是</a:t>
            </a:r>
            <a:r>
              <a:rPr lang="en-US" altLang="zh-CN" dirty="0" err="1"/>
              <a:t>elif</a:t>
            </a:r>
            <a:r>
              <a:rPr lang="zh-CN" altLang="en-US" dirty="0"/>
              <a:t>，不是</a:t>
            </a:r>
            <a:r>
              <a:rPr lang="en-US" altLang="zh-CN" dirty="0"/>
              <a:t>elseif</a:t>
            </a:r>
            <a:r>
              <a:rPr lang="zh-CN" altLang="en-US" dirty="0"/>
              <a:t>，也不是</a:t>
            </a:r>
            <a:r>
              <a:rPr lang="en-US" altLang="zh-CN" dirty="0"/>
              <a:t>else if</a:t>
            </a:r>
            <a:endParaRPr lang="zh-CN" altLang="en-US" dirty="0"/>
          </a:p>
        </p:txBody>
      </p:sp>
    </p:spTree>
    <p:extLst>
      <p:ext uri="{BB962C8B-B14F-4D97-AF65-F5344CB8AC3E}">
        <p14:creationId xmlns:p14="http://schemas.microsoft.com/office/powerpoint/2010/main" val="3056690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A2F17F-742B-4A59-AC62-911869228A48}"/>
              </a:ext>
            </a:extLst>
          </p:cNvPr>
          <p:cNvSpPr>
            <a:spLocks noGrp="1"/>
          </p:cNvSpPr>
          <p:nvPr>
            <p:ph type="title"/>
          </p:nvPr>
        </p:nvSpPr>
        <p:spPr/>
        <p:txBody>
          <a:bodyPr/>
          <a:lstStyle/>
          <a:p>
            <a:r>
              <a:rPr lang="en-US" altLang="zh-CN" dirty="0"/>
              <a:t>IF…ELIF…ELSE…</a:t>
            </a:r>
            <a:r>
              <a:rPr lang="zh-CN" altLang="en-US" dirty="0"/>
              <a:t>语句</a:t>
            </a:r>
          </a:p>
        </p:txBody>
      </p:sp>
      <p:sp>
        <p:nvSpPr>
          <p:cNvPr id="3" name="内容占位符 2">
            <a:extLst>
              <a:ext uri="{FF2B5EF4-FFF2-40B4-BE49-F238E27FC236}">
                <a16:creationId xmlns:a16="http://schemas.microsoft.com/office/drawing/2014/main" id="{E2043D4C-D5AF-4837-8B37-D35C02ABA291}"/>
              </a:ext>
            </a:extLst>
          </p:cNvPr>
          <p:cNvSpPr>
            <a:spLocks noGrp="1"/>
          </p:cNvSpPr>
          <p:nvPr>
            <p:ph idx="1"/>
          </p:nvPr>
        </p:nvSpPr>
        <p:spPr/>
        <p:txBody>
          <a:bodyPr numCol="2" spcCol="180000"/>
          <a:lstStyle/>
          <a:p>
            <a:r>
              <a:rPr lang="zh-CN" altLang="en-US" dirty="0"/>
              <a:t>比如：</a:t>
            </a:r>
            <a:endParaRPr lang="en-US" altLang="zh-CN" dirty="0"/>
          </a:p>
          <a:p>
            <a:r>
              <a:rPr lang="en-US" altLang="zh-CN" dirty="0"/>
              <a:t>    score = int(input(“</a:t>
            </a:r>
            <a:r>
              <a:rPr lang="zh-CN" altLang="en-US" dirty="0"/>
              <a:t>请输入成绩：</a:t>
            </a:r>
            <a:r>
              <a:rPr lang="en-US" altLang="zh-CN" dirty="0"/>
              <a:t>”))</a:t>
            </a:r>
          </a:p>
          <a:p>
            <a:r>
              <a:rPr lang="en-US" altLang="zh-CN" dirty="0"/>
              <a:t>    if score &gt;= 90:</a:t>
            </a:r>
          </a:p>
          <a:p>
            <a:r>
              <a:rPr lang="en-US" altLang="zh-CN" dirty="0"/>
              <a:t>        print(“</a:t>
            </a:r>
            <a:r>
              <a:rPr lang="zh-CN" altLang="en-US" dirty="0"/>
              <a:t>优</a:t>
            </a:r>
            <a:r>
              <a:rPr lang="en-US" altLang="zh-CN" dirty="0"/>
              <a:t>”)</a:t>
            </a:r>
          </a:p>
          <a:p>
            <a:r>
              <a:rPr lang="en-US" altLang="zh-CN" dirty="0"/>
              <a:t>    </a:t>
            </a:r>
            <a:r>
              <a:rPr lang="en-US" altLang="zh-CN" dirty="0" err="1"/>
              <a:t>elif</a:t>
            </a:r>
            <a:r>
              <a:rPr lang="en-US" altLang="zh-CN" dirty="0"/>
              <a:t> score &gt;= 80:</a:t>
            </a:r>
          </a:p>
          <a:p>
            <a:r>
              <a:rPr lang="en-US" altLang="zh-CN" dirty="0"/>
              <a:t>        print(“</a:t>
            </a:r>
            <a:r>
              <a:rPr lang="zh-CN" altLang="en-US" dirty="0"/>
              <a:t>良</a:t>
            </a:r>
            <a:r>
              <a:rPr lang="en-US" altLang="zh-CN" dirty="0"/>
              <a:t>”)</a:t>
            </a:r>
          </a:p>
          <a:p>
            <a:r>
              <a:rPr lang="en-US" altLang="zh-CN" dirty="0"/>
              <a:t>    </a:t>
            </a:r>
            <a:r>
              <a:rPr lang="en-US" altLang="zh-CN" dirty="0" err="1"/>
              <a:t>elif</a:t>
            </a:r>
            <a:r>
              <a:rPr lang="en-US" altLang="zh-CN" dirty="0"/>
              <a:t> score &gt;= 70:</a:t>
            </a:r>
          </a:p>
          <a:p>
            <a:r>
              <a:rPr lang="en-US" altLang="zh-CN" dirty="0"/>
              <a:t>        print(“</a:t>
            </a:r>
            <a:r>
              <a:rPr lang="zh-CN" altLang="en-US" dirty="0"/>
              <a:t>中</a:t>
            </a:r>
            <a:r>
              <a:rPr lang="en-US" altLang="zh-CN" dirty="0"/>
              <a:t>”)</a:t>
            </a:r>
          </a:p>
          <a:p>
            <a:r>
              <a:rPr lang="en-US" altLang="zh-CN" dirty="0"/>
              <a:t>    </a:t>
            </a:r>
            <a:r>
              <a:rPr lang="en-US" altLang="zh-CN" dirty="0" err="1"/>
              <a:t>elif</a:t>
            </a:r>
            <a:r>
              <a:rPr lang="en-US" altLang="zh-CN" dirty="0"/>
              <a:t> score &gt;= 60:</a:t>
            </a:r>
          </a:p>
          <a:p>
            <a:r>
              <a:rPr lang="en-US" altLang="zh-CN" dirty="0"/>
              <a:t>        print(“</a:t>
            </a:r>
            <a:r>
              <a:rPr lang="zh-CN" altLang="en-US" dirty="0"/>
              <a:t>及格</a:t>
            </a:r>
            <a:r>
              <a:rPr lang="en-US" altLang="zh-CN" dirty="0"/>
              <a:t>”)</a:t>
            </a:r>
          </a:p>
          <a:p>
            <a:r>
              <a:rPr lang="en-US" altLang="zh-CN" dirty="0"/>
              <a:t>    else:</a:t>
            </a:r>
          </a:p>
          <a:p>
            <a:r>
              <a:rPr lang="en-US" altLang="zh-CN" dirty="0"/>
              <a:t>        print(“</a:t>
            </a:r>
            <a:r>
              <a:rPr lang="zh-CN" altLang="en-US" dirty="0"/>
              <a:t>不及格</a:t>
            </a:r>
            <a:r>
              <a:rPr lang="en-US" altLang="zh-CN" dirty="0"/>
              <a:t>”)</a:t>
            </a:r>
            <a:endParaRPr lang="zh-CN" altLang="en-US" dirty="0"/>
          </a:p>
        </p:txBody>
      </p:sp>
      <p:pic>
        <p:nvPicPr>
          <p:cNvPr id="5" name="图片 4">
            <a:extLst>
              <a:ext uri="{FF2B5EF4-FFF2-40B4-BE49-F238E27FC236}">
                <a16:creationId xmlns:a16="http://schemas.microsoft.com/office/drawing/2014/main" id="{4C1D6733-D0A0-464F-B733-08BF3058DDCB}"/>
              </a:ext>
            </a:extLst>
          </p:cNvPr>
          <p:cNvPicPr>
            <a:picLocks noChangeAspect="1"/>
          </p:cNvPicPr>
          <p:nvPr/>
        </p:nvPicPr>
        <p:blipFill>
          <a:blip r:embed="rId2"/>
          <a:stretch>
            <a:fillRect/>
          </a:stretch>
        </p:blipFill>
        <p:spPr>
          <a:xfrm>
            <a:off x="6096000" y="4325112"/>
            <a:ext cx="1943100" cy="552450"/>
          </a:xfrm>
          <a:prstGeom prst="rect">
            <a:avLst/>
          </a:prstGeom>
          <a:ln>
            <a:solidFill>
              <a:schemeClr val="tx1"/>
            </a:solidFill>
          </a:ln>
        </p:spPr>
      </p:pic>
      <p:pic>
        <p:nvPicPr>
          <p:cNvPr id="7" name="图片 6">
            <a:extLst>
              <a:ext uri="{FF2B5EF4-FFF2-40B4-BE49-F238E27FC236}">
                <a16:creationId xmlns:a16="http://schemas.microsoft.com/office/drawing/2014/main" id="{AD6567D0-0A6E-4503-A0AB-E0A6EEEA48C7}"/>
              </a:ext>
            </a:extLst>
          </p:cNvPr>
          <p:cNvPicPr>
            <a:picLocks noChangeAspect="1"/>
          </p:cNvPicPr>
          <p:nvPr/>
        </p:nvPicPr>
        <p:blipFill>
          <a:blip r:embed="rId3"/>
          <a:stretch>
            <a:fillRect/>
          </a:stretch>
        </p:blipFill>
        <p:spPr>
          <a:xfrm>
            <a:off x="8644890" y="4306062"/>
            <a:ext cx="1943100" cy="571500"/>
          </a:xfrm>
          <a:prstGeom prst="rect">
            <a:avLst/>
          </a:prstGeom>
          <a:ln>
            <a:solidFill>
              <a:schemeClr val="tx1"/>
            </a:solidFill>
          </a:ln>
        </p:spPr>
      </p:pic>
      <p:pic>
        <p:nvPicPr>
          <p:cNvPr id="9" name="图片 8">
            <a:extLst>
              <a:ext uri="{FF2B5EF4-FFF2-40B4-BE49-F238E27FC236}">
                <a16:creationId xmlns:a16="http://schemas.microsoft.com/office/drawing/2014/main" id="{7A87EA39-8441-4FDA-B75E-5EC9C163B0FF}"/>
              </a:ext>
            </a:extLst>
          </p:cNvPr>
          <p:cNvPicPr>
            <a:picLocks noChangeAspect="1"/>
          </p:cNvPicPr>
          <p:nvPr/>
        </p:nvPicPr>
        <p:blipFill>
          <a:blip r:embed="rId4"/>
          <a:stretch>
            <a:fillRect/>
          </a:stretch>
        </p:blipFill>
        <p:spPr>
          <a:xfrm>
            <a:off x="6096000" y="5078730"/>
            <a:ext cx="1971675" cy="590550"/>
          </a:xfrm>
          <a:prstGeom prst="rect">
            <a:avLst/>
          </a:prstGeom>
          <a:ln>
            <a:solidFill>
              <a:schemeClr val="tx1"/>
            </a:solidFill>
          </a:ln>
        </p:spPr>
      </p:pic>
      <p:pic>
        <p:nvPicPr>
          <p:cNvPr id="11" name="图片 10">
            <a:extLst>
              <a:ext uri="{FF2B5EF4-FFF2-40B4-BE49-F238E27FC236}">
                <a16:creationId xmlns:a16="http://schemas.microsoft.com/office/drawing/2014/main" id="{0762BC03-A81F-4442-BE22-530EBF409940}"/>
              </a:ext>
            </a:extLst>
          </p:cNvPr>
          <p:cNvPicPr>
            <a:picLocks noChangeAspect="1"/>
          </p:cNvPicPr>
          <p:nvPr/>
        </p:nvPicPr>
        <p:blipFill>
          <a:blip r:embed="rId5"/>
          <a:stretch>
            <a:fillRect/>
          </a:stretch>
        </p:blipFill>
        <p:spPr>
          <a:xfrm>
            <a:off x="8644890" y="5068252"/>
            <a:ext cx="1924050" cy="600075"/>
          </a:xfrm>
          <a:prstGeom prst="rect">
            <a:avLst/>
          </a:prstGeom>
          <a:ln>
            <a:solidFill>
              <a:schemeClr val="tx1"/>
            </a:solidFill>
          </a:ln>
        </p:spPr>
      </p:pic>
      <p:pic>
        <p:nvPicPr>
          <p:cNvPr id="13" name="图片 12">
            <a:extLst>
              <a:ext uri="{FF2B5EF4-FFF2-40B4-BE49-F238E27FC236}">
                <a16:creationId xmlns:a16="http://schemas.microsoft.com/office/drawing/2014/main" id="{6790E7DE-7026-434B-BAE9-4BAA52EB05F2}"/>
              </a:ext>
            </a:extLst>
          </p:cNvPr>
          <p:cNvPicPr>
            <a:picLocks noChangeAspect="1"/>
          </p:cNvPicPr>
          <p:nvPr/>
        </p:nvPicPr>
        <p:blipFill>
          <a:blip r:embed="rId6"/>
          <a:stretch>
            <a:fillRect/>
          </a:stretch>
        </p:blipFill>
        <p:spPr>
          <a:xfrm>
            <a:off x="6096000" y="5870448"/>
            <a:ext cx="1933575" cy="590550"/>
          </a:xfrm>
          <a:prstGeom prst="rect">
            <a:avLst/>
          </a:prstGeom>
          <a:ln>
            <a:solidFill>
              <a:schemeClr val="tx1"/>
            </a:solidFill>
          </a:ln>
        </p:spPr>
      </p:pic>
    </p:spTree>
    <p:extLst>
      <p:ext uri="{BB962C8B-B14F-4D97-AF65-F5344CB8AC3E}">
        <p14:creationId xmlns:p14="http://schemas.microsoft.com/office/powerpoint/2010/main" val="80960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5E91F3-4995-426D-8D64-11F9CA17168F}"/>
              </a:ext>
            </a:extLst>
          </p:cNvPr>
          <p:cNvSpPr>
            <a:spLocks noGrp="1"/>
          </p:cNvSpPr>
          <p:nvPr>
            <p:ph type="title"/>
          </p:nvPr>
        </p:nvSpPr>
        <p:spPr/>
        <p:txBody>
          <a:bodyPr/>
          <a:lstStyle/>
          <a:p>
            <a:r>
              <a:rPr lang="en-US" altLang="zh-CN" dirty="0"/>
              <a:t>PASS</a:t>
            </a:r>
            <a:r>
              <a:rPr lang="zh-CN" altLang="en-US" dirty="0"/>
              <a:t>语句</a:t>
            </a:r>
          </a:p>
        </p:txBody>
      </p:sp>
      <p:sp>
        <p:nvSpPr>
          <p:cNvPr id="3" name="内容占位符 2">
            <a:extLst>
              <a:ext uri="{FF2B5EF4-FFF2-40B4-BE49-F238E27FC236}">
                <a16:creationId xmlns:a16="http://schemas.microsoft.com/office/drawing/2014/main" id="{7E83B3FC-80AF-47C1-9273-7C302C41536B}"/>
              </a:ext>
            </a:extLst>
          </p:cNvPr>
          <p:cNvSpPr>
            <a:spLocks noGrp="1"/>
          </p:cNvSpPr>
          <p:nvPr>
            <p:ph idx="1"/>
          </p:nvPr>
        </p:nvSpPr>
        <p:spPr/>
        <p:txBody>
          <a:bodyPr/>
          <a:lstStyle/>
          <a:p>
            <a:r>
              <a:rPr lang="en-US" altLang="zh-CN" dirty="0"/>
              <a:t>Pass</a:t>
            </a:r>
            <a:r>
              <a:rPr lang="zh-CN" altLang="en-US" dirty="0"/>
              <a:t>语句类似于空语句，可以用在类和函数的定义中或者选择结构中作为以后代码的预留空间。比如：</a:t>
            </a:r>
            <a:endParaRPr lang="en-US" altLang="zh-CN" dirty="0"/>
          </a:p>
          <a:p>
            <a:r>
              <a:rPr lang="en-US" altLang="zh-CN" dirty="0"/>
              <a:t>    a = int(input(“</a:t>
            </a:r>
            <a:r>
              <a:rPr lang="zh-CN" altLang="en-US" dirty="0"/>
              <a:t>请输入第一个数：</a:t>
            </a:r>
            <a:r>
              <a:rPr lang="en-US" altLang="zh-CN" dirty="0"/>
              <a:t>”))</a:t>
            </a:r>
          </a:p>
          <a:p>
            <a:r>
              <a:rPr lang="en-US" altLang="zh-CN" dirty="0"/>
              <a:t>    b = int(input(“</a:t>
            </a:r>
            <a:r>
              <a:rPr lang="zh-CN" altLang="en-US" dirty="0"/>
              <a:t>请输入第二个数：</a:t>
            </a:r>
            <a:r>
              <a:rPr lang="en-US" altLang="zh-CN" dirty="0"/>
              <a:t>”))</a:t>
            </a:r>
          </a:p>
          <a:p>
            <a:r>
              <a:rPr lang="zh-CN" altLang="en-US" dirty="0"/>
              <a:t>    </a:t>
            </a:r>
            <a:r>
              <a:rPr lang="en-US" altLang="zh-CN" dirty="0"/>
              <a:t>if a &lt; b:</a:t>
            </a:r>
          </a:p>
          <a:p>
            <a:r>
              <a:rPr lang="en-US" altLang="zh-CN" dirty="0"/>
              <a:t>        pass		</a:t>
            </a:r>
            <a:r>
              <a:rPr lang="en-US" altLang="zh-CN" dirty="0">
                <a:solidFill>
                  <a:srgbClr val="00B050"/>
                </a:solidFill>
              </a:rPr>
              <a:t>#</a:t>
            </a:r>
            <a:r>
              <a:rPr lang="zh-CN" altLang="en-US" dirty="0">
                <a:solidFill>
                  <a:srgbClr val="00B050"/>
                </a:solidFill>
              </a:rPr>
              <a:t>什么都不做</a:t>
            </a:r>
            <a:endParaRPr lang="en-US" altLang="zh-CN" dirty="0">
              <a:solidFill>
                <a:srgbClr val="00B050"/>
              </a:solidFill>
            </a:endParaRPr>
          </a:p>
          <a:p>
            <a:r>
              <a:rPr lang="en-US" altLang="zh-CN" dirty="0"/>
              <a:t>    else:</a:t>
            </a:r>
          </a:p>
          <a:p>
            <a:r>
              <a:rPr lang="en-US" altLang="zh-CN" dirty="0"/>
              <a:t>        print(a, “&gt;”, b)</a:t>
            </a:r>
            <a:endParaRPr lang="zh-CN" altLang="en-US" dirty="0"/>
          </a:p>
          <a:p>
            <a:endParaRPr lang="zh-CN" altLang="en-US" dirty="0"/>
          </a:p>
        </p:txBody>
      </p:sp>
      <p:sp>
        <p:nvSpPr>
          <p:cNvPr id="4" name="对话气泡: 圆角矩形 3">
            <a:extLst>
              <a:ext uri="{FF2B5EF4-FFF2-40B4-BE49-F238E27FC236}">
                <a16:creationId xmlns:a16="http://schemas.microsoft.com/office/drawing/2014/main" id="{3BC5A803-84EE-4024-919B-2B11DD186812}"/>
              </a:ext>
            </a:extLst>
          </p:cNvPr>
          <p:cNvSpPr/>
          <p:nvPr/>
        </p:nvSpPr>
        <p:spPr>
          <a:xfrm>
            <a:off x="6400800" y="3282696"/>
            <a:ext cx="3995928" cy="2029968"/>
          </a:xfrm>
          <a:prstGeom prst="wedgeRoundRectCallout">
            <a:avLst>
              <a:gd name="adj1" fmla="val -58819"/>
              <a:gd name="adj2" fmla="val 1932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t>pass</a:t>
            </a:r>
            <a:r>
              <a:rPr lang="zh-CN" altLang="en-US" dirty="0"/>
              <a:t>语句的作用主要用来“占位”，即某些类，函数或者功能程序段还没确定如何实现，但为了保持设计时结构的完整性，先预留下来。这样既不影响现有代码的执行，也为以后扩展留了条路</a:t>
            </a:r>
          </a:p>
        </p:txBody>
      </p:sp>
    </p:spTree>
    <p:extLst>
      <p:ext uri="{BB962C8B-B14F-4D97-AF65-F5344CB8AC3E}">
        <p14:creationId xmlns:p14="http://schemas.microsoft.com/office/powerpoint/2010/main" val="37503187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积分​​">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Office_36804079_TF22378848.potx" id="{F62FB227-606A-4DCF-9454-C7C2A6DCEDA3}" vid="{FF5F72B6-EF16-44B6-9476-2E94BA64039B}"/>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F44C90D-2A62-4985-9618-3460247437B1}">
  <ds:schemaRefs>
    <ds:schemaRef ds:uri="http://schemas.microsoft.com/sharepoint/v3/contenttype/forms"/>
  </ds:schemaRefs>
</ds:datastoreItem>
</file>

<file path=customXml/itemProps2.xml><?xml version="1.0" encoding="utf-8"?>
<ds:datastoreItem xmlns:ds="http://schemas.openxmlformats.org/officeDocument/2006/customXml" ds:itemID="{788A2F88-55C5-4ED1-9541-807C65424763}">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B61EAB5F-88FC-4FAE-AE3C-037A3C365EB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tf22378848_win32</Template>
  <TotalTime>11436</TotalTime>
  <Words>2485</Words>
  <Application>Microsoft Office PowerPoint</Application>
  <PresentationFormat>宽屏</PresentationFormat>
  <Paragraphs>268</Paragraphs>
  <Slides>28</Slides>
  <Notes>2</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28</vt:i4>
      </vt:variant>
    </vt:vector>
  </HeadingPairs>
  <TitlesOfParts>
    <vt:vector size="34" baseType="lpstr">
      <vt:lpstr>Microsoft YaHei UI</vt:lpstr>
      <vt:lpstr>Arial</vt:lpstr>
      <vt:lpstr>Tw Cen MT</vt:lpstr>
      <vt:lpstr>Wingdings</vt:lpstr>
      <vt:lpstr>Wingdings 3</vt:lpstr>
      <vt:lpstr>积分​​</vt:lpstr>
      <vt:lpstr>Python语言</vt:lpstr>
      <vt:lpstr>内容</vt:lpstr>
      <vt:lpstr>if语句</vt:lpstr>
      <vt:lpstr>if语句</vt:lpstr>
      <vt:lpstr>IF…ELSE…语句</vt:lpstr>
      <vt:lpstr>IF…ELSE…语句</vt:lpstr>
      <vt:lpstr>IF…ELIF…ELSE…语句</vt:lpstr>
      <vt:lpstr>IF…ELIF…ELSE…语句</vt:lpstr>
      <vt:lpstr>PASS语句</vt:lpstr>
      <vt:lpstr>while语句</vt:lpstr>
      <vt:lpstr>while语句</vt:lpstr>
      <vt:lpstr>while…else…语句</vt:lpstr>
      <vt:lpstr>while…else…语句</vt:lpstr>
      <vt:lpstr>do…while语句</vt:lpstr>
      <vt:lpstr>for语句</vt:lpstr>
      <vt:lpstr>FOR语句</vt:lpstr>
      <vt:lpstr>FOR语句</vt:lpstr>
      <vt:lpstr>FOR语句</vt:lpstr>
      <vt:lpstr>FOR语句</vt:lpstr>
      <vt:lpstr>FOR语句</vt:lpstr>
      <vt:lpstr>continue和break语句</vt:lpstr>
      <vt:lpstr>continue和break语句</vt:lpstr>
      <vt:lpstr>循环嵌套</vt:lpstr>
      <vt:lpstr>列表生成式</vt:lpstr>
      <vt:lpstr>列表生成式</vt:lpstr>
      <vt:lpstr>列表生成式</vt:lpstr>
      <vt:lpstr>列表生成式</vt:lpstr>
      <vt:lpstr>作业</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标题 Lorem Ipsum</dc:title>
  <dc:creator>linyd@gcu.edu.cn</dc:creator>
  <cp:lastModifiedBy>linyd@gcu.edu.cn</cp:lastModifiedBy>
  <cp:revision>101</cp:revision>
  <dcterms:created xsi:type="dcterms:W3CDTF">2022-02-08T07:54:10Z</dcterms:created>
  <dcterms:modified xsi:type="dcterms:W3CDTF">2022-03-13T16:03:23Z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