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4" r:id="rId14"/>
    <p:sldId id="289" r:id="rId15"/>
    <p:sldId id="285" r:id="rId16"/>
    <p:sldId id="286" r:id="rId17"/>
    <p:sldId id="287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9" r:id="rId26"/>
    <p:sldId id="301" r:id="rId27"/>
    <p:sldId id="300" r:id="rId28"/>
    <p:sldId id="297" r:id="rId29"/>
    <p:sldId id="298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66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B2414588-3663-438C-807D-C09769B1BEE7}"/>
    <pc:docChg chg="undo custSel addSld delSld modSld">
      <pc:chgData name="linyd@gcu.edu.cn" userId="b8e7e040dcb4f74d" providerId="LiveId" clId="{B2414588-3663-438C-807D-C09769B1BEE7}" dt="2022-02-17T10:38:47.919" v="2090"/>
      <pc:docMkLst>
        <pc:docMk/>
      </pc:docMkLst>
      <pc:sldChg chg="modSp mod">
        <pc:chgData name="linyd@gcu.edu.cn" userId="b8e7e040dcb4f74d" providerId="LiveId" clId="{B2414588-3663-438C-807D-C09769B1BEE7}" dt="2022-02-17T10:23:08.952" v="2086" actId="6549"/>
        <pc:sldMkLst>
          <pc:docMk/>
          <pc:sldMk cId="2806257027" sldId="256"/>
        </pc:sldMkLst>
        <pc:spChg chg="mod">
          <ac:chgData name="linyd@gcu.edu.cn" userId="b8e7e040dcb4f74d" providerId="LiveId" clId="{B2414588-3663-438C-807D-C09769B1BEE7}" dt="2022-02-17T10:23:08.952" v="2086" actId="6549"/>
          <ac:spMkLst>
            <pc:docMk/>
            <pc:sldMk cId="2806257027" sldId="256"/>
            <ac:spMk id="3" creationId="{E9F6641D-ADF3-40BD-9BA3-E740E77C8826}"/>
          </ac:spMkLst>
        </pc:spChg>
      </pc:sldChg>
      <pc:sldChg chg="addSp modSp mod">
        <pc:chgData name="linyd@gcu.edu.cn" userId="b8e7e040dcb4f74d" providerId="LiveId" clId="{B2414588-3663-438C-807D-C09769B1BEE7}" dt="2022-02-17T10:38:32.890" v="2089" actId="14100"/>
        <pc:sldMkLst>
          <pc:docMk/>
          <pc:sldMk cId="1401741552" sldId="277"/>
        </pc:sldMkLst>
        <pc:spChg chg="mod">
          <ac:chgData name="linyd@gcu.edu.cn" userId="b8e7e040dcb4f74d" providerId="LiveId" clId="{B2414588-3663-438C-807D-C09769B1BEE7}" dt="2022-02-17T10:23:30.187" v="2087" actId="14100"/>
          <ac:spMkLst>
            <pc:docMk/>
            <pc:sldMk cId="1401741552" sldId="277"/>
            <ac:spMk id="4" creationId="{75134858-2697-4E98-8922-44092ED2377F}"/>
          </ac:spMkLst>
        </pc:spChg>
        <pc:spChg chg="add mod">
          <ac:chgData name="linyd@gcu.edu.cn" userId="b8e7e040dcb4f74d" providerId="LiveId" clId="{B2414588-3663-438C-807D-C09769B1BEE7}" dt="2022-02-17T10:38:32.890" v="2089" actId="14100"/>
          <ac:spMkLst>
            <pc:docMk/>
            <pc:sldMk cId="1401741552" sldId="277"/>
            <ac:spMk id="5" creationId="{61AB9650-8F88-4640-AB72-040B09ACF0C5}"/>
          </ac:spMkLst>
        </pc:spChg>
      </pc:sldChg>
      <pc:sldChg chg="addSp modSp new mod modAnim">
        <pc:chgData name="linyd@gcu.edu.cn" userId="b8e7e040dcb4f74d" providerId="LiveId" clId="{B2414588-3663-438C-807D-C09769B1BEE7}" dt="2022-02-17T04:17:18.891" v="502"/>
        <pc:sldMkLst>
          <pc:docMk/>
          <pc:sldMk cId="2093502846" sldId="278"/>
        </pc:sldMkLst>
        <pc:spChg chg="mod">
          <ac:chgData name="linyd@gcu.edu.cn" userId="b8e7e040dcb4f74d" providerId="LiveId" clId="{B2414588-3663-438C-807D-C09769B1BEE7}" dt="2022-02-17T03:59:45.035" v="105" actId="20577"/>
          <ac:spMkLst>
            <pc:docMk/>
            <pc:sldMk cId="2093502846" sldId="278"/>
            <ac:spMk id="2" creationId="{ED098D3B-C330-4160-8EE5-A556595B080D}"/>
          </ac:spMkLst>
        </pc:spChg>
        <pc:spChg chg="mod">
          <ac:chgData name="linyd@gcu.edu.cn" userId="b8e7e040dcb4f74d" providerId="LiveId" clId="{B2414588-3663-438C-807D-C09769B1BEE7}" dt="2022-02-17T04:16:14.608" v="495" actId="20577"/>
          <ac:spMkLst>
            <pc:docMk/>
            <pc:sldMk cId="2093502846" sldId="278"/>
            <ac:spMk id="3" creationId="{FE5360F0-39FC-47A7-8F58-DD19751C964E}"/>
          </ac:spMkLst>
        </pc:spChg>
        <pc:spChg chg="add mod">
          <ac:chgData name="linyd@gcu.edu.cn" userId="b8e7e040dcb4f74d" providerId="LiveId" clId="{B2414588-3663-438C-807D-C09769B1BEE7}" dt="2022-02-17T04:05:35.867" v="272" actId="1582"/>
          <ac:spMkLst>
            <pc:docMk/>
            <pc:sldMk cId="2093502846" sldId="278"/>
            <ac:spMk id="5" creationId="{696295A1-73F1-4814-BDFD-086F1F4A7425}"/>
          </ac:spMkLst>
        </pc:spChg>
        <pc:spChg chg="add mod">
          <ac:chgData name="linyd@gcu.edu.cn" userId="b8e7e040dcb4f74d" providerId="LiveId" clId="{B2414588-3663-438C-807D-C09769B1BEE7}" dt="2022-02-17T04:07:28.372" v="362" actId="14100"/>
          <ac:spMkLst>
            <pc:docMk/>
            <pc:sldMk cId="2093502846" sldId="278"/>
            <ac:spMk id="6" creationId="{C1180236-53C3-404D-B41A-04C0D4372597}"/>
          </ac:spMkLst>
        </pc:spChg>
        <pc:spChg chg="add mod">
          <ac:chgData name="linyd@gcu.edu.cn" userId="b8e7e040dcb4f74d" providerId="LiveId" clId="{B2414588-3663-438C-807D-C09769B1BEE7}" dt="2022-02-17T04:16:26.627" v="497" actId="14100"/>
          <ac:spMkLst>
            <pc:docMk/>
            <pc:sldMk cId="2093502846" sldId="278"/>
            <ac:spMk id="7" creationId="{C262B1E8-4935-432E-850A-89C9FABD9227}"/>
          </ac:spMkLst>
        </pc:spChg>
        <pc:picChg chg="add mod">
          <ac:chgData name="linyd@gcu.edu.cn" userId="b8e7e040dcb4f74d" providerId="LiveId" clId="{B2414588-3663-438C-807D-C09769B1BEE7}" dt="2022-02-17T04:00:07.132" v="110" actId="1076"/>
          <ac:picMkLst>
            <pc:docMk/>
            <pc:sldMk cId="2093502846" sldId="278"/>
            <ac:picMk id="4" creationId="{81BD57DB-006E-4D54-8667-E119667C228A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91080430" sldId="278"/>
        </pc:sldMkLst>
      </pc:sldChg>
      <pc:sldChg chg="addSp modSp new mod">
        <pc:chgData name="linyd@gcu.edu.cn" userId="b8e7e040dcb4f74d" providerId="LiveId" clId="{B2414588-3663-438C-807D-C09769B1BEE7}" dt="2022-02-17T05:38:19.981" v="762" actId="1076"/>
        <pc:sldMkLst>
          <pc:docMk/>
          <pc:sldMk cId="2607966291" sldId="279"/>
        </pc:sldMkLst>
        <pc:spChg chg="mod">
          <ac:chgData name="linyd@gcu.edu.cn" userId="b8e7e040dcb4f74d" providerId="LiveId" clId="{B2414588-3663-438C-807D-C09769B1BEE7}" dt="2022-02-17T04:18:22.467" v="504"/>
          <ac:spMkLst>
            <pc:docMk/>
            <pc:sldMk cId="2607966291" sldId="279"/>
            <ac:spMk id="2" creationId="{113E26CD-62E5-4042-80AE-29A2B4BD90AC}"/>
          </ac:spMkLst>
        </pc:spChg>
        <pc:spChg chg="mod">
          <ac:chgData name="linyd@gcu.edu.cn" userId="b8e7e040dcb4f74d" providerId="LiveId" clId="{B2414588-3663-438C-807D-C09769B1BEE7}" dt="2022-02-17T04:35:52.228" v="754" actId="20577"/>
          <ac:spMkLst>
            <pc:docMk/>
            <pc:sldMk cId="2607966291" sldId="279"/>
            <ac:spMk id="3" creationId="{E68E2DBB-4F8E-435E-8E8B-7CD14AEDC306}"/>
          </ac:spMkLst>
        </pc:spChg>
        <pc:picChg chg="add mod">
          <ac:chgData name="linyd@gcu.edu.cn" userId="b8e7e040dcb4f74d" providerId="LiveId" clId="{B2414588-3663-438C-807D-C09769B1BEE7}" dt="2022-02-17T05:38:19.981" v="762" actId="1076"/>
          <ac:picMkLst>
            <pc:docMk/>
            <pc:sldMk cId="2607966291" sldId="279"/>
            <ac:picMk id="5" creationId="{D76547C3-33FC-44A5-897D-4139D87B0B71}"/>
          </ac:picMkLst>
        </pc:picChg>
        <pc:picChg chg="add mod">
          <ac:chgData name="linyd@gcu.edu.cn" userId="b8e7e040dcb4f74d" providerId="LiveId" clId="{B2414588-3663-438C-807D-C09769B1BEE7}" dt="2022-02-17T05:38:15.742" v="761" actId="208"/>
          <ac:picMkLst>
            <pc:docMk/>
            <pc:sldMk cId="2607966291" sldId="279"/>
            <ac:picMk id="7" creationId="{C316902D-2D96-4282-9D98-4A53D3D36A10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54282260" sldId="279"/>
        </pc:sldMkLst>
      </pc:sldChg>
      <pc:sldChg chg="addSp modSp new mod modAnim">
        <pc:chgData name="linyd@gcu.edu.cn" userId="b8e7e040dcb4f74d" providerId="LiveId" clId="{B2414588-3663-438C-807D-C09769B1BEE7}" dt="2022-02-17T05:46:39.412" v="1013"/>
        <pc:sldMkLst>
          <pc:docMk/>
          <pc:sldMk cId="866423340" sldId="280"/>
        </pc:sldMkLst>
        <pc:spChg chg="mod">
          <ac:chgData name="linyd@gcu.edu.cn" userId="b8e7e040dcb4f74d" providerId="LiveId" clId="{B2414588-3663-438C-807D-C09769B1BEE7}" dt="2022-02-17T05:38:48.593" v="782" actId="20577"/>
          <ac:spMkLst>
            <pc:docMk/>
            <pc:sldMk cId="866423340" sldId="280"/>
            <ac:spMk id="2" creationId="{0415AB66-2327-4BC2-B222-E469F7813FE4}"/>
          </ac:spMkLst>
        </pc:spChg>
        <pc:spChg chg="mod">
          <ac:chgData name="linyd@gcu.edu.cn" userId="b8e7e040dcb4f74d" providerId="LiveId" clId="{B2414588-3663-438C-807D-C09769B1BEE7}" dt="2022-02-17T05:44:33.507" v="988" actId="20577"/>
          <ac:spMkLst>
            <pc:docMk/>
            <pc:sldMk cId="866423340" sldId="280"/>
            <ac:spMk id="3" creationId="{45794BC0-5D0E-4848-8512-4FCCF6F5741B}"/>
          </ac:spMkLst>
        </pc:spChg>
        <pc:spChg chg="add mod">
          <ac:chgData name="linyd@gcu.edu.cn" userId="b8e7e040dcb4f74d" providerId="LiveId" clId="{B2414588-3663-438C-807D-C09769B1BEE7}" dt="2022-02-17T05:44:05.311" v="946" actId="1038"/>
          <ac:spMkLst>
            <pc:docMk/>
            <pc:sldMk cId="866423340" sldId="280"/>
            <ac:spMk id="7" creationId="{240EDBD6-04EB-40FC-B6FA-0B8A5E5D7C0D}"/>
          </ac:spMkLst>
        </pc:spChg>
        <pc:spChg chg="add mod">
          <ac:chgData name="linyd@gcu.edu.cn" userId="b8e7e040dcb4f74d" providerId="LiveId" clId="{B2414588-3663-438C-807D-C09769B1BEE7}" dt="2022-02-17T05:44:51.677" v="990" actId="1076"/>
          <ac:spMkLst>
            <pc:docMk/>
            <pc:sldMk cId="866423340" sldId="280"/>
            <ac:spMk id="8" creationId="{72608BD0-16F3-431A-81FC-44D1E4CF03BC}"/>
          </ac:spMkLst>
        </pc:spChg>
        <pc:spChg chg="add mod">
          <ac:chgData name="linyd@gcu.edu.cn" userId="b8e7e040dcb4f74d" providerId="LiveId" clId="{B2414588-3663-438C-807D-C09769B1BEE7}" dt="2022-02-17T05:44:54.973" v="991" actId="571"/>
          <ac:spMkLst>
            <pc:docMk/>
            <pc:sldMk cId="866423340" sldId="280"/>
            <ac:spMk id="9" creationId="{0CB3E8EB-DC78-4C0F-83D0-F809DD1D3466}"/>
          </ac:spMkLst>
        </pc:spChg>
        <pc:picChg chg="add mod">
          <ac:chgData name="linyd@gcu.edu.cn" userId="b8e7e040dcb4f74d" providerId="LiveId" clId="{B2414588-3663-438C-807D-C09769B1BEE7}" dt="2022-02-17T05:40:41.222" v="815" actId="1076"/>
          <ac:picMkLst>
            <pc:docMk/>
            <pc:sldMk cId="866423340" sldId="280"/>
            <ac:picMk id="4" creationId="{72B630A2-9BC2-4BCF-B69F-9A964D1BA586}"/>
          </ac:picMkLst>
        </pc:picChg>
        <pc:cxnChg chg="add mod">
          <ac:chgData name="linyd@gcu.edu.cn" userId="b8e7e040dcb4f74d" providerId="LiveId" clId="{B2414588-3663-438C-807D-C09769B1BEE7}" dt="2022-02-17T05:41:51.430" v="864" actId="1582"/>
          <ac:cxnSpMkLst>
            <pc:docMk/>
            <pc:sldMk cId="866423340" sldId="280"/>
            <ac:cxnSpMk id="6" creationId="{1C8B06DF-45EE-4DE7-8EFA-AF932A9A0C08}"/>
          </ac:cxnSpMkLst>
        </pc:cxn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66226664" sldId="280"/>
        </pc:sldMkLst>
      </pc:sldChg>
      <pc:sldChg chg="addSp modSp new mod">
        <pc:chgData name="linyd@gcu.edu.cn" userId="b8e7e040dcb4f74d" providerId="LiveId" clId="{B2414588-3663-438C-807D-C09769B1BEE7}" dt="2022-02-17T05:53:27.237" v="1238" actId="1076"/>
        <pc:sldMkLst>
          <pc:docMk/>
          <pc:sldMk cId="979248775" sldId="281"/>
        </pc:sldMkLst>
        <pc:spChg chg="mod">
          <ac:chgData name="linyd@gcu.edu.cn" userId="b8e7e040dcb4f74d" providerId="LiveId" clId="{B2414588-3663-438C-807D-C09769B1BEE7}" dt="2022-02-17T05:47:06.587" v="1015"/>
          <ac:spMkLst>
            <pc:docMk/>
            <pc:sldMk cId="979248775" sldId="281"/>
            <ac:spMk id="2" creationId="{ECA251E1-AD8D-4AB0-8636-2764E6162308}"/>
          </ac:spMkLst>
        </pc:spChg>
        <pc:spChg chg="mod">
          <ac:chgData name="linyd@gcu.edu.cn" userId="b8e7e040dcb4f74d" providerId="LiveId" clId="{B2414588-3663-438C-807D-C09769B1BEE7}" dt="2022-02-17T05:53:10.747" v="1235" actId="1076"/>
          <ac:spMkLst>
            <pc:docMk/>
            <pc:sldMk cId="979248775" sldId="281"/>
            <ac:spMk id="3" creationId="{1F12B46B-5A2A-474C-86BF-AF8F86941154}"/>
          </ac:spMkLst>
        </pc:sp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5" creationId="{6CA0B350-AD95-4C5A-856D-84DCCE5481CD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7" creationId="{0FECB3D2-37D6-405A-B86F-60858723DF6C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9" creationId="{EFD29729-9FBF-4A7B-8A4F-E60E35916274}"/>
          </ac:picMkLst>
        </pc:picChg>
        <pc:picChg chg="add mod">
          <ac:chgData name="linyd@gcu.edu.cn" userId="b8e7e040dcb4f74d" providerId="LiveId" clId="{B2414588-3663-438C-807D-C09769B1BEE7}" dt="2022-02-17T05:53:27.237" v="1238" actId="1076"/>
          <ac:picMkLst>
            <pc:docMk/>
            <pc:sldMk cId="979248775" sldId="281"/>
            <ac:picMk id="11" creationId="{FCED58FC-1E84-44FC-96C6-F18EB43B67A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20650380" sldId="281"/>
        </pc:sldMkLst>
      </pc:sldChg>
      <pc:sldChg chg="addSp modSp new mod">
        <pc:chgData name="linyd@gcu.edu.cn" userId="b8e7e040dcb4f74d" providerId="LiveId" clId="{B2414588-3663-438C-807D-C09769B1BEE7}" dt="2022-02-17T05:56:32.144" v="1352" actId="20577"/>
        <pc:sldMkLst>
          <pc:docMk/>
          <pc:sldMk cId="305669093" sldId="282"/>
        </pc:sldMkLst>
        <pc:spChg chg="mod">
          <ac:chgData name="linyd@gcu.edu.cn" userId="b8e7e040dcb4f74d" providerId="LiveId" clId="{B2414588-3663-438C-807D-C09769B1BEE7}" dt="2022-02-17T05:53:43.080" v="1270" actId="20577"/>
          <ac:spMkLst>
            <pc:docMk/>
            <pc:sldMk cId="305669093" sldId="282"/>
            <ac:spMk id="2" creationId="{A15B4F13-48E2-408C-8779-28D686A739D3}"/>
          </ac:spMkLst>
        </pc:spChg>
        <pc:spChg chg="mod">
          <ac:chgData name="linyd@gcu.edu.cn" userId="b8e7e040dcb4f74d" providerId="LiveId" clId="{B2414588-3663-438C-807D-C09769B1BEE7}" dt="2022-02-17T05:54:53.418" v="1290" actId="27636"/>
          <ac:spMkLst>
            <pc:docMk/>
            <pc:sldMk cId="305669093" sldId="282"/>
            <ac:spMk id="3" creationId="{5872488D-7E09-416F-A8DF-6F5437E345C0}"/>
          </ac:spMkLst>
        </pc:spChg>
        <pc:spChg chg="add mod">
          <ac:chgData name="linyd@gcu.edu.cn" userId="b8e7e040dcb4f74d" providerId="LiveId" clId="{B2414588-3663-438C-807D-C09769B1BEE7}" dt="2022-02-17T05:55:24.317" v="1298" actId="14100"/>
          <ac:spMkLst>
            <pc:docMk/>
            <pc:sldMk cId="305669093" sldId="282"/>
            <ac:spMk id="5" creationId="{7D9F26E8-14F1-41EF-8304-BDAA285F52E1}"/>
          </ac:spMkLst>
        </pc:spChg>
        <pc:spChg chg="add mod">
          <ac:chgData name="linyd@gcu.edu.cn" userId="b8e7e040dcb4f74d" providerId="LiveId" clId="{B2414588-3663-438C-807D-C09769B1BEE7}" dt="2022-02-17T05:56:32.144" v="1352" actId="20577"/>
          <ac:spMkLst>
            <pc:docMk/>
            <pc:sldMk cId="305669093" sldId="282"/>
            <ac:spMk id="7" creationId="{52820078-7D3B-4F9D-8AF5-49CB04A3C9DE}"/>
          </ac:spMkLst>
        </pc:spChg>
        <pc:picChg chg="add mod">
          <ac:chgData name="linyd@gcu.edu.cn" userId="b8e7e040dcb4f74d" providerId="LiveId" clId="{B2414588-3663-438C-807D-C09769B1BEE7}" dt="2022-02-17T05:55:37.692" v="1302" actId="1076"/>
          <ac:picMkLst>
            <pc:docMk/>
            <pc:sldMk cId="305669093" sldId="282"/>
            <ac:picMk id="6" creationId="{69A2D80D-686D-45A2-9947-B248449BC746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54288784" sldId="282"/>
        </pc:sldMkLst>
      </pc:sldChg>
      <pc:sldChg chg="addSp modSp new mod">
        <pc:chgData name="linyd@gcu.edu.cn" userId="b8e7e040dcb4f74d" providerId="LiveId" clId="{B2414588-3663-438C-807D-C09769B1BEE7}" dt="2022-02-17T06:04:30.755" v="1657" actId="1076"/>
        <pc:sldMkLst>
          <pc:docMk/>
          <pc:sldMk cId="8096015" sldId="283"/>
        </pc:sldMkLst>
        <pc:spChg chg="mod">
          <ac:chgData name="linyd@gcu.edu.cn" userId="b8e7e040dcb4f74d" providerId="LiveId" clId="{B2414588-3663-438C-807D-C09769B1BEE7}" dt="2022-02-17T05:56:51.054" v="1354"/>
          <ac:spMkLst>
            <pc:docMk/>
            <pc:sldMk cId="8096015" sldId="283"/>
            <ac:spMk id="2" creationId="{BCA2F17F-742B-4A59-AC62-911869228A48}"/>
          </ac:spMkLst>
        </pc:spChg>
        <pc:spChg chg="mod">
          <ac:chgData name="linyd@gcu.edu.cn" userId="b8e7e040dcb4f74d" providerId="LiveId" clId="{B2414588-3663-438C-807D-C09769B1BEE7}" dt="2022-02-17T06:00:37.572" v="1640" actId="20577"/>
          <ac:spMkLst>
            <pc:docMk/>
            <pc:sldMk cId="8096015" sldId="283"/>
            <ac:spMk id="3" creationId="{E2043D4C-D5AF-4837-8B37-D35C02ABA291}"/>
          </ac:spMkLst>
        </pc:spChg>
        <pc:picChg chg="add mod">
          <ac:chgData name="linyd@gcu.edu.cn" userId="b8e7e040dcb4f74d" providerId="LiveId" clId="{B2414588-3663-438C-807D-C09769B1BEE7}" dt="2022-02-17T06:02:56.564" v="1643" actId="208"/>
          <ac:picMkLst>
            <pc:docMk/>
            <pc:sldMk cId="8096015" sldId="283"/>
            <ac:picMk id="5" creationId="{4C1D6733-D0A0-464F-B733-08BF3058DDCB}"/>
          </ac:picMkLst>
        </pc:picChg>
        <pc:picChg chg="add mod">
          <ac:chgData name="linyd@gcu.edu.cn" userId="b8e7e040dcb4f74d" providerId="LiveId" clId="{B2414588-3663-438C-807D-C09769B1BEE7}" dt="2022-02-17T06:03:18.803" v="1646" actId="1076"/>
          <ac:picMkLst>
            <pc:docMk/>
            <pc:sldMk cId="8096015" sldId="283"/>
            <ac:picMk id="7" creationId="{AD6567D0-0A6E-4503-A0AB-E0A6EEEA48C7}"/>
          </ac:picMkLst>
        </pc:picChg>
        <pc:picChg chg="add mod">
          <ac:chgData name="linyd@gcu.edu.cn" userId="b8e7e040dcb4f74d" providerId="LiveId" clId="{B2414588-3663-438C-807D-C09769B1BEE7}" dt="2022-02-17T06:03:40.356" v="1649" actId="208"/>
          <ac:picMkLst>
            <pc:docMk/>
            <pc:sldMk cId="8096015" sldId="283"/>
            <ac:picMk id="9" creationId="{7A87EA39-8441-4FDA-B75E-5EC9C163B0FF}"/>
          </ac:picMkLst>
        </pc:picChg>
        <pc:picChg chg="add mod">
          <ac:chgData name="linyd@gcu.edu.cn" userId="b8e7e040dcb4f74d" providerId="LiveId" clId="{B2414588-3663-438C-807D-C09769B1BEE7}" dt="2022-02-17T06:04:02.747" v="1653" actId="1076"/>
          <ac:picMkLst>
            <pc:docMk/>
            <pc:sldMk cId="8096015" sldId="283"/>
            <ac:picMk id="11" creationId="{0762BC03-A81F-4442-BE22-530EBF409940}"/>
          </ac:picMkLst>
        </pc:picChg>
        <pc:picChg chg="add mod">
          <ac:chgData name="linyd@gcu.edu.cn" userId="b8e7e040dcb4f74d" providerId="LiveId" clId="{B2414588-3663-438C-807D-C09769B1BEE7}" dt="2022-02-17T06:04:30.755" v="1657" actId="1076"/>
          <ac:picMkLst>
            <pc:docMk/>
            <pc:sldMk cId="8096015" sldId="283"/>
            <ac:picMk id="13" creationId="{6790E7DE-7026-434B-BAE9-4BAA52EB05F2}"/>
          </ac:picMkLst>
        </pc:picChg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48292671" sldId="28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21643741" sldId="284"/>
        </pc:sldMkLst>
      </pc:sldChg>
      <pc:sldChg chg="addSp modSp new mod">
        <pc:chgData name="linyd@gcu.edu.cn" userId="b8e7e040dcb4f74d" providerId="LiveId" clId="{B2414588-3663-438C-807D-C09769B1BEE7}" dt="2022-02-17T06:09:35.988" v="2085" actId="1076"/>
        <pc:sldMkLst>
          <pc:docMk/>
          <pc:sldMk cId="3750318789" sldId="284"/>
        </pc:sldMkLst>
        <pc:spChg chg="mod">
          <ac:chgData name="linyd@gcu.edu.cn" userId="b8e7e040dcb4f74d" providerId="LiveId" clId="{B2414588-3663-438C-807D-C09769B1BEE7}" dt="2022-02-17T06:05:10.892" v="1671" actId="20577"/>
          <ac:spMkLst>
            <pc:docMk/>
            <pc:sldMk cId="3750318789" sldId="284"/>
            <ac:spMk id="2" creationId="{F05E91F3-4995-426D-8D64-11F9CA17168F}"/>
          </ac:spMkLst>
        </pc:spChg>
        <pc:spChg chg="mod">
          <ac:chgData name="linyd@gcu.edu.cn" userId="b8e7e040dcb4f74d" providerId="LiveId" clId="{B2414588-3663-438C-807D-C09769B1BEE7}" dt="2022-02-17T06:07:23.062" v="1834" actId="207"/>
          <ac:spMkLst>
            <pc:docMk/>
            <pc:sldMk cId="3750318789" sldId="284"/>
            <ac:spMk id="3" creationId="{7E83B3FC-80AF-47C1-9273-7C302C41536B}"/>
          </ac:spMkLst>
        </pc:spChg>
        <pc:spChg chg="add mod">
          <ac:chgData name="linyd@gcu.edu.cn" userId="b8e7e040dcb4f74d" providerId="LiveId" clId="{B2414588-3663-438C-807D-C09769B1BEE7}" dt="2022-02-17T06:09:35.988" v="2085" actId="1076"/>
          <ac:spMkLst>
            <pc:docMk/>
            <pc:sldMk cId="3750318789" sldId="284"/>
            <ac:spMk id="4" creationId="{3BC5A803-84EE-4024-919B-2B11DD186812}"/>
          </ac:spMkLst>
        </pc:spChg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88336333" sldId="28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52861772" sldId="28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883826308" sldId="28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1750735" sldId="28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331081926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133966429" sldId="28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4286920" sldId="28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70304343" sldId="28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223800633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804355508" sldId="28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648760778" sldId="29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84600768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4048618463" sldId="29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92502826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9997212" sldId="29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8026170" sldId="293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66489955" sldId="29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756489097" sldId="294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00545886" sldId="29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68402275" sldId="295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26465812" sldId="29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30051977" sldId="296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19439233" sldId="29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06949620" sldId="297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213236721" sldId="29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43241740" sldId="298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457955521" sldId="29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58500677" sldId="299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3734038973" sldId="29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73416244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2788136715" sldId="300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1428977253" sldId="30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39168090" sldId="301"/>
        </pc:sldMkLst>
      </pc:sldChg>
      <pc:sldChg chg="add">
        <pc:chgData name="linyd@gcu.edu.cn" userId="b8e7e040dcb4f74d" providerId="LiveId" clId="{B2414588-3663-438C-807D-C09769B1BEE7}" dt="2022-02-17T10:38:47.919" v="2090"/>
        <pc:sldMkLst>
          <pc:docMk/>
          <pc:sldMk cId="945809624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326959822" sldId="30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9979107" sldId="30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88316932" sldId="30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1022592" sldId="30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4576818" sldId="30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22782409" sldId="30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58648049" sldId="30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94149564" sldId="30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02689639" sldId="31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492691567" sldId="31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2804406" sldId="31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16215317" sldId="31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888848901" sldId="31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8792844" sldId="31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260103705" sldId="31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166678436" sldId="31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80554534" sldId="31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836940094" sldId="31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0109930" sldId="32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002293101" sldId="32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136455139" sldId="32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813426698" sldId="32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637484191" sldId="32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320056776" sldId="32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781814306" sldId="32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48505533" sldId="32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024814984" sldId="32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624051531" sldId="32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6568934" sldId="33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72418708" sldId="33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922153617" sldId="33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966400536" sldId="33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514627939" sldId="33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461389348" sldId="33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813084697" sldId="33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24216895" sldId="337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099676380" sldId="338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628767903" sldId="339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979774472" sldId="340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671917257" sldId="341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338363454" sldId="342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51271327" sldId="343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2197632111" sldId="344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3229717083" sldId="345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4289235115" sldId="346"/>
        </pc:sldMkLst>
      </pc:sldChg>
      <pc:sldChg chg="del">
        <pc:chgData name="linyd@gcu.edu.cn" userId="b8e7e040dcb4f74d" providerId="LiveId" clId="{B2414588-3663-438C-807D-C09769B1BEE7}" dt="2022-02-17T03:53:53.311" v="21" actId="47"/>
        <pc:sldMkLst>
          <pc:docMk/>
          <pc:sldMk cId="1542306150" sldId="347"/>
        </pc:sldMkLst>
      </pc:sldChg>
    </pc:docChg>
  </pc:docChgLst>
  <pc:docChgLst>
    <pc:chgData name="linyd@gcu.edu.cn" userId="b8e7e040dcb4f74d" providerId="LiveId" clId="{B354B9F7-0C31-43D2-A7E5-4A546CF7C0E5}"/>
    <pc:docChg chg="undo redo custSel addSld delSld modSld sldOrd">
      <pc:chgData name="linyd@gcu.edu.cn" userId="b8e7e040dcb4f74d" providerId="LiveId" clId="{B354B9F7-0C31-43D2-A7E5-4A546CF7C0E5}" dt="2022-02-24T13:14:55.377" v="10798" actId="12"/>
      <pc:docMkLst>
        <pc:docMk/>
      </pc:docMkLst>
      <pc:sldChg chg="modSp mod">
        <pc:chgData name="linyd@gcu.edu.cn" userId="b8e7e040dcb4f74d" providerId="LiveId" clId="{B354B9F7-0C31-43D2-A7E5-4A546CF7C0E5}" dt="2022-02-17T10:41:48.158" v="14" actId="20577"/>
        <pc:sldMkLst>
          <pc:docMk/>
          <pc:sldMk cId="2806257027" sldId="256"/>
        </pc:sldMkLst>
        <pc:spChg chg="mod">
          <ac:chgData name="linyd@gcu.edu.cn" userId="b8e7e040dcb4f74d" providerId="LiveId" clId="{B354B9F7-0C31-43D2-A7E5-4A546CF7C0E5}" dt="2022-02-17T10:41:48.158" v="14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delSp modSp mod">
        <pc:chgData name="linyd@gcu.edu.cn" userId="b8e7e040dcb4f74d" providerId="LiveId" clId="{B354B9F7-0C31-43D2-A7E5-4A546CF7C0E5}" dt="2022-02-17T10:42:37.742" v="94" actId="20577"/>
        <pc:sldMkLst>
          <pc:docMk/>
          <pc:sldMk cId="1401741552" sldId="277"/>
        </pc:sldMkLst>
        <pc:spChg chg="mod">
          <ac:chgData name="linyd@gcu.edu.cn" userId="b8e7e040dcb4f74d" providerId="LiveId" clId="{B354B9F7-0C31-43D2-A7E5-4A546CF7C0E5}" dt="2022-02-17T10:42:37.742" v="94" actId="20577"/>
          <ac:spMkLst>
            <pc:docMk/>
            <pc:sldMk cId="1401741552" sldId="277"/>
            <ac:spMk id="4" creationId="{75134858-2697-4E98-8922-44092ED2377F}"/>
          </ac:spMkLst>
        </pc:spChg>
        <pc:spChg chg="del">
          <ac:chgData name="linyd@gcu.edu.cn" userId="b8e7e040dcb4f74d" providerId="LiveId" clId="{B354B9F7-0C31-43D2-A7E5-4A546CF7C0E5}" dt="2022-02-17T10:41:52.520" v="15" actId="478"/>
          <ac:spMkLst>
            <pc:docMk/>
            <pc:sldMk cId="1401741552" sldId="277"/>
            <ac:spMk id="5" creationId="{61AB9650-8F88-4640-AB72-040B09ACF0C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093502846" sldId="278"/>
        </pc:sldMkLst>
      </pc:sldChg>
      <pc:sldChg chg="addSp modSp new mod modAnim">
        <pc:chgData name="linyd@gcu.edu.cn" userId="b8e7e040dcb4f74d" providerId="LiveId" clId="{B354B9F7-0C31-43D2-A7E5-4A546CF7C0E5}" dt="2022-02-17T13:57:21.500" v="3901" actId="20577"/>
        <pc:sldMkLst>
          <pc:docMk/>
          <pc:sldMk cId="3796748883" sldId="278"/>
        </pc:sldMkLst>
        <pc:spChg chg="mod">
          <ac:chgData name="linyd@gcu.edu.cn" userId="b8e7e040dcb4f74d" providerId="LiveId" clId="{B354B9F7-0C31-43D2-A7E5-4A546CF7C0E5}" dt="2022-02-17T10:43:00.056" v="118" actId="20577"/>
          <ac:spMkLst>
            <pc:docMk/>
            <pc:sldMk cId="3796748883" sldId="278"/>
            <ac:spMk id="2" creationId="{716653BA-0824-4358-99CE-8E52463661E1}"/>
          </ac:spMkLst>
        </pc:spChg>
        <pc:spChg chg="mod">
          <ac:chgData name="linyd@gcu.edu.cn" userId="b8e7e040dcb4f74d" providerId="LiveId" clId="{B354B9F7-0C31-43D2-A7E5-4A546CF7C0E5}" dt="2022-02-17T13:57:21.500" v="3901" actId="20577"/>
          <ac:spMkLst>
            <pc:docMk/>
            <pc:sldMk cId="3796748883" sldId="278"/>
            <ac:spMk id="3" creationId="{5A1EE67D-A8FE-4D96-A992-0EDC18C8118D}"/>
          </ac:spMkLst>
        </pc:spChg>
        <pc:spChg chg="add mod">
          <ac:chgData name="linyd@gcu.edu.cn" userId="b8e7e040dcb4f74d" providerId="LiveId" clId="{B354B9F7-0C31-43D2-A7E5-4A546CF7C0E5}" dt="2022-02-17T10:53:47.488" v="644" actId="1582"/>
          <ac:spMkLst>
            <pc:docMk/>
            <pc:sldMk cId="3796748883" sldId="278"/>
            <ac:spMk id="4" creationId="{FD74A971-286F-479D-8BD8-120A69E3A5AC}"/>
          </ac:spMkLst>
        </pc:spChg>
        <pc:spChg chg="add mod">
          <ac:chgData name="linyd@gcu.edu.cn" userId="b8e7e040dcb4f74d" providerId="LiveId" clId="{B354B9F7-0C31-43D2-A7E5-4A546CF7C0E5}" dt="2022-02-17T10:53:59.905" v="646" actId="14100"/>
          <ac:spMkLst>
            <pc:docMk/>
            <pc:sldMk cId="3796748883" sldId="278"/>
            <ac:spMk id="5" creationId="{C20D6965-C5F0-4F44-8C70-2823A8A5020F}"/>
          </ac:spMkLst>
        </pc:spChg>
        <pc:spChg chg="add mod">
          <ac:chgData name="linyd@gcu.edu.cn" userId="b8e7e040dcb4f74d" providerId="LiveId" clId="{B354B9F7-0C31-43D2-A7E5-4A546CF7C0E5}" dt="2022-02-17T10:54:09.944" v="654" actId="14100"/>
          <ac:spMkLst>
            <pc:docMk/>
            <pc:sldMk cId="3796748883" sldId="278"/>
            <ac:spMk id="6" creationId="{20A5C5E8-51ED-48AD-A734-695B81899585}"/>
          </ac:spMkLst>
        </pc:spChg>
        <pc:spChg chg="add mod">
          <ac:chgData name="linyd@gcu.edu.cn" userId="b8e7e040dcb4f74d" providerId="LiveId" clId="{B354B9F7-0C31-43D2-A7E5-4A546CF7C0E5}" dt="2022-02-17T10:54:25.648" v="657" actId="14100"/>
          <ac:spMkLst>
            <pc:docMk/>
            <pc:sldMk cId="3796748883" sldId="278"/>
            <ac:spMk id="7" creationId="{5C16B99C-8391-4B6F-8D81-B4FFFBDB0F27}"/>
          </ac:spMkLst>
        </pc:spChg>
        <pc:spChg chg="add mod">
          <ac:chgData name="linyd@gcu.edu.cn" userId="b8e7e040dcb4f74d" providerId="LiveId" clId="{B354B9F7-0C31-43D2-A7E5-4A546CF7C0E5}" dt="2022-02-17T10:54:34.824" v="659" actId="14100"/>
          <ac:spMkLst>
            <pc:docMk/>
            <pc:sldMk cId="3796748883" sldId="278"/>
            <ac:spMk id="8" creationId="{4AE808F4-DE26-4E4E-8BF1-7E81F0AB0ED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07966291" sldId="279"/>
        </pc:sldMkLst>
      </pc:sldChg>
      <pc:sldChg chg="addSp modSp new mod">
        <pc:chgData name="linyd@gcu.edu.cn" userId="b8e7e040dcb4f74d" providerId="LiveId" clId="{B354B9F7-0C31-43D2-A7E5-4A546CF7C0E5}" dt="2022-02-17T11:45:40.334" v="1128" actId="207"/>
        <pc:sldMkLst>
          <pc:docMk/>
          <pc:sldMk cId="3583601329" sldId="279"/>
        </pc:sldMkLst>
        <pc:spChg chg="mod">
          <ac:chgData name="linyd@gcu.edu.cn" userId="b8e7e040dcb4f74d" providerId="LiveId" clId="{B354B9F7-0C31-43D2-A7E5-4A546CF7C0E5}" dt="2022-02-17T10:52:37.557" v="581"/>
          <ac:spMkLst>
            <pc:docMk/>
            <pc:sldMk cId="3583601329" sldId="279"/>
            <ac:spMk id="2" creationId="{D6D5905A-F138-43BB-AB20-0BE54D26DEF8}"/>
          </ac:spMkLst>
        </pc:spChg>
        <pc:spChg chg="mod">
          <ac:chgData name="linyd@gcu.edu.cn" userId="b8e7e040dcb4f74d" providerId="LiveId" clId="{B354B9F7-0C31-43D2-A7E5-4A546CF7C0E5}" dt="2022-02-17T11:38:41.901" v="772" actId="21"/>
          <ac:spMkLst>
            <pc:docMk/>
            <pc:sldMk cId="3583601329" sldId="279"/>
            <ac:spMk id="3" creationId="{198A297A-DBBC-45CD-928D-F3048216BC72}"/>
          </ac:spMkLst>
        </pc:spChg>
        <pc:spChg chg="add mod">
          <ac:chgData name="linyd@gcu.edu.cn" userId="b8e7e040dcb4f74d" providerId="LiveId" clId="{B354B9F7-0C31-43D2-A7E5-4A546CF7C0E5}" dt="2022-02-17T11:44:34.832" v="1052" actId="20577"/>
          <ac:spMkLst>
            <pc:docMk/>
            <pc:sldMk cId="3583601329" sldId="279"/>
            <ac:spMk id="5" creationId="{96B5620D-7A40-4782-BB80-C1208D1CBA63}"/>
          </ac:spMkLst>
        </pc:spChg>
        <pc:spChg chg="add mod">
          <ac:chgData name="linyd@gcu.edu.cn" userId="b8e7e040dcb4f74d" providerId="LiveId" clId="{B354B9F7-0C31-43D2-A7E5-4A546CF7C0E5}" dt="2022-02-17T11:44:56.394" v="1079" actId="20577"/>
          <ac:spMkLst>
            <pc:docMk/>
            <pc:sldMk cId="3583601329" sldId="279"/>
            <ac:spMk id="7" creationId="{D0E921DF-73FA-42EC-9557-976C8C68E6BE}"/>
          </ac:spMkLst>
        </pc:spChg>
        <pc:spChg chg="add mod">
          <ac:chgData name="linyd@gcu.edu.cn" userId="b8e7e040dcb4f74d" providerId="LiveId" clId="{B354B9F7-0C31-43D2-A7E5-4A546CF7C0E5}" dt="2022-02-17T11:45:40.334" v="1128" actId="207"/>
          <ac:spMkLst>
            <pc:docMk/>
            <pc:sldMk cId="3583601329" sldId="279"/>
            <ac:spMk id="9" creationId="{FB1FA3F9-9122-4E33-9885-6E542034B43F}"/>
          </ac:spMkLst>
        </pc:spChg>
        <pc:spChg chg="add mod">
          <ac:chgData name="linyd@gcu.edu.cn" userId="b8e7e040dcb4f74d" providerId="LiveId" clId="{B354B9F7-0C31-43D2-A7E5-4A546CF7C0E5}" dt="2022-02-17T11:41:55.421" v="823" actId="1076"/>
          <ac:spMkLst>
            <pc:docMk/>
            <pc:sldMk cId="3583601329" sldId="279"/>
            <ac:spMk id="11" creationId="{0BA24D72-0ECE-433E-9CD4-E825545DE200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66423340" sldId="280"/>
        </pc:sldMkLst>
      </pc:sldChg>
      <pc:sldChg chg="addSp modSp new mod">
        <pc:chgData name="linyd@gcu.edu.cn" userId="b8e7e040dcb4f74d" providerId="LiveId" clId="{B354B9F7-0C31-43D2-A7E5-4A546CF7C0E5}" dt="2022-02-17T13:57:46.469" v="3941" actId="1036"/>
        <pc:sldMkLst>
          <pc:docMk/>
          <pc:sldMk cId="887552755" sldId="280"/>
        </pc:sldMkLst>
        <pc:spChg chg="mod">
          <ac:chgData name="linyd@gcu.edu.cn" userId="b8e7e040dcb4f74d" providerId="LiveId" clId="{B354B9F7-0C31-43D2-A7E5-4A546CF7C0E5}" dt="2022-02-17T13:57:30.694" v="3902"/>
          <ac:spMkLst>
            <pc:docMk/>
            <pc:sldMk cId="887552755" sldId="280"/>
            <ac:spMk id="2" creationId="{3B3B6F4B-9B1A-4915-8C9D-0DB231D3DA8A}"/>
          </ac:spMkLst>
        </pc:spChg>
        <pc:spChg chg="mod">
          <ac:chgData name="linyd@gcu.edu.cn" userId="b8e7e040dcb4f74d" providerId="LiveId" clId="{B354B9F7-0C31-43D2-A7E5-4A546CF7C0E5}" dt="2022-02-17T13:57:37.666" v="3917" actId="20577"/>
          <ac:spMkLst>
            <pc:docMk/>
            <pc:sldMk cId="887552755" sldId="280"/>
            <ac:spMk id="3" creationId="{8E70D1DC-9183-43FE-A0BA-FDF1DFC71E69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7" creationId="{77DE490E-33D1-4E02-B28B-CF2879945945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8" creationId="{5151E493-76BE-48A0-9AB1-10EF7D91EBAF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9" creationId="{C069275F-DC86-418C-AB49-BBF9CE7F3D5B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0" creationId="{D8B989CC-AB2E-4985-B1EB-D22C339B539C}"/>
          </ac:spMkLst>
        </pc:spChg>
        <pc:spChg chg="add mod">
          <ac:chgData name="linyd@gcu.edu.cn" userId="b8e7e040dcb4f74d" providerId="LiveId" clId="{B354B9F7-0C31-43D2-A7E5-4A546CF7C0E5}" dt="2022-02-17T13:57:46.469" v="3941" actId="1036"/>
          <ac:spMkLst>
            <pc:docMk/>
            <pc:sldMk cId="887552755" sldId="280"/>
            <ac:spMk id="11" creationId="{1B9DA428-52A8-485D-B6C0-D7343340727A}"/>
          </ac:spMkLst>
        </pc:spChg>
        <pc:picChg chg="add mod">
          <ac:chgData name="linyd@gcu.edu.cn" userId="b8e7e040dcb4f74d" providerId="LiveId" clId="{B354B9F7-0C31-43D2-A7E5-4A546CF7C0E5}" dt="2022-02-17T13:57:46.469" v="3941" actId="1036"/>
          <ac:picMkLst>
            <pc:docMk/>
            <pc:sldMk cId="887552755" sldId="280"/>
            <ac:picMk id="5" creationId="{27AD18E5-6089-43E0-9D9E-AA6D8768DA4B}"/>
          </ac:picMkLst>
        </pc:picChg>
      </pc:sldChg>
      <pc:sldChg chg="modSp new mod">
        <pc:chgData name="linyd@gcu.edu.cn" userId="b8e7e040dcb4f74d" providerId="LiveId" clId="{B354B9F7-0C31-43D2-A7E5-4A546CF7C0E5}" dt="2022-02-17T13:59:16.430" v="3972" actId="20577"/>
        <pc:sldMkLst>
          <pc:docMk/>
          <pc:sldMk cId="449561519" sldId="281"/>
        </pc:sldMkLst>
        <pc:spChg chg="mod">
          <ac:chgData name="linyd@gcu.edu.cn" userId="b8e7e040dcb4f74d" providerId="LiveId" clId="{B354B9F7-0C31-43D2-A7E5-4A546CF7C0E5}" dt="2022-02-17T13:57:58.143" v="3942"/>
          <ac:spMkLst>
            <pc:docMk/>
            <pc:sldMk cId="449561519" sldId="281"/>
            <ac:spMk id="2" creationId="{0CFF6BB9-CA9C-4F36-9829-A44F36CB6FC8}"/>
          </ac:spMkLst>
        </pc:spChg>
        <pc:spChg chg="mod">
          <ac:chgData name="linyd@gcu.edu.cn" userId="b8e7e040dcb4f74d" providerId="LiveId" clId="{B354B9F7-0C31-43D2-A7E5-4A546CF7C0E5}" dt="2022-02-17T13:59:16.430" v="3972" actId="20577"/>
          <ac:spMkLst>
            <pc:docMk/>
            <pc:sldMk cId="449561519" sldId="281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79248775" sldId="28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05669093" sldId="282"/>
        </pc:sldMkLst>
      </pc:sldChg>
      <pc:sldChg chg="modSp new mod">
        <pc:chgData name="linyd@gcu.edu.cn" userId="b8e7e040dcb4f74d" providerId="LiveId" clId="{B354B9F7-0C31-43D2-A7E5-4A546CF7C0E5}" dt="2022-02-17T13:59:49.045" v="3974"/>
        <pc:sldMkLst>
          <pc:docMk/>
          <pc:sldMk cId="2283918910" sldId="282"/>
        </pc:sldMkLst>
        <pc:spChg chg="mod">
          <ac:chgData name="linyd@gcu.edu.cn" userId="b8e7e040dcb4f74d" providerId="LiveId" clId="{B354B9F7-0C31-43D2-A7E5-4A546CF7C0E5}" dt="2022-02-17T13:59:49.045" v="3974"/>
          <ac:spMkLst>
            <pc:docMk/>
            <pc:sldMk cId="2283918910" sldId="282"/>
            <ac:spMk id="2" creationId="{53C9C85B-5A0A-4A1C-835A-BD980B64F163}"/>
          </ac:spMkLst>
        </pc:spChg>
        <pc:spChg chg="mod">
          <ac:chgData name="linyd@gcu.edu.cn" userId="b8e7e040dcb4f74d" providerId="LiveId" clId="{B354B9F7-0C31-43D2-A7E5-4A546CF7C0E5}" dt="2022-02-17T13:21:36.112" v="2128" actId="207"/>
          <ac:spMkLst>
            <pc:docMk/>
            <pc:sldMk cId="2283918910" sldId="282"/>
            <ac:spMk id="3" creationId="{63FADC3B-4613-45A5-B775-6EEB736DA5DE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096015" sldId="283"/>
        </pc:sldMkLst>
      </pc:sldChg>
      <pc:sldChg chg="addSp modSp new mod">
        <pc:chgData name="linyd@gcu.edu.cn" userId="b8e7e040dcb4f74d" providerId="LiveId" clId="{B354B9F7-0C31-43D2-A7E5-4A546CF7C0E5}" dt="2022-02-17T14:00:08.523" v="3994" actId="1076"/>
        <pc:sldMkLst>
          <pc:docMk/>
          <pc:sldMk cId="1997228358" sldId="283"/>
        </pc:sldMkLst>
        <pc:spChg chg="mod">
          <ac:chgData name="linyd@gcu.edu.cn" userId="b8e7e040dcb4f74d" providerId="LiveId" clId="{B354B9F7-0C31-43D2-A7E5-4A546CF7C0E5}" dt="2022-02-17T13:59:54.361" v="3975"/>
          <ac:spMkLst>
            <pc:docMk/>
            <pc:sldMk cId="1997228358" sldId="283"/>
            <ac:spMk id="2" creationId="{905EB62D-1A02-4653-B1D1-CBE04729C49D}"/>
          </ac:spMkLst>
        </pc:spChg>
        <pc:spChg chg="mod">
          <ac:chgData name="linyd@gcu.edu.cn" userId="b8e7e040dcb4f74d" providerId="LiveId" clId="{B354B9F7-0C31-43D2-A7E5-4A546CF7C0E5}" dt="2022-02-17T14:00:01.871" v="3993" actId="20577"/>
          <ac:spMkLst>
            <pc:docMk/>
            <pc:sldMk cId="1997228358" sldId="283"/>
            <ac:spMk id="3" creationId="{8E5BC4FE-9D11-4A0B-A940-11A4BAA8DCA4}"/>
          </ac:spMkLst>
        </pc:spChg>
        <pc:spChg chg="add mod">
          <ac:chgData name="linyd@gcu.edu.cn" userId="b8e7e040dcb4f74d" providerId="LiveId" clId="{B354B9F7-0C31-43D2-A7E5-4A546CF7C0E5}" dt="2022-02-17T14:00:08.523" v="3994" actId="1076"/>
          <ac:spMkLst>
            <pc:docMk/>
            <pc:sldMk cId="1997228358" sldId="283"/>
            <ac:spMk id="4" creationId="{4DD0F1B5-7811-49C5-8F33-5D8372014259}"/>
          </ac:spMkLst>
        </pc:spChg>
        <pc:cxnChg chg="add mod">
          <ac:chgData name="linyd@gcu.edu.cn" userId="b8e7e040dcb4f74d" providerId="LiveId" clId="{B354B9F7-0C31-43D2-A7E5-4A546CF7C0E5}" dt="2022-02-17T14:00:08.523" v="3994" actId="1076"/>
          <ac:cxnSpMkLst>
            <pc:docMk/>
            <pc:sldMk cId="1997228358" sldId="283"/>
            <ac:cxnSpMk id="6" creationId="{5380E771-F790-4E68-9363-2C8390B6CFA3}"/>
          </ac:cxnSpMkLst>
        </pc:cxnChg>
      </pc:sldChg>
      <pc:sldChg chg="addSp modSp new mod modAnim">
        <pc:chgData name="linyd@gcu.edu.cn" userId="b8e7e040dcb4f74d" providerId="LiveId" clId="{B354B9F7-0C31-43D2-A7E5-4A546CF7C0E5}" dt="2022-02-17T14:00:16.869" v="3995"/>
        <pc:sldMkLst>
          <pc:docMk/>
          <pc:sldMk cId="1294509605" sldId="284"/>
        </pc:sldMkLst>
        <pc:spChg chg="mod">
          <ac:chgData name="linyd@gcu.edu.cn" userId="b8e7e040dcb4f74d" providerId="LiveId" clId="{B354B9F7-0C31-43D2-A7E5-4A546CF7C0E5}" dt="2022-02-17T14:00:16.869" v="3995"/>
          <ac:spMkLst>
            <pc:docMk/>
            <pc:sldMk cId="1294509605" sldId="284"/>
            <ac:spMk id="2" creationId="{D42554A4-6201-4235-93A8-F8BD985307A1}"/>
          </ac:spMkLst>
        </pc:spChg>
        <pc:spChg chg="mod">
          <ac:chgData name="linyd@gcu.edu.cn" userId="b8e7e040dcb4f74d" providerId="LiveId" clId="{B354B9F7-0C31-43D2-A7E5-4A546CF7C0E5}" dt="2022-02-17T13:35:40.578" v="2705" actId="20577"/>
          <ac:spMkLst>
            <pc:docMk/>
            <pc:sldMk cId="1294509605" sldId="284"/>
            <ac:spMk id="3" creationId="{320667CF-605C-4DD6-BC4A-6554A28F5C97}"/>
          </ac:spMkLst>
        </pc:spChg>
        <pc:spChg chg="add mod">
          <ac:chgData name="linyd@gcu.edu.cn" userId="b8e7e040dcb4f74d" providerId="LiveId" clId="{B354B9F7-0C31-43D2-A7E5-4A546CF7C0E5}" dt="2022-02-17T13:32:25.279" v="2513" actId="208"/>
          <ac:spMkLst>
            <pc:docMk/>
            <pc:sldMk cId="1294509605" sldId="284"/>
            <ac:spMk id="4" creationId="{DB3FB694-ECAC-4ED8-ABE6-28F7488EDAB4}"/>
          </ac:spMkLst>
        </pc:spChg>
        <pc:spChg chg="add mod">
          <ac:chgData name="linyd@gcu.edu.cn" userId="b8e7e040dcb4f74d" providerId="LiveId" clId="{B354B9F7-0C31-43D2-A7E5-4A546CF7C0E5}" dt="2022-02-17T13:28:03.710" v="2341" actId="1076"/>
          <ac:spMkLst>
            <pc:docMk/>
            <pc:sldMk cId="1294509605" sldId="284"/>
            <ac:spMk id="5" creationId="{C7E38AA2-F61D-4936-943F-F69023C39689}"/>
          </ac:spMkLst>
        </pc:spChg>
        <pc:spChg chg="add mod">
          <ac:chgData name="linyd@gcu.edu.cn" userId="b8e7e040dcb4f74d" providerId="LiveId" clId="{B354B9F7-0C31-43D2-A7E5-4A546CF7C0E5}" dt="2022-02-17T13:34:51.686" v="2682" actId="14100"/>
          <ac:spMkLst>
            <pc:docMk/>
            <pc:sldMk cId="1294509605" sldId="284"/>
            <ac:spMk id="6" creationId="{1891BD3F-DBF0-46A0-8503-AABF13AD4578}"/>
          </ac:spMkLst>
        </pc:spChg>
        <pc:spChg chg="add mod">
          <ac:chgData name="linyd@gcu.edu.cn" userId="b8e7e040dcb4f74d" providerId="LiveId" clId="{B354B9F7-0C31-43D2-A7E5-4A546CF7C0E5}" dt="2022-02-17T13:34:54.061" v="2683" actId="1076"/>
          <ac:spMkLst>
            <pc:docMk/>
            <pc:sldMk cId="1294509605" sldId="284"/>
            <ac:spMk id="7" creationId="{2A9CE49E-64DC-4E3D-BC9F-9D94C9A3A0A9}"/>
          </ac:spMkLst>
        </pc:spChg>
        <pc:spChg chg="add mod">
          <ac:chgData name="linyd@gcu.edu.cn" userId="b8e7e040dcb4f74d" providerId="LiveId" clId="{B354B9F7-0C31-43D2-A7E5-4A546CF7C0E5}" dt="2022-02-17T13:38:41.462" v="2730" actId="14100"/>
          <ac:spMkLst>
            <pc:docMk/>
            <pc:sldMk cId="1294509605" sldId="284"/>
            <ac:spMk id="8" creationId="{A6F4B010-61DA-4BCD-A60E-E935AFFCF49E}"/>
          </ac:spMkLst>
        </pc:spChg>
        <pc:spChg chg="add mod">
          <ac:chgData name="linyd@gcu.edu.cn" userId="b8e7e040dcb4f74d" providerId="LiveId" clId="{B354B9F7-0C31-43D2-A7E5-4A546CF7C0E5}" dt="2022-02-17T13:35:03.470" v="2685" actId="1076"/>
          <ac:spMkLst>
            <pc:docMk/>
            <pc:sldMk cId="1294509605" sldId="284"/>
            <ac:spMk id="9" creationId="{B8EBB5A5-F288-4C45-A330-3378A3034A30}"/>
          </ac:spMkLst>
        </pc:spChg>
        <pc:spChg chg="add mod">
          <ac:chgData name="linyd@gcu.edu.cn" userId="b8e7e040dcb4f74d" providerId="LiveId" clId="{B354B9F7-0C31-43D2-A7E5-4A546CF7C0E5}" dt="2022-02-17T13:29:18.862" v="2361" actId="1582"/>
          <ac:spMkLst>
            <pc:docMk/>
            <pc:sldMk cId="1294509605" sldId="284"/>
            <ac:spMk id="10" creationId="{5CBEF82F-1206-4710-8D9F-3426B0786AA1}"/>
          </ac:spMkLst>
        </pc:spChg>
        <pc:spChg chg="add mod">
          <ac:chgData name="linyd@gcu.edu.cn" userId="b8e7e040dcb4f74d" providerId="LiveId" clId="{B354B9F7-0C31-43D2-A7E5-4A546CF7C0E5}" dt="2022-02-17T13:29:25.915" v="2365" actId="1038"/>
          <ac:spMkLst>
            <pc:docMk/>
            <pc:sldMk cId="1294509605" sldId="284"/>
            <ac:spMk id="11" creationId="{2170AC57-34A0-4956-86B8-78989DB7EBC2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2" creationId="{B4BCA5AD-9F11-41CD-BA1C-A874329D3978}"/>
          </ac:spMkLst>
        </pc:spChg>
        <pc:spChg chg="add mod">
          <ac:chgData name="linyd@gcu.edu.cn" userId="b8e7e040dcb4f74d" providerId="LiveId" clId="{B354B9F7-0C31-43D2-A7E5-4A546CF7C0E5}" dt="2022-02-17T13:29:54.518" v="2369" actId="571"/>
          <ac:spMkLst>
            <pc:docMk/>
            <pc:sldMk cId="1294509605" sldId="284"/>
            <ac:spMk id="13" creationId="{E99BD265-D510-4606-BF43-31400F0EBC62}"/>
          </ac:spMkLst>
        </pc:spChg>
        <pc:spChg chg="add mod">
          <ac:chgData name="linyd@gcu.edu.cn" userId="b8e7e040dcb4f74d" providerId="LiveId" clId="{B354B9F7-0C31-43D2-A7E5-4A546CF7C0E5}" dt="2022-02-17T13:30:00.398" v="2370" actId="571"/>
          <ac:spMkLst>
            <pc:docMk/>
            <pc:sldMk cId="1294509605" sldId="284"/>
            <ac:spMk id="14" creationId="{E35853BD-41F8-4159-94AF-F29493133016}"/>
          </ac:spMkLst>
        </pc:spChg>
        <pc:spChg chg="add mod">
          <ac:chgData name="linyd@gcu.edu.cn" userId="b8e7e040dcb4f74d" providerId="LiveId" clId="{B354B9F7-0C31-43D2-A7E5-4A546CF7C0E5}" dt="2022-02-17T13:35:34.646" v="2697" actId="1076"/>
          <ac:spMkLst>
            <pc:docMk/>
            <pc:sldMk cId="1294509605" sldId="284"/>
            <ac:spMk id="15" creationId="{A877F87F-1BB6-4EA3-895E-5537DD4D52CA}"/>
          </ac:spMkLst>
        </pc:spChg>
        <pc:spChg chg="add mod">
          <ac:chgData name="linyd@gcu.edu.cn" userId="b8e7e040dcb4f74d" providerId="LiveId" clId="{B354B9F7-0C31-43D2-A7E5-4A546CF7C0E5}" dt="2022-02-17T13:35:18.899" v="2693" actId="20577"/>
          <ac:spMkLst>
            <pc:docMk/>
            <pc:sldMk cId="1294509605" sldId="284"/>
            <ac:spMk id="16" creationId="{F1F34D5C-11CC-4B69-81CA-8366B3C45963}"/>
          </ac:spMkLst>
        </pc:spChg>
        <pc:spChg chg="add mod">
          <ac:chgData name="linyd@gcu.edu.cn" userId="b8e7e040dcb4f74d" providerId="LiveId" clId="{B354B9F7-0C31-43D2-A7E5-4A546CF7C0E5}" dt="2022-02-17T13:34:03.318" v="2663" actId="14100"/>
          <ac:spMkLst>
            <pc:docMk/>
            <pc:sldMk cId="1294509605" sldId="284"/>
            <ac:spMk id="17" creationId="{A067DB27-C4B7-4379-BF2F-58D59D124093}"/>
          </ac:spMkLst>
        </pc:spChg>
        <pc:picChg chg="add mod">
          <ac:chgData name="linyd@gcu.edu.cn" userId="b8e7e040dcb4f74d" providerId="LiveId" clId="{B354B9F7-0C31-43D2-A7E5-4A546CF7C0E5}" dt="2022-02-17T13:36:18.301" v="2709" actId="1076"/>
          <ac:picMkLst>
            <pc:docMk/>
            <pc:sldMk cId="1294509605" sldId="284"/>
            <ac:picMk id="19" creationId="{7E926AD8-C1A4-45A4-A795-F800576A677C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50318789" sldId="28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88336333" sldId="285"/>
        </pc:sldMkLst>
      </pc:sldChg>
      <pc:sldChg chg="addSp modSp new mod">
        <pc:chgData name="linyd@gcu.edu.cn" userId="b8e7e040dcb4f74d" providerId="LiveId" clId="{B354B9F7-0C31-43D2-A7E5-4A546CF7C0E5}" dt="2022-02-17T14:01:18.585" v="4023" actId="6549"/>
        <pc:sldMkLst>
          <pc:docMk/>
          <pc:sldMk cId="4161991637" sldId="285"/>
        </pc:sldMkLst>
        <pc:spChg chg="mod">
          <ac:chgData name="linyd@gcu.edu.cn" userId="b8e7e040dcb4f74d" providerId="LiveId" clId="{B354B9F7-0C31-43D2-A7E5-4A546CF7C0E5}" dt="2022-02-17T14:00:19.723" v="3996"/>
          <ac:spMkLst>
            <pc:docMk/>
            <pc:sldMk cId="4161991637" sldId="285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1:18.585" v="4023" actId="6549"/>
          <ac:spMkLst>
            <pc:docMk/>
            <pc:sldMk cId="4161991637" sldId="285"/>
            <ac:spMk id="3" creationId="{B26E1A4D-66B6-4B88-9147-4EBE67A7732C}"/>
          </ac:spMkLst>
        </pc:spChg>
        <pc:spChg chg="add mod">
          <ac:chgData name="linyd@gcu.edu.cn" userId="b8e7e040dcb4f74d" providerId="LiveId" clId="{B354B9F7-0C31-43D2-A7E5-4A546CF7C0E5}" dt="2022-02-17T13:47:39.749" v="3263" actId="1076"/>
          <ac:spMkLst>
            <pc:docMk/>
            <pc:sldMk cId="4161991637" sldId="285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883826308" sldId="286"/>
        </pc:sldMkLst>
      </pc:sldChg>
      <pc:sldChg chg="modSp add mod">
        <pc:chgData name="linyd@gcu.edu.cn" userId="b8e7e040dcb4f74d" providerId="LiveId" clId="{B354B9F7-0C31-43D2-A7E5-4A546CF7C0E5}" dt="2022-02-17T14:02:00.778" v="4031" actId="27636"/>
        <pc:sldMkLst>
          <pc:docMk/>
          <pc:sldMk cId="3974910444" sldId="286"/>
        </pc:sldMkLst>
        <pc:spChg chg="mod">
          <ac:chgData name="linyd@gcu.edu.cn" userId="b8e7e040dcb4f74d" providerId="LiveId" clId="{B354B9F7-0C31-43D2-A7E5-4A546CF7C0E5}" dt="2022-02-17T14:01:52.497" v="4025"/>
          <ac:spMkLst>
            <pc:docMk/>
            <pc:sldMk cId="3974910444" sldId="286"/>
            <ac:spMk id="2" creationId="{2E22BFA1-4AE0-4ADB-B8CC-EDAB8BF2A6E0}"/>
          </ac:spMkLst>
        </pc:spChg>
        <pc:spChg chg="mod">
          <ac:chgData name="linyd@gcu.edu.cn" userId="b8e7e040dcb4f74d" providerId="LiveId" clId="{B354B9F7-0C31-43D2-A7E5-4A546CF7C0E5}" dt="2022-02-17T14:02:00.778" v="4031" actId="27636"/>
          <ac:spMkLst>
            <pc:docMk/>
            <pc:sldMk cId="3974910444" sldId="286"/>
            <ac:spMk id="3" creationId="{B26E1A4D-66B6-4B88-9147-4EBE67A7732C}"/>
          </ac:spMkLst>
        </pc:spChg>
        <pc:spChg chg="mod">
          <ac:chgData name="linyd@gcu.edu.cn" userId="b8e7e040dcb4f74d" providerId="LiveId" clId="{B354B9F7-0C31-43D2-A7E5-4A546CF7C0E5}" dt="2022-02-17T13:48:44.053" v="3365" actId="1076"/>
          <ac:spMkLst>
            <pc:docMk/>
            <pc:sldMk cId="3974910444" sldId="286"/>
            <ac:spMk id="4" creationId="{DC475632-B6FF-4941-A84C-24219A3683EC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331081926" sldId="287"/>
        </pc:sldMkLst>
      </pc:sldChg>
      <pc:sldChg chg="addSp modSp new mod">
        <pc:chgData name="linyd@gcu.edu.cn" userId="b8e7e040dcb4f74d" providerId="LiveId" clId="{B354B9F7-0C31-43D2-A7E5-4A546CF7C0E5}" dt="2022-02-17T14:02:19.567" v="4039"/>
        <pc:sldMkLst>
          <pc:docMk/>
          <pc:sldMk cId="3728784948" sldId="287"/>
        </pc:sldMkLst>
        <pc:spChg chg="mod">
          <ac:chgData name="linyd@gcu.edu.cn" userId="b8e7e040dcb4f74d" providerId="LiveId" clId="{B354B9F7-0C31-43D2-A7E5-4A546CF7C0E5}" dt="2022-02-17T14:02:19.567" v="4039"/>
          <ac:spMkLst>
            <pc:docMk/>
            <pc:sldMk cId="3728784948" sldId="287"/>
            <ac:spMk id="2" creationId="{BE9BB873-1657-4C67-AE84-574BC96336E9}"/>
          </ac:spMkLst>
        </pc:spChg>
        <pc:spChg chg="mod">
          <ac:chgData name="linyd@gcu.edu.cn" userId="b8e7e040dcb4f74d" providerId="LiveId" clId="{B354B9F7-0C31-43D2-A7E5-4A546CF7C0E5}" dt="2022-02-17T14:02:12.260" v="4037" actId="1076"/>
          <ac:spMkLst>
            <pc:docMk/>
            <pc:sldMk cId="3728784948" sldId="287"/>
            <ac:spMk id="3" creationId="{20D93D50-9D0D-4AA5-AAB6-4DE261C3EAB3}"/>
          </ac:spMkLst>
        </pc:spChg>
        <pc:spChg chg="add mod">
          <ac:chgData name="linyd@gcu.edu.cn" userId="b8e7e040dcb4f74d" providerId="LiveId" clId="{B354B9F7-0C31-43D2-A7E5-4A546CF7C0E5}" dt="2022-02-17T14:02:15.723" v="4038" actId="1076"/>
          <ac:spMkLst>
            <pc:docMk/>
            <pc:sldMk cId="3728784948" sldId="287"/>
            <ac:spMk id="4" creationId="{A0BFE5C2-5E46-4DF7-87AB-DB326FCE8019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70304343" sldId="288"/>
        </pc:sldMkLst>
      </pc:sldChg>
      <pc:sldChg chg="modSp add mod">
        <pc:chgData name="linyd@gcu.edu.cn" userId="b8e7e040dcb4f74d" providerId="LiveId" clId="{B354B9F7-0C31-43D2-A7E5-4A546CF7C0E5}" dt="2022-02-17T13:59:32.094" v="3973" actId="6549"/>
        <pc:sldMkLst>
          <pc:docMk/>
          <pc:sldMk cId="3981097814" sldId="288"/>
        </pc:sldMkLst>
        <pc:spChg chg="mod">
          <ac:chgData name="linyd@gcu.edu.cn" userId="b8e7e040dcb4f74d" providerId="LiveId" clId="{B354B9F7-0C31-43D2-A7E5-4A546CF7C0E5}" dt="2022-02-17T13:59:32.094" v="3973" actId="6549"/>
          <ac:spMkLst>
            <pc:docMk/>
            <pc:sldMk cId="3981097814" sldId="288"/>
            <ac:spMk id="3" creationId="{EDD7E03D-8E38-4DD8-AD01-86C000B51925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804355508" sldId="289"/>
        </pc:sldMkLst>
      </pc:sldChg>
      <pc:sldChg chg="delSp modSp add mod ord">
        <pc:chgData name="linyd@gcu.edu.cn" userId="b8e7e040dcb4f74d" providerId="LiveId" clId="{B354B9F7-0C31-43D2-A7E5-4A546CF7C0E5}" dt="2022-02-17T14:01:34.030" v="4024" actId="207"/>
        <pc:sldMkLst>
          <pc:docMk/>
          <pc:sldMk cId="3076468524" sldId="289"/>
        </pc:sldMkLst>
        <pc:spChg chg="mod">
          <ac:chgData name="linyd@gcu.edu.cn" userId="b8e7e040dcb4f74d" providerId="LiveId" clId="{B354B9F7-0C31-43D2-A7E5-4A546CF7C0E5}" dt="2022-02-17T14:01:34.030" v="4024" actId="207"/>
          <ac:spMkLst>
            <pc:docMk/>
            <pc:sldMk cId="3076468524" sldId="289"/>
            <ac:spMk id="3" creationId="{B26E1A4D-66B6-4B88-9147-4EBE67A7732C}"/>
          </ac:spMkLst>
        </pc:spChg>
        <pc:spChg chg="del">
          <ac:chgData name="linyd@gcu.edu.cn" userId="b8e7e040dcb4f74d" providerId="LiveId" clId="{B354B9F7-0C31-43D2-A7E5-4A546CF7C0E5}" dt="2022-02-17T14:00:48.334" v="4019" actId="478"/>
          <ac:spMkLst>
            <pc:docMk/>
            <pc:sldMk cId="3076468524" sldId="289"/>
            <ac:spMk id="4" creationId="{DC475632-B6FF-4941-A84C-24219A3683EC}"/>
          </ac:spMkLst>
        </pc:spChg>
      </pc:sldChg>
      <pc:sldChg chg="modSp new mod">
        <pc:chgData name="linyd@gcu.edu.cn" userId="b8e7e040dcb4f74d" providerId="LiveId" clId="{B354B9F7-0C31-43D2-A7E5-4A546CF7C0E5}" dt="2022-02-17T14:54:33.074" v="4276" actId="20577"/>
        <pc:sldMkLst>
          <pc:docMk/>
          <pc:sldMk cId="1455792196" sldId="290"/>
        </pc:sldMkLst>
        <pc:spChg chg="mod">
          <ac:chgData name="linyd@gcu.edu.cn" userId="b8e7e040dcb4f74d" providerId="LiveId" clId="{B354B9F7-0C31-43D2-A7E5-4A546CF7C0E5}" dt="2022-02-17T14:02:38.180" v="4049" actId="20577"/>
          <ac:spMkLst>
            <pc:docMk/>
            <pc:sldMk cId="1455792196" sldId="290"/>
            <ac:spMk id="2" creationId="{35830621-1914-4897-93C2-B33A6C5EA02F}"/>
          </ac:spMkLst>
        </pc:spChg>
        <pc:spChg chg="mod">
          <ac:chgData name="linyd@gcu.edu.cn" userId="b8e7e040dcb4f74d" providerId="LiveId" clId="{B354B9F7-0C31-43D2-A7E5-4A546CF7C0E5}" dt="2022-02-17T14:54:33.074" v="4276" actId="20577"/>
          <ac:spMkLst>
            <pc:docMk/>
            <pc:sldMk cId="1455792196" sldId="290"/>
            <ac:spMk id="3" creationId="{F270E208-2C0C-4B16-B96A-F82CA05CA358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648760778" sldId="290"/>
        </pc:sldMkLst>
      </pc:sldChg>
      <pc:sldChg chg="addSp delSp modSp new mod modAnim">
        <pc:chgData name="linyd@gcu.edu.cn" userId="b8e7e040dcb4f74d" providerId="LiveId" clId="{B354B9F7-0C31-43D2-A7E5-4A546CF7C0E5}" dt="2022-02-18T02:11:53.243" v="4774" actId="14100"/>
        <pc:sldMkLst>
          <pc:docMk/>
          <pc:sldMk cId="568007217" sldId="291"/>
        </pc:sldMkLst>
        <pc:spChg chg="mod">
          <ac:chgData name="linyd@gcu.edu.cn" userId="b8e7e040dcb4f74d" providerId="LiveId" clId="{B354B9F7-0C31-43D2-A7E5-4A546CF7C0E5}" dt="2022-02-17T14:54:41.801" v="4286" actId="20577"/>
          <ac:spMkLst>
            <pc:docMk/>
            <pc:sldMk cId="568007217" sldId="291"/>
            <ac:spMk id="2" creationId="{6E31B26A-5417-4DEF-A0F5-E16D067442D7}"/>
          </ac:spMkLst>
        </pc:spChg>
        <pc:spChg chg="mod">
          <ac:chgData name="linyd@gcu.edu.cn" userId="b8e7e040dcb4f74d" providerId="LiveId" clId="{B354B9F7-0C31-43D2-A7E5-4A546CF7C0E5}" dt="2022-02-18T02:05:23.515" v="4680" actId="207"/>
          <ac:spMkLst>
            <pc:docMk/>
            <pc:sldMk cId="568007217" sldId="291"/>
            <ac:spMk id="3" creationId="{9D40A879-BE53-465E-8A6A-CE7AB0E54909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4" creationId="{AF143D3C-2E99-4A60-A45F-E7EAA5F15510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5" creationId="{DB272BEA-E529-489D-A388-CF43D466402E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6" creationId="{B0C41A41-0F01-48B2-91C2-C5EF7DF50B33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7" creationId="{9191A7A6-B568-4257-BE36-938D28B6CE9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8" creationId="{994EB6D8-E0F8-48C6-96B9-0AD84431CBB8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9" creationId="{F28E2042-CA2F-4BAF-9122-63F55BFC3125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0" creationId="{9B5F5667-1389-4435-9FDD-7284D4B9B421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1" creationId="{4DA02309-A0B0-4248-98BE-9121A6E7671D}"/>
          </ac:spMkLst>
        </pc:spChg>
        <pc:spChg chg="add del mod">
          <ac:chgData name="linyd@gcu.edu.cn" userId="b8e7e040dcb4f74d" providerId="LiveId" clId="{B354B9F7-0C31-43D2-A7E5-4A546CF7C0E5}" dt="2022-02-18T02:00:16.353" v="4626" actId="478"/>
          <ac:spMkLst>
            <pc:docMk/>
            <pc:sldMk cId="568007217" sldId="291"/>
            <ac:spMk id="12" creationId="{6D74B885-FCD4-441F-A15D-D935E2C0DF8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3" creationId="{4717C36C-8C94-4E4D-A43A-B6D337FE48C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4" creationId="{3F18125B-57D9-4DB4-828B-3D2D4FE6C28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5" creationId="{858F4BE2-A345-4931-8874-A97E33A1FCA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6" creationId="{3E164BE6-D2DB-40F7-AC9D-11D250C7F8F0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7" creationId="{A1CD0E89-73F3-4B21-866D-4091FE470C3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18" creationId="{6B70619C-60F4-4676-9D80-F4D133E6EC25}"/>
          </ac:spMkLst>
        </pc:spChg>
        <pc:spChg chg="add del mod">
          <ac:chgData name="linyd@gcu.edu.cn" userId="b8e7e040dcb4f74d" providerId="LiveId" clId="{B354B9F7-0C31-43D2-A7E5-4A546CF7C0E5}" dt="2022-02-18T02:00:40.481" v="4631" actId="478"/>
          <ac:spMkLst>
            <pc:docMk/>
            <pc:sldMk cId="568007217" sldId="291"/>
            <ac:spMk id="19" creationId="{0387F2D5-3250-4653-95AE-53FB9549E9D6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0" creationId="{B6362238-5858-4EEB-B1BA-896485FD9F6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1" creationId="{F74C49F4-406F-45A9-B10A-4FA802422103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2" creationId="{C5E0F1BF-B95D-4942-8595-F8EA7DC985BE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3" creationId="{23DB18FB-0CB6-42FB-B335-E4D1F33E3B7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4" creationId="{6E3B27D3-CD45-4FE0-8CBC-38B1AF58D228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5" creationId="{EC0338EB-978A-4981-80FB-117CF35FA8B7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6" creationId="{B292E5D1-76AD-494E-AE32-95DE7EF8DBC4}"/>
          </ac:spMkLst>
        </pc:spChg>
        <pc:spChg chg="add mod">
          <ac:chgData name="linyd@gcu.edu.cn" userId="b8e7e040dcb4f74d" providerId="LiveId" clId="{B354B9F7-0C31-43D2-A7E5-4A546CF7C0E5}" dt="2022-02-18T02:08:40.817" v="4701" actId="164"/>
          <ac:spMkLst>
            <pc:docMk/>
            <pc:sldMk cId="568007217" sldId="291"/>
            <ac:spMk id="27" creationId="{4022443D-8CA4-4B84-8B46-11195642A29B}"/>
          </ac:spMkLst>
        </pc:spChg>
        <pc:spChg chg="add mod">
          <ac:chgData name="linyd@gcu.edu.cn" userId="b8e7e040dcb4f74d" providerId="LiveId" clId="{B354B9F7-0C31-43D2-A7E5-4A546CF7C0E5}" dt="2022-02-18T02:04:09.219" v="4677" actId="1582"/>
          <ac:spMkLst>
            <pc:docMk/>
            <pc:sldMk cId="568007217" sldId="291"/>
            <ac:spMk id="28" creationId="{E8E12077-90DD-47D6-923B-CB56FBE609D6}"/>
          </ac:spMkLst>
        </pc:spChg>
        <pc:spChg chg="add mod">
          <ac:chgData name="linyd@gcu.edu.cn" userId="b8e7e040dcb4f74d" providerId="LiveId" clId="{B354B9F7-0C31-43D2-A7E5-4A546CF7C0E5}" dt="2022-02-18T02:04:17.347" v="4679" actId="14100"/>
          <ac:spMkLst>
            <pc:docMk/>
            <pc:sldMk cId="568007217" sldId="291"/>
            <ac:spMk id="29" creationId="{ADE9940C-E83A-4943-8061-EC753E910C8A}"/>
          </ac:spMkLst>
        </pc:spChg>
        <pc:spChg chg="add mod">
          <ac:chgData name="linyd@gcu.edu.cn" userId="b8e7e040dcb4f74d" providerId="LiveId" clId="{B354B9F7-0C31-43D2-A7E5-4A546CF7C0E5}" dt="2022-02-18T02:06:24.964" v="4684" actId="1582"/>
          <ac:spMkLst>
            <pc:docMk/>
            <pc:sldMk cId="568007217" sldId="291"/>
            <ac:spMk id="30" creationId="{ADF2F049-9EEA-47A9-9BDA-6121B337A155}"/>
          </ac:spMkLst>
        </pc:spChg>
        <pc:spChg chg="add mod">
          <ac:chgData name="linyd@gcu.edu.cn" userId="b8e7e040dcb4f74d" providerId="LiveId" clId="{B354B9F7-0C31-43D2-A7E5-4A546CF7C0E5}" dt="2022-02-18T02:06:42.738" v="4687"/>
          <ac:spMkLst>
            <pc:docMk/>
            <pc:sldMk cId="568007217" sldId="291"/>
            <ac:spMk id="31" creationId="{B3B224D2-73A0-40F6-B9D8-EFA5A2D82C57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2" creationId="{E0495F09-30E6-4BC2-87ED-BB316E32B618}"/>
          </ac:spMkLst>
        </pc:spChg>
        <pc:spChg chg="add mod">
          <ac:chgData name="linyd@gcu.edu.cn" userId="b8e7e040dcb4f74d" providerId="LiveId" clId="{B354B9F7-0C31-43D2-A7E5-4A546CF7C0E5}" dt="2022-02-18T02:06:56.763" v="4688" actId="571"/>
          <ac:spMkLst>
            <pc:docMk/>
            <pc:sldMk cId="568007217" sldId="291"/>
            <ac:spMk id="33" creationId="{C97AF3FE-3EE0-4AD0-9BEB-CB205DA8E7CC}"/>
          </ac:spMkLst>
        </pc:spChg>
        <pc:spChg chg="add mod">
          <ac:chgData name="linyd@gcu.edu.cn" userId="b8e7e040dcb4f74d" providerId="LiveId" clId="{B354B9F7-0C31-43D2-A7E5-4A546CF7C0E5}" dt="2022-02-18T02:07:04.028" v="4691" actId="20577"/>
          <ac:spMkLst>
            <pc:docMk/>
            <pc:sldMk cId="568007217" sldId="291"/>
            <ac:spMk id="34" creationId="{6E1DCAE4-A0C9-4A5E-B6DB-5DAFD6A8E2DF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5" creationId="{7CC5576A-229D-4C22-83A4-A9277D6C32B6}"/>
          </ac:spMkLst>
        </pc:spChg>
        <pc:spChg chg="add mod">
          <ac:chgData name="linyd@gcu.edu.cn" userId="b8e7e040dcb4f74d" providerId="LiveId" clId="{B354B9F7-0C31-43D2-A7E5-4A546CF7C0E5}" dt="2022-02-18T02:07:00.499" v="4689" actId="571"/>
          <ac:spMkLst>
            <pc:docMk/>
            <pc:sldMk cId="568007217" sldId="291"/>
            <ac:spMk id="36" creationId="{549D4531-4E71-47E2-B217-D49B70CD4966}"/>
          </ac:spMkLst>
        </pc:spChg>
        <pc:spChg chg="add mod">
          <ac:chgData name="linyd@gcu.edu.cn" userId="b8e7e040dcb4f74d" providerId="LiveId" clId="{B354B9F7-0C31-43D2-A7E5-4A546CF7C0E5}" dt="2022-02-18T02:07:05.878" v="4692" actId="20577"/>
          <ac:spMkLst>
            <pc:docMk/>
            <pc:sldMk cId="568007217" sldId="291"/>
            <ac:spMk id="37" creationId="{780B17DE-6026-41AB-8524-2FC64422D4AE}"/>
          </ac:spMkLst>
        </pc:spChg>
        <pc:spChg chg="add mod">
          <ac:chgData name="linyd@gcu.edu.cn" userId="b8e7e040dcb4f74d" providerId="LiveId" clId="{B354B9F7-0C31-43D2-A7E5-4A546CF7C0E5}" dt="2022-02-18T02:07:30.241" v="4696" actId="1582"/>
          <ac:spMkLst>
            <pc:docMk/>
            <pc:sldMk cId="568007217" sldId="291"/>
            <ac:spMk id="38" creationId="{F6087796-A9D7-4DAB-8AFF-61546552F265}"/>
          </ac:spMkLst>
        </pc:spChg>
        <pc:spChg chg="add mod">
          <ac:chgData name="linyd@gcu.edu.cn" userId="b8e7e040dcb4f74d" providerId="LiveId" clId="{B354B9F7-0C31-43D2-A7E5-4A546CF7C0E5}" dt="2022-02-18T02:07:50.353" v="4700"/>
          <ac:spMkLst>
            <pc:docMk/>
            <pc:sldMk cId="568007217" sldId="291"/>
            <ac:spMk id="39" creationId="{1040600D-0A39-4565-903D-8A81BFBEC827}"/>
          </ac:spMkLst>
        </pc:spChg>
        <pc:spChg chg="add mod">
          <ac:chgData name="linyd@gcu.edu.cn" userId="b8e7e040dcb4f74d" providerId="LiveId" clId="{B354B9F7-0C31-43D2-A7E5-4A546CF7C0E5}" dt="2022-02-18T02:11:53.243" v="4774" actId="14100"/>
          <ac:spMkLst>
            <pc:docMk/>
            <pc:sldMk cId="568007217" sldId="291"/>
            <ac:spMk id="41" creationId="{812E4303-0192-4B6B-9F92-B6A1099E0163}"/>
          </ac:spMkLst>
        </pc:spChg>
        <pc:grpChg chg="add mod">
          <ac:chgData name="linyd@gcu.edu.cn" userId="b8e7e040dcb4f74d" providerId="LiveId" clId="{B354B9F7-0C31-43D2-A7E5-4A546CF7C0E5}" dt="2022-02-18T02:08:40.817" v="4701" actId="164"/>
          <ac:grpSpMkLst>
            <pc:docMk/>
            <pc:sldMk cId="568007217" sldId="291"/>
            <ac:grpSpMk id="40" creationId="{9938230A-F12B-4EB4-B320-005439D2DAB3}"/>
          </ac:grpSpMkLst>
        </pc:gr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4048618463" sldId="29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92502826" sldId="292"/>
        </pc:sldMkLst>
      </pc:sldChg>
      <pc:sldChg chg="addSp modSp new mod">
        <pc:chgData name="linyd@gcu.edu.cn" userId="b8e7e040dcb4f74d" providerId="LiveId" clId="{B354B9F7-0C31-43D2-A7E5-4A546CF7C0E5}" dt="2022-02-18T02:53:31.392" v="5127" actId="1076"/>
        <pc:sldMkLst>
          <pc:docMk/>
          <pc:sldMk cId="758593883" sldId="292"/>
        </pc:sldMkLst>
        <pc:spChg chg="mod">
          <ac:chgData name="linyd@gcu.edu.cn" userId="b8e7e040dcb4f74d" providerId="LiveId" clId="{B354B9F7-0C31-43D2-A7E5-4A546CF7C0E5}" dt="2022-02-18T02:12:04.153" v="4776"/>
          <ac:spMkLst>
            <pc:docMk/>
            <pc:sldMk cId="758593883" sldId="292"/>
            <ac:spMk id="2" creationId="{D7DDC8B5-81CE-461B-9F94-62037F6D2E9B}"/>
          </ac:spMkLst>
        </pc:spChg>
        <pc:spChg chg="mod">
          <ac:chgData name="linyd@gcu.edu.cn" userId="b8e7e040dcb4f74d" providerId="LiveId" clId="{B354B9F7-0C31-43D2-A7E5-4A546CF7C0E5}" dt="2022-02-18T02:53:23.963" v="5125" actId="20577"/>
          <ac:spMkLst>
            <pc:docMk/>
            <pc:sldMk cId="758593883" sldId="292"/>
            <ac:spMk id="3" creationId="{ED1D5490-EE49-4E48-A7FE-13BB343D92B7}"/>
          </ac:spMkLst>
        </pc:spChg>
        <pc:picChg chg="add mod">
          <ac:chgData name="linyd@gcu.edu.cn" userId="b8e7e040dcb4f74d" providerId="LiveId" clId="{B354B9F7-0C31-43D2-A7E5-4A546CF7C0E5}" dt="2022-02-18T02:53:31.392" v="5127" actId="1076"/>
          <ac:picMkLst>
            <pc:docMk/>
            <pc:sldMk cId="758593883" sldId="292"/>
            <ac:picMk id="5" creationId="{803DBCDF-2180-4E54-9E16-F5EA7D80F009}"/>
          </ac:picMkLst>
        </pc:pic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66489955" sldId="293"/>
        </pc:sldMkLst>
      </pc:sldChg>
      <pc:sldChg chg="addSp delSp modSp new mod">
        <pc:chgData name="linyd@gcu.edu.cn" userId="b8e7e040dcb4f74d" providerId="LiveId" clId="{B354B9F7-0C31-43D2-A7E5-4A546CF7C0E5}" dt="2022-02-18T03:05:23.391" v="5850" actId="20577"/>
        <pc:sldMkLst>
          <pc:docMk/>
          <pc:sldMk cId="2803200624" sldId="293"/>
        </pc:sldMkLst>
        <pc:spChg chg="mod">
          <ac:chgData name="linyd@gcu.edu.cn" userId="b8e7e040dcb4f74d" providerId="LiveId" clId="{B354B9F7-0C31-43D2-A7E5-4A546CF7C0E5}" dt="2022-02-18T02:54:15.970" v="5129"/>
          <ac:spMkLst>
            <pc:docMk/>
            <pc:sldMk cId="2803200624" sldId="293"/>
            <ac:spMk id="2" creationId="{CCBEC23B-F0DD-4859-8A34-5EF2A726CDF9}"/>
          </ac:spMkLst>
        </pc:spChg>
        <pc:spChg chg="mod">
          <ac:chgData name="linyd@gcu.edu.cn" userId="b8e7e040dcb4f74d" providerId="LiveId" clId="{B354B9F7-0C31-43D2-A7E5-4A546CF7C0E5}" dt="2022-02-18T02:57:24.330" v="5452" actId="20577"/>
          <ac:spMkLst>
            <pc:docMk/>
            <pc:sldMk cId="2803200624" sldId="293"/>
            <ac:spMk id="3" creationId="{4998AF71-8B18-4280-8611-147A5E9E6E0C}"/>
          </ac:spMkLst>
        </pc:spChg>
        <pc:spChg chg="add mod">
          <ac:chgData name="linyd@gcu.edu.cn" userId="b8e7e040dcb4f74d" providerId="LiveId" clId="{B354B9F7-0C31-43D2-A7E5-4A546CF7C0E5}" dt="2022-02-18T03:04:59" v="5839" actId="20577"/>
          <ac:spMkLst>
            <pc:docMk/>
            <pc:sldMk cId="2803200624" sldId="293"/>
            <ac:spMk id="4" creationId="{3A401327-CBB9-4CCA-8B0C-E06FE6EB1178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5" creationId="{A43EDF28-9B1E-4783-A5FE-C7F66E65EE4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6" creationId="{169DD61D-2BC8-4187-BDCE-C40FA29DA235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7" creationId="{47A7284B-68AD-447F-AFAD-CA20ADAADB79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8" creationId="{F3187164-AA04-463F-A226-E97A1A53E58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9" creationId="{94F3279C-FC4B-4077-8BDD-CD28F65DAF1A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0" creationId="{821768E8-0E77-4326-990C-2CB531E1972D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1" creationId="{B4D71733-27A8-4A85-B784-AD31438B5D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2" creationId="{6EC40DFE-8495-4696-8837-4DF723F84E06}"/>
          </ac:spMkLst>
        </pc:spChg>
        <pc:spChg chg="add del mod">
          <ac:chgData name="linyd@gcu.edu.cn" userId="b8e7e040dcb4f74d" providerId="LiveId" clId="{B354B9F7-0C31-43D2-A7E5-4A546CF7C0E5}" dt="2022-02-18T03:02:06.372" v="5780" actId="478"/>
          <ac:spMkLst>
            <pc:docMk/>
            <pc:sldMk cId="2803200624" sldId="293"/>
            <ac:spMk id="13" creationId="{AD848A10-C34B-49ED-BF82-DE57D76C3B3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4" creationId="{9B26FECE-05AF-4E8A-A0A3-D677E1BB9789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5" creationId="{BBD5EE57-B93B-4A23-8C3D-0C2BCC050C6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6" creationId="{1AAC70CF-9BE0-4DA2-BFEC-B6F784FE26CA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7" creationId="{AFA6CBE3-0655-4223-A40B-216736C9432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18" creationId="{EC2EC2D5-A6BC-4D0A-8C94-32322D812B7D}"/>
          </ac:spMkLst>
        </pc:spChg>
        <pc:spChg chg="add mod">
          <ac:chgData name="linyd@gcu.edu.cn" userId="b8e7e040dcb4f74d" providerId="LiveId" clId="{B354B9F7-0C31-43D2-A7E5-4A546CF7C0E5}" dt="2022-02-18T03:02:34.744" v="5796" actId="1076"/>
          <ac:spMkLst>
            <pc:docMk/>
            <pc:sldMk cId="2803200624" sldId="293"/>
            <ac:spMk id="19" creationId="{A846E4A7-E1B1-473F-AFEE-B7FB92D40C5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0" creationId="{81D3A19D-A972-48D2-803A-E44F03B0F197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1" creationId="{6E7946FF-6F10-4768-A014-D78B2D4E4021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2" creationId="{A33C7336-4D0C-409D-9B51-F1412E421032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3" creationId="{F89DEC39-B788-4226-9FED-EA8A6D5B4D04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4" creationId="{FD614A01-9404-42F9-A732-8EA96C604015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5" creationId="{3C4EC11E-9826-4DBE-AB88-E014E2FB0D08}"/>
          </ac:spMkLst>
        </pc:spChg>
        <pc:spChg chg="add mod">
          <ac:chgData name="linyd@gcu.edu.cn" userId="b8e7e040dcb4f74d" providerId="LiveId" clId="{B354B9F7-0C31-43D2-A7E5-4A546CF7C0E5}" dt="2022-02-18T03:02:11.885" v="5783" actId="164"/>
          <ac:spMkLst>
            <pc:docMk/>
            <pc:sldMk cId="2803200624" sldId="293"/>
            <ac:spMk id="26" creationId="{99E7F065-FE70-4E4D-81C7-F8104E364CC4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29" creationId="{A192E541-6574-4CCE-BD76-213538046AD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0" creationId="{26BEBC29-91A5-4746-BC4F-3A725E1AA1FE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1" creationId="{B29CC02D-EB1E-4EE9-B09B-98B77CFAF569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2" creationId="{63DA30FF-1E3A-4A3A-A2D3-72684CD88A7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3" creationId="{1C76A58A-35F1-495F-A2E6-4D8071680FE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4" creationId="{0814BCB3-57B7-476B-8C5E-BC00AD412D9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5" creationId="{B991F238-CBE3-42DF-804E-DF314C3D97B8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6" creationId="{79E95153-8A6D-4DAD-B6A6-8E147671E56C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7" creationId="{8851E4B3-B936-4E2E-A321-3D90131E1E4A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8" creationId="{92C1858A-AC0D-4439-BD09-8DE2D924038B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39" creationId="{EA8EEF83-6F49-4928-AA2C-0446C3C97DB0}"/>
          </ac:spMkLst>
        </pc:spChg>
        <pc:spChg chg="mod">
          <ac:chgData name="linyd@gcu.edu.cn" userId="b8e7e040dcb4f74d" providerId="LiveId" clId="{B354B9F7-0C31-43D2-A7E5-4A546CF7C0E5}" dt="2022-02-18T03:02:52.736" v="5798" actId="571"/>
          <ac:spMkLst>
            <pc:docMk/>
            <pc:sldMk cId="2803200624" sldId="293"/>
            <ac:spMk id="40" creationId="{231150B4-55B8-471F-933E-0107C48E9A2D}"/>
          </ac:spMkLst>
        </pc:spChg>
        <pc:spChg chg="del mod">
          <ac:chgData name="linyd@gcu.edu.cn" userId="b8e7e040dcb4f74d" providerId="LiveId" clId="{B354B9F7-0C31-43D2-A7E5-4A546CF7C0E5}" dt="2022-02-18T03:03:01.425" v="5800" actId="478"/>
          <ac:spMkLst>
            <pc:docMk/>
            <pc:sldMk cId="2803200624" sldId="293"/>
            <ac:spMk id="41" creationId="{D1854390-1105-4EF8-9650-1A76CD096E7D}"/>
          </ac:spMkLst>
        </pc:spChg>
        <pc:spChg chg="add mod">
          <ac:chgData name="linyd@gcu.edu.cn" userId="b8e7e040dcb4f74d" providerId="LiveId" clId="{B354B9F7-0C31-43D2-A7E5-4A546CF7C0E5}" dt="2022-02-18T03:02:54.470" v="5799" actId="20577"/>
          <ac:spMkLst>
            <pc:docMk/>
            <pc:sldMk cId="2803200624" sldId="293"/>
            <ac:spMk id="42" creationId="{8376E9EE-FEA1-4948-83F9-D281DD0CD2F0}"/>
          </ac:spMkLst>
        </pc:spChg>
        <pc:spChg chg="add del">
          <ac:chgData name="linyd@gcu.edu.cn" userId="b8e7e040dcb4f74d" providerId="LiveId" clId="{B354B9F7-0C31-43D2-A7E5-4A546CF7C0E5}" dt="2022-02-18T03:03:16.266" v="5802" actId="478"/>
          <ac:spMkLst>
            <pc:docMk/>
            <pc:sldMk cId="2803200624" sldId="293"/>
            <ac:spMk id="43" creationId="{3256ADB8-BCD5-4304-8139-C5277F4D1AEC}"/>
          </ac:spMkLst>
        </pc:spChg>
        <pc:spChg chg="add mod">
          <ac:chgData name="linyd@gcu.edu.cn" userId="b8e7e040dcb4f74d" providerId="LiveId" clId="{B354B9F7-0C31-43D2-A7E5-4A546CF7C0E5}" dt="2022-02-18T03:03:50.079" v="5809" actId="1582"/>
          <ac:spMkLst>
            <pc:docMk/>
            <pc:sldMk cId="2803200624" sldId="293"/>
            <ac:spMk id="47" creationId="{C1BD6AA1-5C0E-4A91-BFE7-13B5339BBBC2}"/>
          </ac:spMkLst>
        </pc:spChg>
        <pc:spChg chg="add mod">
          <ac:chgData name="linyd@gcu.edu.cn" userId="b8e7e040dcb4f74d" providerId="LiveId" clId="{B354B9F7-0C31-43D2-A7E5-4A546CF7C0E5}" dt="2022-02-18T03:04:08.079" v="5820" actId="1076"/>
          <ac:spMkLst>
            <pc:docMk/>
            <pc:sldMk cId="2803200624" sldId="293"/>
            <ac:spMk id="48" creationId="{3E2B5A08-8FD5-4AB6-B9CE-27C1677CA73E}"/>
          </ac:spMkLst>
        </pc:spChg>
        <pc:spChg chg="add mod">
          <ac:chgData name="linyd@gcu.edu.cn" userId="b8e7e040dcb4f74d" providerId="LiveId" clId="{B354B9F7-0C31-43D2-A7E5-4A546CF7C0E5}" dt="2022-02-18T03:05:18.295" v="5847" actId="1076"/>
          <ac:spMkLst>
            <pc:docMk/>
            <pc:sldMk cId="2803200624" sldId="293"/>
            <ac:spMk id="49" creationId="{3109C187-C552-43F5-8A0C-1F32704BFA53}"/>
          </ac:spMkLst>
        </pc:spChg>
        <pc:spChg chg="add mod">
          <ac:chgData name="linyd@gcu.edu.cn" userId="b8e7e040dcb4f74d" providerId="LiveId" clId="{B354B9F7-0C31-43D2-A7E5-4A546CF7C0E5}" dt="2022-02-18T03:05:23.391" v="5850" actId="20577"/>
          <ac:spMkLst>
            <pc:docMk/>
            <pc:sldMk cId="2803200624" sldId="293"/>
            <ac:spMk id="50" creationId="{3E52ACBC-72DA-4AC7-A843-B807791F5AA5}"/>
          </ac:spMkLst>
        </pc:spChg>
        <pc:grpChg chg="add mod">
          <ac:chgData name="linyd@gcu.edu.cn" userId="b8e7e040dcb4f74d" providerId="LiveId" clId="{B354B9F7-0C31-43D2-A7E5-4A546CF7C0E5}" dt="2022-02-18T03:02:16.103" v="5784" actId="1076"/>
          <ac:grpSpMkLst>
            <pc:docMk/>
            <pc:sldMk cId="2803200624" sldId="293"/>
            <ac:grpSpMk id="27" creationId="{999D0166-3A4F-4BE5-B701-397587AB0FC6}"/>
          </ac:grpSpMkLst>
        </pc:grpChg>
        <pc:grpChg chg="add mod">
          <ac:chgData name="linyd@gcu.edu.cn" userId="b8e7e040dcb4f74d" providerId="LiveId" clId="{B354B9F7-0C31-43D2-A7E5-4A546CF7C0E5}" dt="2022-02-18T03:02:52.736" v="5798" actId="571"/>
          <ac:grpSpMkLst>
            <pc:docMk/>
            <pc:sldMk cId="2803200624" sldId="293"/>
            <ac:grpSpMk id="28" creationId="{4FBDF865-FC2D-4EE8-8377-DFA6D307EDBC}"/>
          </ac:grpSpMkLst>
        </pc:grpChg>
        <pc:cxnChg chg="add mod">
          <ac:chgData name="linyd@gcu.edu.cn" userId="b8e7e040dcb4f74d" providerId="LiveId" clId="{B354B9F7-0C31-43D2-A7E5-4A546CF7C0E5}" dt="2022-02-18T03:03:32.103" v="5806" actId="1582"/>
          <ac:cxnSpMkLst>
            <pc:docMk/>
            <pc:sldMk cId="2803200624" sldId="293"/>
            <ac:cxnSpMk id="45" creationId="{3816666F-F222-4AF1-9393-26B7B0C813E7}"/>
          </ac:cxnSpMkLst>
        </pc:cxnChg>
      </pc:sldChg>
      <pc:sldChg chg="addSp modSp new mod">
        <pc:chgData name="linyd@gcu.edu.cn" userId="b8e7e040dcb4f74d" providerId="LiveId" clId="{B354B9F7-0C31-43D2-A7E5-4A546CF7C0E5}" dt="2022-02-18T03:12:48.384" v="6075" actId="20577"/>
        <pc:sldMkLst>
          <pc:docMk/>
          <pc:sldMk cId="1949389949" sldId="294"/>
        </pc:sldMkLst>
        <pc:spChg chg="mod">
          <ac:chgData name="linyd@gcu.edu.cn" userId="b8e7e040dcb4f74d" providerId="LiveId" clId="{B354B9F7-0C31-43D2-A7E5-4A546CF7C0E5}" dt="2022-02-18T03:09:04.437" v="5852"/>
          <ac:spMkLst>
            <pc:docMk/>
            <pc:sldMk cId="1949389949" sldId="294"/>
            <ac:spMk id="2" creationId="{188673F4-3B8C-4159-9384-E2CF34FA61D0}"/>
          </ac:spMkLst>
        </pc:spChg>
        <pc:spChg chg="mod">
          <ac:chgData name="linyd@gcu.edu.cn" userId="b8e7e040dcb4f74d" providerId="LiveId" clId="{B354B9F7-0C31-43D2-A7E5-4A546CF7C0E5}" dt="2022-02-18T03:11:10.001" v="6020" actId="20577"/>
          <ac:spMkLst>
            <pc:docMk/>
            <pc:sldMk cId="1949389949" sldId="294"/>
            <ac:spMk id="3" creationId="{F0CC3D34-F3BD-4209-8C53-AB4DAA912104}"/>
          </ac:spMkLst>
        </pc:spChg>
        <pc:spChg chg="add mod">
          <ac:chgData name="linyd@gcu.edu.cn" userId="b8e7e040dcb4f74d" providerId="LiveId" clId="{B354B9F7-0C31-43D2-A7E5-4A546CF7C0E5}" dt="2022-02-18T03:12:48.384" v="6075" actId="20577"/>
          <ac:spMkLst>
            <pc:docMk/>
            <pc:sldMk cId="1949389949" sldId="294"/>
            <ac:spMk id="4" creationId="{B00E8912-AA5A-431D-9655-22B2B5ADB8F1}"/>
          </ac:spMkLst>
        </pc:spChg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00545886" sldId="294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26465812" sldId="295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19439233" sldId="296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213236721" sldId="297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457955521" sldId="298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3734038973" sldId="299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2788136715" sldId="300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1428977253" sldId="301"/>
        </pc:sldMkLst>
      </pc:sldChg>
      <pc:sldChg chg="del">
        <pc:chgData name="linyd@gcu.edu.cn" userId="b8e7e040dcb4f74d" providerId="LiveId" clId="{B354B9F7-0C31-43D2-A7E5-4A546CF7C0E5}" dt="2022-02-17T10:42:47.886" v="95" actId="47"/>
        <pc:sldMkLst>
          <pc:docMk/>
          <pc:sldMk cId="945809624" sldId="302"/>
        </pc:sldMkLst>
      </pc:sldChg>
      <pc:sldChg chg="addSp modSp mod modAnim">
        <pc:chgData name="linyd@gcu.edu.cn" userId="b8e7e040dcb4f74d" providerId="LiveId" clId="{B354B9F7-0C31-43D2-A7E5-4A546CF7C0E5}" dt="2022-02-19T16:04:22.146" v="6566" actId="1076"/>
        <pc:sldMkLst>
          <pc:docMk/>
          <pc:sldMk cId="823010075" sldId="305"/>
        </pc:sldMkLst>
        <pc:spChg chg="mod">
          <ac:chgData name="linyd@gcu.edu.cn" userId="b8e7e040dcb4f74d" providerId="LiveId" clId="{B354B9F7-0C31-43D2-A7E5-4A546CF7C0E5}" dt="2022-02-19T16:01:17.525" v="6533" actId="21"/>
          <ac:spMkLst>
            <pc:docMk/>
            <pc:sldMk cId="823010075" sldId="305"/>
            <ac:spMk id="3" creationId="{69265034-0824-4187-A515-281186783C37}"/>
          </ac:spMkLst>
        </pc:spChg>
        <pc:spChg chg="add mod">
          <ac:chgData name="linyd@gcu.edu.cn" userId="b8e7e040dcb4f74d" providerId="LiveId" clId="{B354B9F7-0C31-43D2-A7E5-4A546CF7C0E5}" dt="2022-02-19T16:02:32.066" v="6558" actId="1076"/>
          <ac:spMkLst>
            <pc:docMk/>
            <pc:sldMk cId="823010075" sldId="305"/>
            <ac:spMk id="7" creationId="{8483F8EE-F478-4031-94B8-2681290A7D15}"/>
          </ac:spMkLst>
        </pc:spChg>
        <pc:spChg chg="add mod">
          <ac:chgData name="linyd@gcu.edu.cn" userId="b8e7e040dcb4f74d" providerId="LiveId" clId="{B354B9F7-0C31-43D2-A7E5-4A546CF7C0E5}" dt="2022-02-19T16:03:16.306" v="6563" actId="1076"/>
          <ac:spMkLst>
            <pc:docMk/>
            <pc:sldMk cId="823010075" sldId="305"/>
            <ac:spMk id="8" creationId="{ADBDA2CA-6D8C-4059-9CFE-A7FC1398C0C8}"/>
          </ac:spMkLst>
        </pc:spChg>
        <pc:picChg chg="add mod">
          <ac:chgData name="linyd@gcu.edu.cn" userId="b8e7e040dcb4f74d" providerId="LiveId" clId="{B354B9F7-0C31-43D2-A7E5-4A546CF7C0E5}" dt="2022-02-19T16:02:41.418" v="6560" actId="1076"/>
          <ac:picMkLst>
            <pc:docMk/>
            <pc:sldMk cId="823010075" sldId="305"/>
            <ac:picMk id="5" creationId="{7ED782CB-EB89-49A1-A00F-C9B1F833910E}"/>
          </ac:picMkLst>
        </pc:picChg>
        <pc:picChg chg="add mod">
          <ac:chgData name="linyd@gcu.edu.cn" userId="b8e7e040dcb4f74d" providerId="LiveId" clId="{B354B9F7-0C31-43D2-A7E5-4A546CF7C0E5}" dt="2022-02-19T16:04:22.146" v="6566" actId="1076"/>
          <ac:picMkLst>
            <pc:docMk/>
            <pc:sldMk cId="823010075" sldId="305"/>
            <ac:picMk id="10" creationId="{5495CFC8-4E46-4155-B515-2D6AB3792C10}"/>
          </ac:picMkLst>
        </pc:picChg>
      </pc:sldChg>
      <pc:sldChg chg="addSp delSp modSp new mod modAnim">
        <pc:chgData name="linyd@gcu.edu.cn" userId="b8e7e040dcb4f74d" providerId="LiveId" clId="{B354B9F7-0C31-43D2-A7E5-4A546CF7C0E5}" dt="2022-02-19T16:15:44.714" v="7113" actId="207"/>
        <pc:sldMkLst>
          <pc:docMk/>
          <pc:sldMk cId="2231886240" sldId="306"/>
        </pc:sldMkLst>
        <pc:spChg chg="mod">
          <ac:chgData name="linyd@gcu.edu.cn" userId="b8e7e040dcb4f74d" providerId="LiveId" clId="{B354B9F7-0C31-43D2-A7E5-4A546CF7C0E5}" dt="2022-02-19T16:05:43.165" v="6576" actId="20577"/>
          <ac:spMkLst>
            <pc:docMk/>
            <pc:sldMk cId="2231886240" sldId="306"/>
            <ac:spMk id="2" creationId="{E3357465-88F3-4E31-AFA6-68E37F02E85C}"/>
          </ac:spMkLst>
        </pc:spChg>
        <pc:spChg chg="mod">
          <ac:chgData name="linyd@gcu.edu.cn" userId="b8e7e040dcb4f74d" providerId="LiveId" clId="{B354B9F7-0C31-43D2-A7E5-4A546CF7C0E5}" dt="2022-02-19T16:15:44.714" v="7113" actId="207"/>
          <ac:spMkLst>
            <pc:docMk/>
            <pc:sldMk cId="2231886240" sldId="306"/>
            <ac:spMk id="3" creationId="{6CE28EAB-AF44-4BDE-8488-04357A1B88FC}"/>
          </ac:spMkLst>
        </pc:spChg>
        <pc:picChg chg="add del mod">
          <ac:chgData name="linyd@gcu.edu.cn" userId="b8e7e040dcb4f74d" providerId="LiveId" clId="{B354B9F7-0C31-43D2-A7E5-4A546CF7C0E5}" dt="2022-02-19T16:11:36.401" v="6764" actId="478"/>
          <ac:picMkLst>
            <pc:docMk/>
            <pc:sldMk cId="2231886240" sldId="306"/>
            <ac:picMk id="5" creationId="{01C159EF-6574-458C-9393-328F78FCA817}"/>
          </ac:picMkLst>
        </pc:picChg>
        <pc:picChg chg="add mod">
          <ac:chgData name="linyd@gcu.edu.cn" userId="b8e7e040dcb4f74d" providerId="LiveId" clId="{B354B9F7-0C31-43D2-A7E5-4A546CF7C0E5}" dt="2022-02-19T16:15:21.938" v="7110" actId="1076"/>
          <ac:picMkLst>
            <pc:docMk/>
            <pc:sldMk cId="2231886240" sldId="306"/>
            <ac:picMk id="7" creationId="{9D64355C-8AEF-436B-AC08-DC87ABDA63E7}"/>
          </ac:picMkLst>
        </pc:picChg>
      </pc:sldChg>
      <pc:sldChg chg="addSp modSp new mod">
        <pc:chgData name="linyd@gcu.edu.cn" userId="b8e7e040dcb4f74d" providerId="LiveId" clId="{B354B9F7-0C31-43D2-A7E5-4A546CF7C0E5}" dt="2022-02-19T16:19:45.379" v="7344" actId="207"/>
        <pc:sldMkLst>
          <pc:docMk/>
          <pc:sldMk cId="874256420" sldId="307"/>
        </pc:sldMkLst>
        <pc:spChg chg="mod">
          <ac:chgData name="linyd@gcu.edu.cn" userId="b8e7e040dcb4f74d" providerId="LiveId" clId="{B354B9F7-0C31-43D2-A7E5-4A546CF7C0E5}" dt="2022-02-19T16:16:22.049" v="7115"/>
          <ac:spMkLst>
            <pc:docMk/>
            <pc:sldMk cId="874256420" sldId="307"/>
            <ac:spMk id="2" creationId="{E60D9C4C-36EF-4C76-903A-37D513868A77}"/>
          </ac:spMkLst>
        </pc:spChg>
        <pc:spChg chg="mod">
          <ac:chgData name="linyd@gcu.edu.cn" userId="b8e7e040dcb4f74d" providerId="LiveId" clId="{B354B9F7-0C31-43D2-A7E5-4A546CF7C0E5}" dt="2022-02-19T16:19:45.379" v="7344" actId="207"/>
          <ac:spMkLst>
            <pc:docMk/>
            <pc:sldMk cId="874256420" sldId="307"/>
            <ac:spMk id="3" creationId="{6202399B-D027-4CEF-8213-0340EE21BADA}"/>
          </ac:spMkLst>
        </pc:spChg>
        <pc:picChg chg="add mod">
          <ac:chgData name="linyd@gcu.edu.cn" userId="b8e7e040dcb4f74d" providerId="LiveId" clId="{B354B9F7-0C31-43D2-A7E5-4A546CF7C0E5}" dt="2022-02-19T16:19:38.578" v="7343" actId="1076"/>
          <ac:picMkLst>
            <pc:docMk/>
            <pc:sldMk cId="874256420" sldId="307"/>
            <ac:picMk id="5" creationId="{67ABCF6C-4193-40FE-BCA3-889CCADE6C84}"/>
          </ac:picMkLst>
        </pc:picChg>
      </pc:sldChg>
      <pc:sldChg chg="addSp delSp modSp add mod modAnim">
        <pc:chgData name="linyd@gcu.edu.cn" userId="b8e7e040dcb4f74d" providerId="LiveId" clId="{B354B9F7-0C31-43D2-A7E5-4A546CF7C0E5}" dt="2022-02-19T16:28:15.304" v="7816" actId="207"/>
        <pc:sldMkLst>
          <pc:docMk/>
          <pc:sldMk cId="3199402511" sldId="308"/>
        </pc:sldMkLst>
        <pc:spChg chg="mod">
          <ac:chgData name="linyd@gcu.edu.cn" userId="b8e7e040dcb4f74d" providerId="LiveId" clId="{B354B9F7-0C31-43D2-A7E5-4A546CF7C0E5}" dt="2022-02-19T16:28:15.304" v="7816" actId="207"/>
          <ac:spMkLst>
            <pc:docMk/>
            <pc:sldMk cId="3199402511" sldId="308"/>
            <ac:spMk id="3" creationId="{6202399B-D027-4CEF-8213-0340EE21BADA}"/>
          </ac:spMkLst>
        </pc:spChg>
        <pc:picChg chg="del">
          <ac:chgData name="linyd@gcu.edu.cn" userId="b8e7e040dcb4f74d" providerId="LiveId" clId="{B354B9F7-0C31-43D2-A7E5-4A546CF7C0E5}" dt="2022-02-19T16:20:51.314" v="7467" actId="478"/>
          <ac:picMkLst>
            <pc:docMk/>
            <pc:sldMk cId="3199402511" sldId="308"/>
            <ac:picMk id="5" creationId="{67ABCF6C-4193-40FE-BCA3-889CCADE6C84}"/>
          </ac:picMkLst>
        </pc:picChg>
        <pc:picChg chg="add mod">
          <ac:chgData name="linyd@gcu.edu.cn" userId="b8e7e040dcb4f74d" providerId="LiveId" clId="{B354B9F7-0C31-43D2-A7E5-4A546CF7C0E5}" dt="2022-02-19T16:27:52.770" v="7814" actId="1076"/>
          <ac:picMkLst>
            <pc:docMk/>
            <pc:sldMk cId="3199402511" sldId="308"/>
            <ac:picMk id="6" creationId="{8EC4D7D5-F94B-4B24-98B4-6B30E2D10A2F}"/>
          </ac:picMkLst>
        </pc:picChg>
      </pc:sldChg>
      <pc:sldChg chg="addSp modSp new mod modAnim">
        <pc:chgData name="linyd@gcu.edu.cn" userId="b8e7e040dcb4f74d" providerId="LiveId" clId="{B354B9F7-0C31-43D2-A7E5-4A546CF7C0E5}" dt="2022-02-19T16:38:17.656" v="8330"/>
        <pc:sldMkLst>
          <pc:docMk/>
          <pc:sldMk cId="2541113257" sldId="309"/>
        </pc:sldMkLst>
        <pc:spChg chg="mod">
          <ac:chgData name="linyd@gcu.edu.cn" userId="b8e7e040dcb4f74d" providerId="LiveId" clId="{B354B9F7-0C31-43D2-A7E5-4A546CF7C0E5}" dt="2022-02-19T16:28:42.383" v="7826" actId="20577"/>
          <ac:spMkLst>
            <pc:docMk/>
            <pc:sldMk cId="2541113257" sldId="309"/>
            <ac:spMk id="2" creationId="{A6D729BF-54F5-4B06-AB93-569C0BFB8230}"/>
          </ac:spMkLst>
        </pc:spChg>
        <pc:spChg chg="mod">
          <ac:chgData name="linyd@gcu.edu.cn" userId="b8e7e040dcb4f74d" providerId="LiveId" clId="{B354B9F7-0C31-43D2-A7E5-4A546CF7C0E5}" dt="2022-02-19T16:37:40.375" v="8329" actId="207"/>
          <ac:spMkLst>
            <pc:docMk/>
            <pc:sldMk cId="2541113257" sldId="309"/>
            <ac:spMk id="3" creationId="{E9AE23DB-A6AF-429D-805D-0EA5D828C6C9}"/>
          </ac:spMkLst>
        </pc:spChg>
        <pc:picChg chg="add mod">
          <ac:chgData name="linyd@gcu.edu.cn" userId="b8e7e040dcb4f74d" providerId="LiveId" clId="{B354B9F7-0C31-43D2-A7E5-4A546CF7C0E5}" dt="2022-02-19T16:37:30.889" v="8328" actId="1076"/>
          <ac:picMkLst>
            <pc:docMk/>
            <pc:sldMk cId="2541113257" sldId="309"/>
            <ac:picMk id="5" creationId="{B6FD3A0C-B8C0-4191-ACE0-A9F64DAF4177}"/>
          </ac:picMkLst>
        </pc:picChg>
      </pc:sldChg>
      <pc:sldChg chg="addSp modSp new mod">
        <pc:chgData name="linyd@gcu.edu.cn" userId="b8e7e040dcb4f74d" providerId="LiveId" clId="{B354B9F7-0C31-43D2-A7E5-4A546CF7C0E5}" dt="2022-02-19T16:43:47.769" v="8759" actId="1076"/>
        <pc:sldMkLst>
          <pc:docMk/>
          <pc:sldMk cId="2594448226" sldId="310"/>
        </pc:sldMkLst>
        <pc:spChg chg="mod">
          <ac:chgData name="linyd@gcu.edu.cn" userId="b8e7e040dcb4f74d" providerId="LiveId" clId="{B354B9F7-0C31-43D2-A7E5-4A546CF7C0E5}" dt="2022-02-19T16:38:25.537" v="8340" actId="20577"/>
          <ac:spMkLst>
            <pc:docMk/>
            <pc:sldMk cId="2594448226" sldId="310"/>
            <ac:spMk id="2" creationId="{BFB0C314-6169-4A59-A4EF-A85D3E6BAA9C}"/>
          </ac:spMkLst>
        </pc:spChg>
        <pc:spChg chg="mod">
          <ac:chgData name="linyd@gcu.edu.cn" userId="b8e7e040dcb4f74d" providerId="LiveId" clId="{B354B9F7-0C31-43D2-A7E5-4A546CF7C0E5}" dt="2022-02-19T16:42:43.635" v="8753" actId="207"/>
          <ac:spMkLst>
            <pc:docMk/>
            <pc:sldMk cId="2594448226" sldId="310"/>
            <ac:spMk id="3" creationId="{E3AC922E-5C0F-4387-AD3C-7A03728F7906}"/>
          </ac:spMkLst>
        </pc:spChg>
        <pc:picChg chg="add mod">
          <ac:chgData name="linyd@gcu.edu.cn" userId="b8e7e040dcb4f74d" providerId="LiveId" clId="{B354B9F7-0C31-43D2-A7E5-4A546CF7C0E5}" dt="2022-02-19T16:43:47.769" v="8759" actId="1076"/>
          <ac:picMkLst>
            <pc:docMk/>
            <pc:sldMk cId="2594448226" sldId="310"/>
            <ac:picMk id="5" creationId="{4A61E2C3-5F83-4B9D-98AA-7D5487DA996C}"/>
          </ac:picMkLst>
        </pc:picChg>
      </pc:sldChg>
      <pc:sldChg chg="modSp new mod">
        <pc:chgData name="linyd@gcu.edu.cn" userId="b8e7e040dcb4f74d" providerId="LiveId" clId="{B354B9F7-0C31-43D2-A7E5-4A546CF7C0E5}" dt="2022-02-21T13:55:16.401" v="9104" actId="207"/>
        <pc:sldMkLst>
          <pc:docMk/>
          <pc:sldMk cId="1340498962" sldId="311"/>
        </pc:sldMkLst>
        <pc:spChg chg="mod">
          <ac:chgData name="linyd@gcu.edu.cn" userId="b8e7e040dcb4f74d" providerId="LiveId" clId="{B354B9F7-0C31-43D2-A7E5-4A546CF7C0E5}" dt="2022-02-21T13:29:13.269" v="8784" actId="20577"/>
          <ac:spMkLst>
            <pc:docMk/>
            <pc:sldMk cId="1340498962" sldId="311"/>
            <ac:spMk id="2" creationId="{17802B73-521A-42AD-8A05-6F99EE53631F}"/>
          </ac:spMkLst>
        </pc:spChg>
        <pc:spChg chg="mod">
          <ac:chgData name="linyd@gcu.edu.cn" userId="b8e7e040dcb4f74d" providerId="LiveId" clId="{B354B9F7-0C31-43D2-A7E5-4A546CF7C0E5}" dt="2022-02-21T13:55:16.401" v="9104" actId="207"/>
          <ac:spMkLst>
            <pc:docMk/>
            <pc:sldMk cId="1340498962" sldId="311"/>
            <ac:spMk id="3" creationId="{09D99B82-C42E-4A43-A678-D0B05C09CFEF}"/>
          </ac:spMkLst>
        </pc:spChg>
      </pc:sldChg>
      <pc:sldChg chg="addSp delSp modSp new mod">
        <pc:chgData name="linyd@gcu.edu.cn" userId="b8e7e040dcb4f74d" providerId="LiveId" clId="{B354B9F7-0C31-43D2-A7E5-4A546CF7C0E5}" dt="2022-02-23T14:09:57.033" v="9585" actId="207"/>
        <pc:sldMkLst>
          <pc:docMk/>
          <pc:sldMk cId="3917766908" sldId="328"/>
        </pc:sldMkLst>
        <pc:spChg chg="mod">
          <ac:chgData name="linyd@gcu.edu.cn" userId="b8e7e040dcb4f74d" providerId="LiveId" clId="{B354B9F7-0C31-43D2-A7E5-4A546CF7C0E5}" dt="2022-02-23T12:54:47.069" v="9106"/>
          <ac:spMkLst>
            <pc:docMk/>
            <pc:sldMk cId="3917766908" sldId="328"/>
            <ac:spMk id="2" creationId="{3989B015-0531-4D8C-A83A-A630CFED132B}"/>
          </ac:spMkLst>
        </pc:spChg>
        <pc:spChg chg="mod">
          <ac:chgData name="linyd@gcu.edu.cn" userId="b8e7e040dcb4f74d" providerId="LiveId" clId="{B354B9F7-0C31-43D2-A7E5-4A546CF7C0E5}" dt="2022-02-23T14:09:57.033" v="9585" actId="207"/>
          <ac:spMkLst>
            <pc:docMk/>
            <pc:sldMk cId="3917766908" sldId="328"/>
            <ac:spMk id="3" creationId="{0E035EE4-2F22-4DE4-8DAD-D0DB55E7564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0" creationId="{FEB5004D-0ADF-4C61-BCD5-AA3C723E7054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1" creationId="{5E8CC267-181E-42A8-B437-B0498BD087C0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2" creationId="{824B3632-88A5-45DD-B670-3657F29ACFE9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13" creationId="{782644B1-1EA4-418C-915F-94B1B044F11E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8" creationId="{D0F1E6CC-BCFE-40BD-B996-294ED0355F4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29" creationId="{62D50B49-DA21-407C-88BA-431AB3902EE3}"/>
          </ac:spMkLst>
        </pc:spChg>
        <pc:spChg chg="add del mod">
          <ac:chgData name="linyd@gcu.edu.cn" userId="b8e7e040dcb4f74d" providerId="LiveId" clId="{B354B9F7-0C31-43D2-A7E5-4A546CF7C0E5}" dt="2022-02-23T14:05:04.073" v="9524" actId="478"/>
          <ac:spMkLst>
            <pc:docMk/>
            <pc:sldMk cId="3917766908" sldId="328"/>
            <ac:spMk id="30" creationId="{77AF93BB-DCE9-4D51-8AA3-32CA98D69C48}"/>
          </ac:spMkLst>
        </pc:spChg>
        <pc:spChg chg="add del mod">
          <ac:chgData name="linyd@gcu.edu.cn" userId="b8e7e040dcb4f74d" providerId="LiveId" clId="{B354B9F7-0C31-43D2-A7E5-4A546CF7C0E5}" dt="2022-02-23T14:05:06.027" v="9525" actId="478"/>
          <ac:spMkLst>
            <pc:docMk/>
            <pc:sldMk cId="3917766908" sldId="328"/>
            <ac:spMk id="31" creationId="{5E0E4231-A019-49BB-B5E2-0C3B349F943A}"/>
          </ac:spMkLst>
        </pc:spChg>
        <pc:spChg chg="add del mod">
          <ac:chgData name="linyd@gcu.edu.cn" userId="b8e7e040dcb4f74d" providerId="LiveId" clId="{B354B9F7-0C31-43D2-A7E5-4A546CF7C0E5}" dt="2022-02-23T14:05:07.548" v="9526" actId="478"/>
          <ac:spMkLst>
            <pc:docMk/>
            <pc:sldMk cId="3917766908" sldId="328"/>
            <ac:spMk id="32" creationId="{D981BD3A-8736-4A6A-BC79-B1CAC2602D60}"/>
          </ac:spMkLst>
        </pc:spChg>
        <pc:spChg chg="add del mod">
          <ac:chgData name="linyd@gcu.edu.cn" userId="b8e7e040dcb4f74d" providerId="LiveId" clId="{B354B9F7-0C31-43D2-A7E5-4A546CF7C0E5}" dt="2022-02-23T14:05:09.055" v="9527" actId="478"/>
          <ac:spMkLst>
            <pc:docMk/>
            <pc:sldMk cId="3917766908" sldId="328"/>
            <ac:spMk id="33" creationId="{7E1CAE5D-3473-48ED-BC51-E16E81A0E71E}"/>
          </ac:spMkLst>
        </pc:spChg>
        <pc:spChg chg="add del mod">
          <ac:chgData name="linyd@gcu.edu.cn" userId="b8e7e040dcb4f74d" providerId="LiveId" clId="{B354B9F7-0C31-43D2-A7E5-4A546CF7C0E5}" dt="2022-02-23T14:05:10.532" v="9528" actId="478"/>
          <ac:spMkLst>
            <pc:docMk/>
            <pc:sldMk cId="3917766908" sldId="328"/>
            <ac:spMk id="34" creationId="{A90EDE81-BD68-4B5E-AEF2-2FB2557D2C8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5" creationId="{A83E13E9-B322-4421-A3F4-8B8242973A3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6" creationId="{3BD61839-514C-418E-8031-C580576ACCC1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7" creationId="{E0C9BB97-B68E-4C03-A9FE-904375E89D1C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8" creationId="{9F5D934A-09FC-492A-8750-3FF1A34D7F8A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39" creationId="{2851DD77-8290-497B-B651-32D6EC849988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0" creationId="{E5B608E0-778F-4705-A515-F5537B6667FD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5" creationId="{974FF005-0B5C-42E9-A8CB-57EFDAEA01A6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6" creationId="{8356514E-1F2E-455A-AEA9-240BBEB35732}"/>
          </ac:spMkLst>
        </pc:spChg>
        <pc:spChg chg="add mod">
          <ac:chgData name="linyd@gcu.edu.cn" userId="b8e7e040dcb4f74d" providerId="LiveId" clId="{B354B9F7-0C31-43D2-A7E5-4A546CF7C0E5}" dt="2022-02-23T14:07:42.331" v="9546" actId="1076"/>
          <ac:spMkLst>
            <pc:docMk/>
            <pc:sldMk cId="3917766908" sldId="328"/>
            <ac:spMk id="47" creationId="{365BE95D-DF38-432E-944D-072824DD57CE}"/>
          </ac:spMkLst>
        </pc:spChg>
        <pc:spChg chg="add">
          <ac:chgData name="linyd@gcu.edu.cn" userId="b8e7e040dcb4f74d" providerId="LiveId" clId="{B354B9F7-0C31-43D2-A7E5-4A546CF7C0E5}" dt="2022-02-23T14:07:56.741" v="9547" actId="11529"/>
          <ac:spMkLst>
            <pc:docMk/>
            <pc:sldMk cId="3917766908" sldId="328"/>
            <ac:spMk id="48" creationId="{6523E011-D357-45A4-B09C-1D6744021662}"/>
          </ac:spMkLst>
        </pc:spChg>
        <pc:spChg chg="add mod">
          <ac:chgData name="linyd@gcu.edu.cn" userId="b8e7e040dcb4f74d" providerId="LiveId" clId="{B354B9F7-0C31-43D2-A7E5-4A546CF7C0E5}" dt="2022-02-23T14:08:23.001" v="9567" actId="207"/>
          <ac:spMkLst>
            <pc:docMk/>
            <pc:sldMk cId="3917766908" sldId="328"/>
            <ac:spMk id="49" creationId="{8962DC3F-1F25-48AF-8844-363CFE90901F}"/>
          </ac:spMkLst>
        </pc:spChg>
        <pc:spChg chg="add mod">
          <ac:chgData name="linyd@gcu.edu.cn" userId="b8e7e040dcb4f74d" providerId="LiveId" clId="{B354B9F7-0C31-43D2-A7E5-4A546CF7C0E5}" dt="2022-02-23T14:08:45.185" v="9571" actId="13822"/>
          <ac:spMkLst>
            <pc:docMk/>
            <pc:sldMk cId="3917766908" sldId="328"/>
            <ac:spMk id="50" creationId="{3E35DAD9-82A5-4D52-B01E-5A73D76D1009}"/>
          </ac:spMkLst>
        </pc:spChg>
        <pc:spChg chg="add mod">
          <ac:chgData name="linyd@gcu.edu.cn" userId="b8e7e040dcb4f74d" providerId="LiveId" clId="{B354B9F7-0C31-43D2-A7E5-4A546CF7C0E5}" dt="2022-02-23T14:09:02.993" v="9584" actId="207"/>
          <ac:spMkLst>
            <pc:docMk/>
            <pc:sldMk cId="3917766908" sldId="328"/>
            <ac:spMk id="51" creationId="{E7773768-3002-4ED4-A833-8D96D431AF6D}"/>
          </ac:spMkLst>
        </pc:sp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5" creationId="{C8785166-7C75-4F44-BDE4-3F179872A132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6" creationId="{1FF60CB7-DC67-4E0E-A671-AFCB14D051C9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7" creationId="{F5A13B9D-6EF3-43DD-9733-08ABAD1E7100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8" creationId="{4A67479E-5F61-4857-B43C-2700DF087F3E}"/>
          </ac:graphicFrameMkLst>
        </pc:graphicFrameChg>
        <pc:graphicFrameChg chg="add mod modGraphic">
          <ac:chgData name="linyd@gcu.edu.cn" userId="b8e7e040dcb4f74d" providerId="LiveId" clId="{B354B9F7-0C31-43D2-A7E5-4A546CF7C0E5}" dt="2022-02-23T14:07:42.331" v="9546" actId="1076"/>
          <ac:graphicFrameMkLst>
            <pc:docMk/>
            <pc:sldMk cId="3917766908" sldId="328"/>
            <ac:graphicFrameMk id="9" creationId="{69D7897B-E24F-41C4-9D23-04E5BFDCA62E}"/>
          </ac:graphicFrameMkLst>
        </pc:graphicFrameChg>
        <pc:picChg chg="add del mod">
          <ac:chgData name="linyd@gcu.edu.cn" userId="b8e7e040dcb4f74d" providerId="LiveId" clId="{B354B9F7-0C31-43D2-A7E5-4A546CF7C0E5}" dt="2022-02-23T14:07:58.904" v="9548" actId="478"/>
          <ac:picMkLst>
            <pc:docMk/>
            <pc:sldMk cId="3917766908" sldId="328"/>
            <ac:picMk id="4" creationId="{9222C250-9B34-4B38-8F0D-57BED534ED78}"/>
          </ac:picMkLst>
        </pc:pic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5" creationId="{D2BB2F9D-E987-4DE7-A4ED-9AA6BEEB053D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7" creationId="{BE05BB30-842E-45BA-8DDF-525EBC985AC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8" creationId="{CC5E57DF-B497-4FCD-AA7E-2B57C1CED6E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19" creationId="{3F99E51B-1043-423E-9E26-B561EDCC23B0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1" creationId="{6D67725A-6D3A-4F22-9990-AB2A381961AF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3" creationId="{D7E0B966-B5D3-4022-BC5C-C1ADC26006F5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5" creationId="{2B249A86-1E09-4CD8-8D62-CA133BF58347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27" creationId="{A1678020-FABA-4BE6-B1E5-29659BF01D1A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2" creationId="{BC2C36E4-2CC7-431A-9D76-0E835484D5DE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3" creationId="{5E5C314A-54F8-44AE-97BB-D3D264D0B9C2}"/>
          </ac:cxnSpMkLst>
        </pc:cxnChg>
        <pc:cxnChg chg="add mod">
          <ac:chgData name="linyd@gcu.edu.cn" userId="b8e7e040dcb4f74d" providerId="LiveId" clId="{B354B9F7-0C31-43D2-A7E5-4A546CF7C0E5}" dt="2022-02-23T14:07:42.331" v="9546" actId="1076"/>
          <ac:cxnSpMkLst>
            <pc:docMk/>
            <pc:sldMk cId="3917766908" sldId="328"/>
            <ac:cxnSpMk id="44" creationId="{D689237E-3661-4DB4-8F8A-9048C6C1D18C}"/>
          </ac:cxnSpMkLst>
        </pc:cxnChg>
      </pc:sldChg>
      <pc:sldChg chg="addSp modSp new mod">
        <pc:chgData name="linyd@gcu.edu.cn" userId="b8e7e040dcb4f74d" providerId="LiveId" clId="{B354B9F7-0C31-43D2-A7E5-4A546CF7C0E5}" dt="2022-02-23T14:13:49.402" v="9617" actId="1076"/>
        <pc:sldMkLst>
          <pc:docMk/>
          <pc:sldMk cId="480073173" sldId="329"/>
        </pc:sldMkLst>
        <pc:spChg chg="mod">
          <ac:chgData name="linyd@gcu.edu.cn" userId="b8e7e040dcb4f74d" providerId="LiveId" clId="{B354B9F7-0C31-43D2-A7E5-4A546CF7C0E5}" dt="2022-02-23T14:10:22.360" v="9599" actId="20577"/>
          <ac:spMkLst>
            <pc:docMk/>
            <pc:sldMk cId="480073173" sldId="329"/>
            <ac:spMk id="2" creationId="{7D096360-F05A-4F26-8D3B-EB424FCA4518}"/>
          </ac:spMkLst>
        </pc:spChg>
        <pc:spChg chg="mod">
          <ac:chgData name="linyd@gcu.edu.cn" userId="b8e7e040dcb4f74d" providerId="LiveId" clId="{B354B9F7-0C31-43D2-A7E5-4A546CF7C0E5}" dt="2022-02-23T14:11:33.274" v="9609"/>
          <ac:spMkLst>
            <pc:docMk/>
            <pc:sldMk cId="480073173" sldId="329"/>
            <ac:spMk id="3" creationId="{810706AD-BBEB-44D1-AE49-314485416D2D}"/>
          </ac:spMkLst>
        </pc:spChg>
        <pc:spChg chg="add mod">
          <ac:chgData name="linyd@gcu.edu.cn" userId="b8e7e040dcb4f74d" providerId="LiveId" clId="{B354B9F7-0C31-43D2-A7E5-4A546CF7C0E5}" dt="2022-02-23T14:13:49.402" v="9617" actId="1076"/>
          <ac:spMkLst>
            <pc:docMk/>
            <pc:sldMk cId="480073173" sldId="329"/>
            <ac:spMk id="5" creationId="{16618F72-67ED-4B19-BA4B-E9FC1916D177}"/>
          </ac:spMkLst>
        </pc:spChg>
      </pc:sldChg>
      <pc:sldChg chg="addSp modSp new mod">
        <pc:chgData name="linyd@gcu.edu.cn" userId="b8e7e040dcb4f74d" providerId="LiveId" clId="{B354B9F7-0C31-43D2-A7E5-4A546CF7C0E5}" dt="2022-02-23T14:22:06.382" v="9816" actId="20577"/>
        <pc:sldMkLst>
          <pc:docMk/>
          <pc:sldMk cId="233058826" sldId="330"/>
        </pc:sldMkLst>
        <pc:spChg chg="mod">
          <ac:chgData name="linyd@gcu.edu.cn" userId="b8e7e040dcb4f74d" providerId="LiveId" clId="{B354B9F7-0C31-43D2-A7E5-4A546CF7C0E5}" dt="2022-02-23T14:14:20.700" v="9627" actId="20577"/>
          <ac:spMkLst>
            <pc:docMk/>
            <pc:sldMk cId="233058826" sldId="330"/>
            <ac:spMk id="2" creationId="{A23C1388-1A1F-4EF9-94CA-00933F108ABC}"/>
          </ac:spMkLst>
        </pc:spChg>
        <pc:spChg chg="mod">
          <ac:chgData name="linyd@gcu.edu.cn" userId="b8e7e040dcb4f74d" providerId="LiveId" clId="{B354B9F7-0C31-43D2-A7E5-4A546CF7C0E5}" dt="2022-02-23T14:22:06.382" v="9816" actId="20577"/>
          <ac:spMkLst>
            <pc:docMk/>
            <pc:sldMk cId="233058826" sldId="330"/>
            <ac:spMk id="3" creationId="{3C3A6AE0-EB05-4E74-A5FF-9022A0522837}"/>
          </ac:spMkLst>
        </pc:spChg>
        <pc:picChg chg="add mod">
          <ac:chgData name="linyd@gcu.edu.cn" userId="b8e7e040dcb4f74d" providerId="LiveId" clId="{B354B9F7-0C31-43D2-A7E5-4A546CF7C0E5}" dt="2022-02-23T14:14:42.177" v="9646" actId="1076"/>
          <ac:picMkLst>
            <pc:docMk/>
            <pc:sldMk cId="233058826" sldId="330"/>
            <ac:picMk id="4" creationId="{D587F571-FE78-4471-807A-519CB212407C}"/>
          </ac:picMkLst>
        </pc:picChg>
      </pc:sldChg>
      <pc:sldChg chg="addSp delSp modSp add mod">
        <pc:chgData name="linyd@gcu.edu.cn" userId="b8e7e040dcb4f74d" providerId="LiveId" clId="{B354B9F7-0C31-43D2-A7E5-4A546CF7C0E5}" dt="2022-02-23T14:21:51.931" v="9800" actId="20577"/>
        <pc:sldMkLst>
          <pc:docMk/>
          <pc:sldMk cId="3954532002" sldId="331"/>
        </pc:sldMkLst>
        <pc:spChg chg="mod">
          <ac:chgData name="linyd@gcu.edu.cn" userId="b8e7e040dcb4f74d" providerId="LiveId" clId="{B354B9F7-0C31-43D2-A7E5-4A546CF7C0E5}" dt="2022-02-23T14:21:51.931" v="9800" actId="20577"/>
          <ac:spMkLst>
            <pc:docMk/>
            <pc:sldMk cId="3954532002" sldId="331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7:06.551" v="9657" actId="478"/>
          <ac:picMkLst>
            <pc:docMk/>
            <pc:sldMk cId="3954532002" sldId="331"/>
            <ac:picMk id="4" creationId="{D587F571-FE78-4471-807A-519CB212407C}"/>
          </ac:picMkLst>
        </pc:picChg>
        <pc:picChg chg="add mod">
          <ac:chgData name="linyd@gcu.edu.cn" userId="b8e7e040dcb4f74d" providerId="LiveId" clId="{B354B9F7-0C31-43D2-A7E5-4A546CF7C0E5}" dt="2022-02-23T14:21:27.777" v="9745" actId="1076"/>
          <ac:picMkLst>
            <pc:docMk/>
            <pc:sldMk cId="3954532002" sldId="331"/>
            <ac:picMk id="5" creationId="{82FC9841-D240-4939-8639-FB49B0AD163A}"/>
          </ac:picMkLst>
        </pc:picChg>
      </pc:sldChg>
      <pc:sldChg chg="addSp delSp modSp add mod">
        <pc:chgData name="linyd@gcu.edu.cn" userId="b8e7e040dcb4f74d" providerId="LiveId" clId="{B354B9F7-0C31-43D2-A7E5-4A546CF7C0E5}" dt="2022-02-23T14:21:04.067" v="9735" actId="20577"/>
        <pc:sldMkLst>
          <pc:docMk/>
          <pc:sldMk cId="1385346234" sldId="332"/>
        </pc:sldMkLst>
        <pc:spChg chg="mod">
          <ac:chgData name="linyd@gcu.edu.cn" userId="b8e7e040dcb4f74d" providerId="LiveId" clId="{B354B9F7-0C31-43D2-A7E5-4A546CF7C0E5}" dt="2022-02-23T14:21:04.067" v="9735" actId="20577"/>
          <ac:spMkLst>
            <pc:docMk/>
            <pc:sldMk cId="1385346234" sldId="332"/>
            <ac:spMk id="3" creationId="{3C3A6AE0-EB05-4E74-A5FF-9022A0522837}"/>
          </ac:spMkLst>
        </pc:spChg>
        <pc:picChg chg="del">
          <ac:chgData name="linyd@gcu.edu.cn" userId="b8e7e040dcb4f74d" providerId="LiveId" clId="{B354B9F7-0C31-43D2-A7E5-4A546CF7C0E5}" dt="2022-02-23T14:19:38.152" v="9669" actId="478"/>
          <ac:picMkLst>
            <pc:docMk/>
            <pc:sldMk cId="1385346234" sldId="332"/>
            <ac:picMk id="5" creationId="{82FC9841-D240-4939-8639-FB49B0AD163A}"/>
          </ac:picMkLst>
        </pc:picChg>
        <pc:picChg chg="add mod">
          <ac:chgData name="linyd@gcu.edu.cn" userId="b8e7e040dcb4f74d" providerId="LiveId" clId="{B354B9F7-0C31-43D2-A7E5-4A546CF7C0E5}" dt="2022-02-23T14:20:22.586" v="9677" actId="1076"/>
          <ac:picMkLst>
            <pc:docMk/>
            <pc:sldMk cId="1385346234" sldId="332"/>
            <ac:picMk id="6" creationId="{D4FC638B-F052-4CDF-AB6D-E6E52176B3A4}"/>
          </ac:picMkLst>
        </pc:picChg>
      </pc:sldChg>
      <pc:sldChg chg="addSp delSp modSp add mod">
        <pc:chgData name="linyd@gcu.edu.cn" userId="b8e7e040dcb4f74d" providerId="LiveId" clId="{B354B9F7-0C31-43D2-A7E5-4A546CF7C0E5}" dt="2022-02-23T14:26:53.714" v="10300" actId="1076"/>
        <pc:sldMkLst>
          <pc:docMk/>
          <pc:sldMk cId="998558963" sldId="333"/>
        </pc:sldMkLst>
        <pc:spChg chg="mod">
          <ac:chgData name="linyd@gcu.edu.cn" userId="b8e7e040dcb4f74d" providerId="LiveId" clId="{B354B9F7-0C31-43D2-A7E5-4A546CF7C0E5}" dt="2022-02-23T14:22:34.830" v="9845" actId="20577"/>
          <ac:spMkLst>
            <pc:docMk/>
            <pc:sldMk cId="998558963" sldId="333"/>
            <ac:spMk id="3" creationId="{3C3A6AE0-EB05-4E74-A5FF-9022A0522837}"/>
          </ac:spMkLst>
        </pc:spChg>
        <pc:graphicFrameChg chg="add mod modGraphic">
          <ac:chgData name="linyd@gcu.edu.cn" userId="b8e7e040dcb4f74d" providerId="LiveId" clId="{B354B9F7-0C31-43D2-A7E5-4A546CF7C0E5}" dt="2022-02-23T14:26:53.714" v="10300" actId="1076"/>
          <ac:graphicFrameMkLst>
            <pc:docMk/>
            <pc:sldMk cId="998558963" sldId="333"/>
            <ac:graphicFrameMk id="4" creationId="{895013A3-049F-4260-AC99-70BEBE084486}"/>
          </ac:graphicFrameMkLst>
        </pc:graphicFrameChg>
        <pc:picChg chg="del">
          <ac:chgData name="linyd@gcu.edu.cn" userId="b8e7e040dcb4f74d" providerId="LiveId" clId="{B354B9F7-0C31-43D2-A7E5-4A546CF7C0E5}" dt="2022-02-23T14:22:37.873" v="9846" actId="478"/>
          <ac:picMkLst>
            <pc:docMk/>
            <pc:sldMk cId="998558963" sldId="333"/>
            <ac:picMk id="6" creationId="{D4FC638B-F052-4CDF-AB6D-E6E52176B3A4}"/>
          </ac:picMkLst>
        </pc:picChg>
      </pc:sldChg>
      <pc:sldChg chg="modSp new mod">
        <pc:chgData name="linyd@gcu.edu.cn" userId="b8e7e040dcb4f74d" providerId="LiveId" clId="{B354B9F7-0C31-43D2-A7E5-4A546CF7C0E5}" dt="2022-02-23T14:27:06.022" v="10306" actId="20577"/>
        <pc:sldMkLst>
          <pc:docMk/>
          <pc:sldMk cId="1797187953" sldId="334"/>
        </pc:sldMkLst>
        <pc:spChg chg="mod">
          <ac:chgData name="linyd@gcu.edu.cn" userId="b8e7e040dcb4f74d" providerId="LiveId" clId="{B354B9F7-0C31-43D2-A7E5-4A546CF7C0E5}" dt="2022-02-23T14:27:06.022" v="10306" actId="20577"/>
          <ac:spMkLst>
            <pc:docMk/>
            <pc:sldMk cId="1797187953" sldId="334"/>
            <ac:spMk id="2" creationId="{48493B3A-25CF-40CA-87C8-C67AD858561E}"/>
          </ac:spMkLst>
        </pc:spChg>
      </pc:sldChg>
      <pc:sldChg chg="addSp modSp mod">
        <pc:chgData name="linyd@gcu.edu.cn" userId="b8e7e040dcb4f74d" providerId="LiveId" clId="{B354B9F7-0C31-43D2-A7E5-4A546CF7C0E5}" dt="2022-02-24T13:11:36.574" v="10648" actId="207"/>
        <pc:sldMkLst>
          <pc:docMk/>
          <pc:sldMk cId="1720266863" sldId="345"/>
        </pc:sldMkLst>
        <pc:spChg chg="add mod">
          <ac:chgData name="linyd@gcu.edu.cn" userId="b8e7e040dcb4f74d" providerId="LiveId" clId="{B354B9F7-0C31-43D2-A7E5-4A546CF7C0E5}" dt="2022-02-24T13:11:36.574" v="10648" actId="207"/>
          <ac:spMkLst>
            <pc:docMk/>
            <pc:sldMk cId="1720266863" sldId="345"/>
            <ac:spMk id="5" creationId="{4946D5E4-FBE6-47D9-986F-923CEE9026B3}"/>
          </ac:spMkLst>
        </pc:spChg>
        <pc:picChg chg="add mod modCrop">
          <ac:chgData name="linyd@gcu.edu.cn" userId="b8e7e040dcb4f74d" providerId="LiveId" clId="{B354B9F7-0C31-43D2-A7E5-4A546CF7C0E5}" dt="2022-02-24T13:11:20.238" v="10644" actId="1076"/>
          <ac:picMkLst>
            <pc:docMk/>
            <pc:sldMk cId="1720266863" sldId="345"/>
            <ac:picMk id="7" creationId="{50017109-074B-4469-9176-6831C4027277}"/>
          </ac:picMkLst>
        </pc:picChg>
      </pc:sldChg>
      <pc:sldChg chg="modSp new mod">
        <pc:chgData name="linyd@gcu.edu.cn" userId="b8e7e040dcb4f74d" providerId="LiveId" clId="{B354B9F7-0C31-43D2-A7E5-4A546CF7C0E5}" dt="2022-02-24T13:14:55.377" v="10798" actId="12"/>
        <pc:sldMkLst>
          <pc:docMk/>
          <pc:sldMk cId="3804345661" sldId="346"/>
        </pc:sldMkLst>
        <pc:spChg chg="mod">
          <ac:chgData name="linyd@gcu.edu.cn" userId="b8e7e040dcb4f74d" providerId="LiveId" clId="{B354B9F7-0C31-43D2-A7E5-4A546CF7C0E5}" dt="2022-02-24T13:12:08.075" v="10658" actId="20577"/>
          <ac:spMkLst>
            <pc:docMk/>
            <pc:sldMk cId="3804345661" sldId="346"/>
            <ac:spMk id="2" creationId="{78B80768-0651-4747-8EC5-178954A3D113}"/>
          </ac:spMkLst>
        </pc:spChg>
        <pc:spChg chg="mod">
          <ac:chgData name="linyd@gcu.edu.cn" userId="b8e7e040dcb4f74d" providerId="LiveId" clId="{B354B9F7-0C31-43D2-A7E5-4A546CF7C0E5}" dt="2022-02-24T13:14:55.377" v="10798" actId="12"/>
          <ac:spMkLst>
            <pc:docMk/>
            <pc:sldMk cId="3804345661" sldId="346"/>
            <ac:spMk id="3" creationId="{BFB94F43-7146-4D88-80F0-8B1FF06497BF}"/>
          </ac:spMkLst>
        </pc:spChg>
      </pc:sldChg>
      <pc:sldChg chg="add">
        <pc:chgData name="linyd@gcu.edu.cn" userId="b8e7e040dcb4f74d" providerId="LiveId" clId="{B354B9F7-0C31-43D2-A7E5-4A546CF7C0E5}" dt="2022-02-24T13:14:39.947" v="10793"/>
        <pc:sldMkLst>
          <pc:docMk/>
          <pc:sldMk cId="1879769133" sldId="347"/>
        </pc:sldMkLst>
      </pc:sldChg>
    </pc:docChg>
  </pc:docChgLst>
  <pc:docChgLst>
    <pc:chgData name="linyd@gcu.edu.cn" userId="b8e7e040dcb4f74d" providerId="LiveId" clId="{B385CD2D-E19C-411C-82E4-00AF2638A8D3}"/>
    <pc:docChg chg="undo redo custSel addSld delSld modSld sldOrd">
      <pc:chgData name="linyd@gcu.edu.cn" userId="b8e7e040dcb4f74d" providerId="LiveId" clId="{B385CD2D-E19C-411C-82E4-00AF2638A8D3}" dt="2022-02-17T03:49:29.331" v="19079" actId="6549"/>
      <pc:docMkLst>
        <pc:docMk/>
      </pc:docMkLst>
      <pc:sldChg chg="modSp mod">
        <pc:chgData name="linyd@gcu.edu.cn" userId="b8e7e040dcb4f74d" providerId="LiveId" clId="{B385CD2D-E19C-411C-82E4-00AF2638A8D3}" dt="2022-02-14T03:28:19.198" v="2" actId="20577"/>
        <pc:sldMkLst>
          <pc:docMk/>
          <pc:sldMk cId="2806257027" sldId="256"/>
        </pc:sldMkLst>
        <pc:spChg chg="mod">
          <ac:chgData name="linyd@gcu.edu.cn" userId="b8e7e040dcb4f74d" providerId="LiveId" clId="{B385CD2D-E19C-411C-82E4-00AF2638A8D3}" dt="2022-02-14T03:28:19.198" v="2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linyd@gcu.edu.cn" userId="b8e7e040dcb4f74d" providerId="LiveId" clId="{B385CD2D-E19C-411C-82E4-00AF2638A8D3}" dt="2022-02-14T03:29:33.259" v="41" actId="20577"/>
        <pc:sldMkLst>
          <pc:docMk/>
          <pc:sldMk cId="1401741552" sldId="277"/>
        </pc:sldMkLst>
        <pc:spChg chg="mod">
          <ac:chgData name="linyd@gcu.edu.cn" userId="b8e7e040dcb4f74d" providerId="LiveId" clId="{B385CD2D-E19C-411C-82E4-00AF2638A8D3}" dt="2022-02-14T03:29:33.259" v="41" actId="20577"/>
          <ac:spMkLst>
            <pc:docMk/>
            <pc:sldMk cId="1401741552" sldId="277"/>
            <ac:spMk id="4" creationId="{75134858-2697-4E98-8922-44092ED2377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797509285" sldId="278"/>
        </pc:sldMkLst>
      </pc:sldChg>
      <pc:sldChg chg="addSp modSp new mod">
        <pc:chgData name="linyd@gcu.edu.cn" userId="b8e7e040dcb4f74d" providerId="LiveId" clId="{B385CD2D-E19C-411C-82E4-00AF2638A8D3}" dt="2022-02-14T03:36:51.280" v="202" actId="27636"/>
        <pc:sldMkLst>
          <pc:docMk/>
          <pc:sldMk cId="2591080430" sldId="278"/>
        </pc:sldMkLst>
        <pc:spChg chg="mod">
          <ac:chgData name="linyd@gcu.edu.cn" userId="b8e7e040dcb4f74d" providerId="LiveId" clId="{B385CD2D-E19C-411C-82E4-00AF2638A8D3}" dt="2022-02-14T03:30:05.960" v="45" actId="20577"/>
          <ac:spMkLst>
            <pc:docMk/>
            <pc:sldMk cId="2591080430" sldId="278"/>
            <ac:spMk id="2" creationId="{1D5B1BD8-DC33-4748-AEE0-09DCC0DF29E4}"/>
          </ac:spMkLst>
        </pc:spChg>
        <pc:spChg chg="mod">
          <ac:chgData name="linyd@gcu.edu.cn" userId="b8e7e040dcb4f74d" providerId="LiveId" clId="{B385CD2D-E19C-411C-82E4-00AF2638A8D3}" dt="2022-02-14T03:36:51.280" v="202" actId="27636"/>
          <ac:spMkLst>
            <pc:docMk/>
            <pc:sldMk cId="2591080430" sldId="278"/>
            <ac:spMk id="3" creationId="{638B3E45-2047-4D23-9986-4AB3BCF8202E}"/>
          </ac:spMkLst>
        </pc:spChg>
        <pc:spChg chg="add mod">
          <ac:chgData name="linyd@gcu.edu.cn" userId="b8e7e040dcb4f74d" providerId="LiveId" clId="{B385CD2D-E19C-411C-82E4-00AF2638A8D3}" dt="2022-02-14T03:32:57.794" v="103" actId="14100"/>
          <ac:spMkLst>
            <pc:docMk/>
            <pc:sldMk cId="2591080430" sldId="278"/>
            <ac:spMk id="4" creationId="{421DEEF0-AB50-409F-BA3A-DD6E3519AAF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63504376" sldId="279"/>
        </pc:sldMkLst>
      </pc:sldChg>
      <pc:sldChg chg="modSp new mod">
        <pc:chgData name="linyd@gcu.edu.cn" userId="b8e7e040dcb4f74d" providerId="LiveId" clId="{B385CD2D-E19C-411C-82E4-00AF2638A8D3}" dt="2022-02-14T09:14:44.301" v="679" actId="20577"/>
        <pc:sldMkLst>
          <pc:docMk/>
          <pc:sldMk cId="4254282260" sldId="279"/>
        </pc:sldMkLst>
        <pc:spChg chg="mod">
          <ac:chgData name="linyd@gcu.edu.cn" userId="b8e7e040dcb4f74d" providerId="LiveId" clId="{B385CD2D-E19C-411C-82E4-00AF2638A8D3}" dt="2022-02-14T03:33:05.248" v="109" actId="20577"/>
          <ac:spMkLst>
            <pc:docMk/>
            <pc:sldMk cId="4254282260" sldId="279"/>
            <ac:spMk id="2" creationId="{04E9C3BF-D539-438A-B861-476B5205A62C}"/>
          </ac:spMkLst>
        </pc:spChg>
        <pc:spChg chg="mod">
          <ac:chgData name="linyd@gcu.edu.cn" userId="b8e7e040dcb4f74d" providerId="LiveId" clId="{B385CD2D-E19C-411C-82E4-00AF2638A8D3}" dt="2022-02-14T09:14:44.301" v="679" actId="20577"/>
          <ac:spMkLst>
            <pc:docMk/>
            <pc:sldMk cId="4254282260" sldId="279"/>
            <ac:spMk id="3" creationId="{4CE721B2-E268-4A30-A380-C3D7B6C68C5F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527551487" sldId="280"/>
        </pc:sldMkLst>
      </pc:sldChg>
      <pc:sldChg chg="modSp new mod">
        <pc:chgData name="linyd@gcu.edu.cn" userId="b8e7e040dcb4f74d" providerId="LiveId" clId="{B385CD2D-E19C-411C-82E4-00AF2638A8D3}" dt="2022-02-14T09:19:05.716" v="979" actId="207"/>
        <pc:sldMkLst>
          <pc:docMk/>
          <pc:sldMk cId="3866226664" sldId="280"/>
        </pc:sldMkLst>
        <pc:spChg chg="mod">
          <ac:chgData name="linyd@gcu.edu.cn" userId="b8e7e040dcb4f74d" providerId="LiveId" clId="{B385CD2D-E19C-411C-82E4-00AF2638A8D3}" dt="2022-02-14T09:14:10.585" v="660" actId="20577"/>
          <ac:spMkLst>
            <pc:docMk/>
            <pc:sldMk cId="3866226664" sldId="280"/>
            <ac:spMk id="2" creationId="{DD4FC329-0F55-49E2-87A0-1528C13AC998}"/>
          </ac:spMkLst>
        </pc:spChg>
        <pc:spChg chg="mod">
          <ac:chgData name="linyd@gcu.edu.cn" userId="b8e7e040dcb4f74d" providerId="LiveId" clId="{B385CD2D-E19C-411C-82E4-00AF2638A8D3}" dt="2022-02-14T09:19:05.716" v="979" actId="207"/>
          <ac:spMkLst>
            <pc:docMk/>
            <pc:sldMk cId="3866226664" sldId="280"/>
            <ac:spMk id="3" creationId="{B4E79FA3-9844-4E90-A552-DA4F078C0CAF}"/>
          </ac:spMkLst>
        </pc:spChg>
      </pc:sldChg>
      <pc:sldChg chg="addSp modSp add mod">
        <pc:chgData name="linyd@gcu.edu.cn" userId="b8e7e040dcb4f74d" providerId="LiveId" clId="{B385CD2D-E19C-411C-82E4-00AF2638A8D3}" dt="2022-02-14T09:51:32.532" v="2116" actId="20577"/>
        <pc:sldMkLst>
          <pc:docMk/>
          <pc:sldMk cId="2220650380" sldId="281"/>
        </pc:sldMkLst>
        <pc:spChg chg="mod">
          <ac:chgData name="linyd@gcu.edu.cn" userId="b8e7e040dcb4f74d" providerId="LiveId" clId="{B385CD2D-E19C-411C-82E4-00AF2638A8D3}" dt="2022-02-14T09:51:32.532" v="2116" actId="20577"/>
          <ac:spMkLst>
            <pc:docMk/>
            <pc:sldMk cId="2220650380" sldId="281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34:26.747" v="1655" actId="14100"/>
          <ac:spMkLst>
            <pc:docMk/>
            <pc:sldMk cId="2220650380" sldId="281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329090378" sldId="281"/>
        </pc:sldMkLst>
      </pc:sldChg>
      <pc:sldChg chg="modSp new mod">
        <pc:chgData name="linyd@gcu.edu.cn" userId="b8e7e040dcb4f74d" providerId="LiveId" clId="{B385CD2D-E19C-411C-82E4-00AF2638A8D3}" dt="2022-02-14T15:53:07.958" v="2633" actId="207"/>
        <pc:sldMkLst>
          <pc:docMk/>
          <pc:sldMk cId="1454288784" sldId="282"/>
        </pc:sldMkLst>
        <pc:spChg chg="mod">
          <ac:chgData name="linyd@gcu.edu.cn" userId="b8e7e040dcb4f74d" providerId="LiveId" clId="{B385CD2D-E19C-411C-82E4-00AF2638A8D3}" dt="2022-02-14T09:24:59.960" v="1338"/>
          <ac:spMkLst>
            <pc:docMk/>
            <pc:sldMk cId="1454288784" sldId="282"/>
            <ac:spMk id="2" creationId="{BFDC338C-7905-40D8-962F-6D43DD5D3DD4}"/>
          </ac:spMkLst>
        </pc:spChg>
        <pc:spChg chg="mod">
          <ac:chgData name="linyd@gcu.edu.cn" userId="b8e7e040dcb4f74d" providerId="LiveId" clId="{B385CD2D-E19C-411C-82E4-00AF2638A8D3}" dt="2022-02-14T15:53:07.958" v="2633" actId="207"/>
          <ac:spMkLst>
            <pc:docMk/>
            <pc:sldMk cId="1454288784" sldId="282"/>
            <ac:spMk id="3" creationId="{350D8EB8-566C-4B39-AD90-43DD9F41951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67134512" sldId="282"/>
        </pc:sldMkLst>
      </pc:sldChg>
      <pc:sldChg chg="addSp modSp add mod">
        <pc:chgData name="linyd@gcu.edu.cn" userId="b8e7e040dcb4f74d" providerId="LiveId" clId="{B385CD2D-E19C-411C-82E4-00AF2638A8D3}" dt="2022-02-14T15:54:10.101" v="2650" actId="14100"/>
        <pc:sldMkLst>
          <pc:docMk/>
          <pc:sldMk cId="3348292671" sldId="283"/>
        </pc:sldMkLst>
        <pc:spChg chg="mod">
          <ac:chgData name="linyd@gcu.edu.cn" userId="b8e7e040dcb4f74d" providerId="LiveId" clId="{B385CD2D-E19C-411C-82E4-00AF2638A8D3}" dt="2022-02-14T15:43:56.694" v="2317" actId="20577"/>
          <ac:spMkLst>
            <pc:docMk/>
            <pc:sldMk cId="3348292671" sldId="283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54:10.101" v="2650" actId="14100"/>
          <ac:spMkLst>
            <pc:docMk/>
            <pc:sldMk cId="3348292671" sldId="283"/>
            <ac:spMk id="4" creationId="{6895AB60-94FD-4A0B-9F1C-44B8EB22327D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356090706" sldId="283"/>
        </pc:sldMkLst>
      </pc:sldChg>
      <pc:sldChg chg="delSp modSp add mod">
        <pc:chgData name="linyd@gcu.edu.cn" userId="b8e7e040dcb4f74d" providerId="LiveId" clId="{B385CD2D-E19C-411C-82E4-00AF2638A8D3}" dt="2022-02-14T09:48:07.571" v="2112" actId="113"/>
        <pc:sldMkLst>
          <pc:docMk/>
          <pc:sldMk cId="3121643741" sldId="284"/>
        </pc:sldMkLst>
        <pc:spChg chg="mod">
          <ac:chgData name="linyd@gcu.edu.cn" userId="b8e7e040dcb4f74d" providerId="LiveId" clId="{B385CD2D-E19C-411C-82E4-00AF2638A8D3}" dt="2022-02-14T09:48:07.571" v="2112" actId="113"/>
          <ac:spMkLst>
            <pc:docMk/>
            <pc:sldMk cId="3121643741" sldId="284"/>
            <ac:spMk id="3" creationId="{B4E79FA3-9844-4E90-A552-DA4F078C0CAF}"/>
          </ac:spMkLst>
        </pc:spChg>
        <pc:spChg chg="del">
          <ac:chgData name="linyd@gcu.edu.cn" userId="b8e7e040dcb4f74d" providerId="LiveId" clId="{B385CD2D-E19C-411C-82E4-00AF2638A8D3}" dt="2022-02-14T09:41:18.906" v="1883" actId="478"/>
          <ac:spMkLst>
            <pc:docMk/>
            <pc:sldMk cId="3121643741" sldId="284"/>
            <ac:spMk id="4" creationId="{4E343F21-5C9D-42CC-8B3A-7B45C73848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231131111" sldId="284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6919579" sldId="285"/>
        </pc:sldMkLst>
      </pc:sldChg>
      <pc:sldChg chg="addSp modSp add mod">
        <pc:chgData name="linyd@gcu.edu.cn" userId="b8e7e040dcb4f74d" providerId="LiveId" clId="{B385CD2D-E19C-411C-82E4-00AF2638A8D3}" dt="2022-02-14T09:56:29.466" v="2288" actId="113"/>
        <pc:sldMkLst>
          <pc:docMk/>
          <pc:sldMk cId="3352861772" sldId="285"/>
        </pc:sldMkLst>
        <pc:spChg chg="mod">
          <ac:chgData name="linyd@gcu.edu.cn" userId="b8e7e040dcb4f74d" providerId="LiveId" clId="{B385CD2D-E19C-411C-82E4-00AF2638A8D3}" dt="2022-02-14T09:56:29.466" v="2288" actId="113"/>
          <ac:spMkLst>
            <pc:docMk/>
            <pc:sldMk cId="3352861772" sldId="285"/>
            <ac:spMk id="3" creationId="{B4E79FA3-9844-4E90-A552-DA4F078C0CAF}"/>
          </ac:spMkLst>
        </pc:spChg>
        <pc:spChg chg="add mod">
          <ac:chgData name="linyd@gcu.edu.cn" userId="b8e7e040dcb4f74d" providerId="LiveId" clId="{B385CD2D-E19C-411C-82E4-00AF2638A8D3}" dt="2022-02-14T09:56:16.427" v="2286" actId="14100"/>
          <ac:spMkLst>
            <pc:docMk/>
            <pc:sldMk cId="3352861772" sldId="285"/>
            <ac:spMk id="4" creationId="{526B0E23-2553-4122-B875-3D81ACE99AAE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203323193" sldId="286"/>
        </pc:sldMkLst>
      </pc:sldChg>
      <pc:sldChg chg="addSp modSp add mod">
        <pc:chgData name="linyd@gcu.edu.cn" userId="b8e7e040dcb4f74d" providerId="LiveId" clId="{B385CD2D-E19C-411C-82E4-00AF2638A8D3}" dt="2022-02-14T15:54:26.454" v="2652" actId="1076"/>
        <pc:sldMkLst>
          <pc:docMk/>
          <pc:sldMk cId="1631750735" sldId="286"/>
        </pc:sldMkLst>
        <pc:spChg chg="mod">
          <ac:chgData name="linyd@gcu.edu.cn" userId="b8e7e040dcb4f74d" providerId="LiveId" clId="{B385CD2D-E19C-411C-82E4-00AF2638A8D3}" dt="2022-02-14T15:47:35.583" v="2428" actId="20577"/>
          <ac:spMkLst>
            <pc:docMk/>
            <pc:sldMk cId="1631750735" sldId="286"/>
            <ac:spMk id="3" creationId="{350D8EB8-566C-4B39-AD90-43DD9F41951B}"/>
          </ac:spMkLst>
        </pc:spChg>
        <pc:spChg chg="add mod">
          <ac:chgData name="linyd@gcu.edu.cn" userId="b8e7e040dcb4f74d" providerId="LiveId" clId="{B385CD2D-E19C-411C-82E4-00AF2638A8D3}" dt="2022-02-14T15:46:29.749" v="2393" actId="1076"/>
          <ac:spMkLst>
            <pc:docMk/>
            <pc:sldMk cId="1631750735" sldId="286"/>
            <ac:spMk id="4" creationId="{F7A93114-760D-4F1D-A90E-C36D51D06B08}"/>
          </ac:spMkLst>
        </pc:spChg>
        <pc:spChg chg="add mod">
          <ac:chgData name="linyd@gcu.edu.cn" userId="b8e7e040dcb4f74d" providerId="LiveId" clId="{B385CD2D-E19C-411C-82E4-00AF2638A8D3}" dt="2022-02-14T15:54:26.454" v="2652" actId="1076"/>
          <ac:spMkLst>
            <pc:docMk/>
            <pc:sldMk cId="1631750735" sldId="286"/>
            <ac:spMk id="5" creationId="{4CD8E94E-CFA9-4AEF-AF47-0ACDCB1E23F9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26690711" sldId="287"/>
        </pc:sldMkLst>
      </pc:sldChg>
      <pc:sldChg chg="delSp modSp add mod">
        <pc:chgData name="linyd@gcu.edu.cn" userId="b8e7e040dcb4f74d" providerId="LiveId" clId="{B385CD2D-E19C-411C-82E4-00AF2638A8D3}" dt="2022-02-14T15:51:43.430" v="2632" actId="207"/>
        <pc:sldMkLst>
          <pc:docMk/>
          <pc:sldMk cId="3133966429" sldId="287"/>
        </pc:sldMkLst>
        <pc:spChg chg="mod">
          <ac:chgData name="linyd@gcu.edu.cn" userId="b8e7e040dcb4f74d" providerId="LiveId" clId="{B385CD2D-E19C-411C-82E4-00AF2638A8D3}" dt="2022-02-14T15:51:43.430" v="2632" actId="207"/>
          <ac:spMkLst>
            <pc:docMk/>
            <pc:sldMk cId="3133966429" sldId="287"/>
            <ac:spMk id="3" creationId="{350D8EB8-566C-4B39-AD90-43DD9F41951B}"/>
          </ac:spMkLst>
        </pc:spChg>
        <pc:spChg chg="del">
          <ac:chgData name="linyd@gcu.edu.cn" userId="b8e7e040dcb4f74d" providerId="LiveId" clId="{B385CD2D-E19C-411C-82E4-00AF2638A8D3}" dt="2022-02-14T15:47:47.973" v="2430" actId="478"/>
          <ac:spMkLst>
            <pc:docMk/>
            <pc:sldMk cId="3133966429" sldId="287"/>
            <ac:spMk id="4" creationId="{F7A93114-760D-4F1D-A90E-C36D51D06B08}"/>
          </ac:spMkLst>
        </pc:spChg>
      </pc:sldChg>
      <pc:sldChg chg="addSp modSp new mod">
        <pc:chgData name="linyd@gcu.edu.cn" userId="b8e7e040dcb4f74d" providerId="LiveId" clId="{B385CD2D-E19C-411C-82E4-00AF2638A8D3}" dt="2022-02-14T16:01:01.017" v="3037" actId="207"/>
        <pc:sldMkLst>
          <pc:docMk/>
          <pc:sldMk cId="2654286920" sldId="288"/>
        </pc:sldMkLst>
        <pc:spChg chg="mod">
          <ac:chgData name="linyd@gcu.edu.cn" userId="b8e7e040dcb4f74d" providerId="LiveId" clId="{B385CD2D-E19C-411C-82E4-00AF2638A8D3}" dt="2022-02-14T15:54:48.871" v="2658" actId="20577"/>
          <ac:spMkLst>
            <pc:docMk/>
            <pc:sldMk cId="2654286920" sldId="288"/>
            <ac:spMk id="2" creationId="{E0F83CDC-9F80-4275-8B1D-262AB50494C1}"/>
          </ac:spMkLst>
        </pc:spChg>
        <pc:spChg chg="mod">
          <ac:chgData name="linyd@gcu.edu.cn" userId="b8e7e040dcb4f74d" providerId="LiveId" clId="{B385CD2D-E19C-411C-82E4-00AF2638A8D3}" dt="2022-02-14T16:01:01.017" v="3037" actId="207"/>
          <ac:spMkLst>
            <pc:docMk/>
            <pc:sldMk cId="2654286920" sldId="288"/>
            <ac:spMk id="3" creationId="{252D74EC-4CA2-439D-B25A-CF57626FD2C3}"/>
          </ac:spMkLst>
        </pc:spChg>
        <pc:spChg chg="add mod">
          <ac:chgData name="linyd@gcu.edu.cn" userId="b8e7e040dcb4f74d" providerId="LiveId" clId="{B385CD2D-E19C-411C-82E4-00AF2638A8D3}" dt="2022-02-14T15:56:58.437" v="2801" actId="14100"/>
          <ac:spMkLst>
            <pc:docMk/>
            <pc:sldMk cId="2654286920" sldId="288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023230032" sldId="288"/>
        </pc:sldMkLst>
      </pc:sldChg>
      <pc:sldChg chg="delSp modSp add mod">
        <pc:chgData name="linyd@gcu.edu.cn" userId="b8e7e040dcb4f74d" providerId="LiveId" clId="{B385CD2D-E19C-411C-82E4-00AF2638A8D3}" dt="2022-02-14T16:05:18.661" v="3333" actId="207"/>
        <pc:sldMkLst>
          <pc:docMk/>
          <pc:sldMk cId="1223800633" sldId="289"/>
        </pc:sldMkLst>
        <pc:spChg chg="mod">
          <ac:chgData name="linyd@gcu.edu.cn" userId="b8e7e040dcb4f74d" providerId="LiveId" clId="{B385CD2D-E19C-411C-82E4-00AF2638A8D3}" dt="2022-02-14T16:05:18.661" v="3333" actId="207"/>
          <ac:spMkLst>
            <pc:docMk/>
            <pc:sldMk cId="1223800633" sldId="289"/>
            <ac:spMk id="3" creationId="{252D74EC-4CA2-439D-B25A-CF57626FD2C3}"/>
          </ac:spMkLst>
        </pc:spChg>
        <pc:spChg chg="del">
          <ac:chgData name="linyd@gcu.edu.cn" userId="b8e7e040dcb4f74d" providerId="LiveId" clId="{B385CD2D-E19C-411C-82E4-00AF2638A8D3}" dt="2022-02-14T16:01:09.602" v="3042" actId="478"/>
          <ac:spMkLst>
            <pc:docMk/>
            <pc:sldMk cId="1223800633" sldId="289"/>
            <ac:spMk id="4" creationId="{014EECC9-FAC1-4E53-AA3A-3E288E1DA28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44759529" sldId="289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4117309" sldId="290"/>
        </pc:sldMkLst>
      </pc:sldChg>
      <pc:sldChg chg="modSp new del mod">
        <pc:chgData name="linyd@gcu.edu.cn" userId="b8e7e040dcb4f74d" providerId="LiveId" clId="{B385CD2D-E19C-411C-82E4-00AF2638A8D3}" dt="2022-02-14T16:10:09.799" v="3569" actId="47"/>
        <pc:sldMkLst>
          <pc:docMk/>
          <pc:sldMk cId="3700634710" sldId="290"/>
        </pc:sldMkLst>
        <pc:spChg chg="mod">
          <ac:chgData name="linyd@gcu.edu.cn" userId="b8e7e040dcb4f74d" providerId="LiveId" clId="{B385CD2D-E19C-411C-82E4-00AF2638A8D3}" dt="2022-02-14T16:05:34.748" v="3343" actId="20577"/>
          <ac:spMkLst>
            <pc:docMk/>
            <pc:sldMk cId="3700634710" sldId="290"/>
            <ac:spMk id="2" creationId="{EFFB8303-9AE3-4CF5-9AE1-5500C037361D}"/>
          </ac:spMkLst>
        </pc:spChg>
        <pc:spChg chg="mod">
          <ac:chgData name="linyd@gcu.edu.cn" userId="b8e7e040dcb4f74d" providerId="LiveId" clId="{B385CD2D-E19C-411C-82E4-00AF2638A8D3}" dt="2022-02-14T16:06:49.262" v="3449" actId="207"/>
          <ac:spMkLst>
            <pc:docMk/>
            <pc:sldMk cId="3700634710" sldId="290"/>
            <ac:spMk id="3" creationId="{3CA91437-C6E2-4EED-BEE6-93E88D5319B3}"/>
          </ac:spMkLst>
        </pc:spChg>
      </pc:sldChg>
      <pc:sldChg chg="modSp add mod">
        <pc:chgData name="linyd@gcu.edu.cn" userId="b8e7e040dcb4f74d" providerId="LiveId" clId="{B385CD2D-E19C-411C-82E4-00AF2638A8D3}" dt="2022-02-14T16:16:45.358" v="3798" actId="207"/>
        <pc:sldMkLst>
          <pc:docMk/>
          <pc:sldMk cId="2584600768" sldId="291"/>
        </pc:sldMkLst>
        <pc:spChg chg="mod">
          <ac:chgData name="linyd@gcu.edu.cn" userId="b8e7e040dcb4f74d" providerId="LiveId" clId="{B385CD2D-E19C-411C-82E4-00AF2638A8D3}" dt="2022-02-14T16:16:45.358" v="3798" actId="207"/>
          <ac:spMkLst>
            <pc:docMk/>
            <pc:sldMk cId="2584600768" sldId="291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87241864" sldId="291"/>
        </pc:sldMkLst>
      </pc:sldChg>
      <pc:sldChg chg="modSp del mod">
        <pc:chgData name="linyd@gcu.edu.cn" userId="b8e7e040dcb4f74d" providerId="LiveId" clId="{B385CD2D-E19C-411C-82E4-00AF2638A8D3}" dt="2022-02-14T03:29:55.755" v="42" actId="47"/>
        <pc:sldMkLst>
          <pc:docMk/>
          <pc:sldMk cId="423078613" sldId="292"/>
        </pc:sldMkLst>
        <pc:spChg chg="mod">
          <ac:chgData name="linyd@gcu.edu.cn" userId="b8e7e040dcb4f74d" providerId="LiveId" clId="{B385CD2D-E19C-411C-82E4-00AF2638A8D3}" dt="2022-02-14T03:28:54.697" v="9" actId="20577"/>
          <ac:spMkLst>
            <pc:docMk/>
            <pc:sldMk cId="423078613" sldId="292"/>
            <ac:spMk id="2" creationId="{9EF1B7EC-8927-4CE4-9C79-35E0FD1DE395}"/>
          </ac:spMkLst>
        </pc:spChg>
      </pc:sldChg>
      <pc:sldChg chg="addSp modSp add mod">
        <pc:chgData name="linyd@gcu.edu.cn" userId="b8e7e040dcb4f74d" providerId="LiveId" clId="{B385CD2D-E19C-411C-82E4-00AF2638A8D3}" dt="2022-02-14T16:16:40.158" v="3797" actId="207"/>
        <pc:sldMkLst>
          <pc:docMk/>
          <pc:sldMk cId="609997212" sldId="292"/>
        </pc:sldMkLst>
        <pc:spChg chg="mod">
          <ac:chgData name="linyd@gcu.edu.cn" userId="b8e7e040dcb4f74d" providerId="LiveId" clId="{B385CD2D-E19C-411C-82E4-00AF2638A8D3}" dt="2022-02-14T16:16:40.158" v="3797" actId="207"/>
          <ac:spMkLst>
            <pc:docMk/>
            <pc:sldMk cId="609997212" sldId="292"/>
            <ac:spMk id="3" creationId="{3CA91437-C6E2-4EED-BEE6-93E88D5319B3}"/>
          </ac:spMkLst>
        </pc:spChg>
        <pc:spChg chg="add mod">
          <ac:chgData name="linyd@gcu.edu.cn" userId="b8e7e040dcb4f74d" providerId="LiveId" clId="{B385CD2D-E19C-411C-82E4-00AF2638A8D3}" dt="2022-02-14T16:11:49.525" v="3662" actId="14100"/>
          <ac:spMkLst>
            <pc:docMk/>
            <pc:sldMk cId="609997212" sldId="292"/>
            <ac:spMk id="4" creationId="{7BE1C4C7-9094-4594-B7F3-3392C4504781}"/>
          </ac:spMkLst>
        </pc:spChg>
      </pc:sldChg>
      <pc:sldChg chg="delSp modSp add mod">
        <pc:chgData name="linyd@gcu.edu.cn" userId="b8e7e040dcb4f74d" providerId="LiveId" clId="{B385CD2D-E19C-411C-82E4-00AF2638A8D3}" dt="2022-02-14T16:17:30.993" v="3848" actId="207"/>
        <pc:sldMkLst>
          <pc:docMk/>
          <pc:sldMk cId="88026170" sldId="293"/>
        </pc:sldMkLst>
        <pc:spChg chg="mod">
          <ac:chgData name="linyd@gcu.edu.cn" userId="b8e7e040dcb4f74d" providerId="LiveId" clId="{B385CD2D-E19C-411C-82E4-00AF2638A8D3}" dt="2022-02-14T16:17:30.993" v="3848" actId="207"/>
          <ac:spMkLst>
            <pc:docMk/>
            <pc:sldMk cId="88026170" sldId="293"/>
            <ac:spMk id="3" creationId="{3CA91437-C6E2-4EED-BEE6-93E88D5319B3}"/>
          </ac:spMkLst>
        </pc:spChg>
        <pc:spChg chg="del">
          <ac:chgData name="linyd@gcu.edu.cn" userId="b8e7e040dcb4f74d" providerId="LiveId" clId="{B385CD2D-E19C-411C-82E4-00AF2638A8D3}" dt="2022-02-14T16:16:31.164" v="3795" actId="478"/>
          <ac:spMkLst>
            <pc:docMk/>
            <pc:sldMk cId="88026170" sldId="293"/>
            <ac:spMk id="4" creationId="{7BE1C4C7-9094-4594-B7F3-3392C4504781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16041190" sldId="293"/>
        </pc:sldMkLst>
      </pc:sldChg>
      <pc:sldChg chg="modSp add mod">
        <pc:chgData name="linyd@gcu.edu.cn" userId="b8e7e040dcb4f74d" providerId="LiveId" clId="{B385CD2D-E19C-411C-82E4-00AF2638A8D3}" dt="2022-02-14T16:21:34.214" v="4073" actId="20577"/>
        <pc:sldMkLst>
          <pc:docMk/>
          <pc:sldMk cId="1756489097" sldId="294"/>
        </pc:sldMkLst>
        <pc:spChg chg="mod">
          <ac:chgData name="linyd@gcu.edu.cn" userId="b8e7e040dcb4f74d" providerId="LiveId" clId="{B385CD2D-E19C-411C-82E4-00AF2638A8D3}" dt="2022-02-14T16:21:34.214" v="4073" actId="20577"/>
          <ac:spMkLst>
            <pc:docMk/>
            <pc:sldMk cId="1756489097" sldId="294"/>
            <ac:spMk id="3" creationId="{3CA91437-C6E2-4EED-BEE6-93E88D5319B3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28330532" sldId="294"/>
        </pc:sldMkLst>
      </pc:sldChg>
      <pc:sldChg chg="modSp new mod">
        <pc:chgData name="linyd@gcu.edu.cn" userId="b8e7e040dcb4f74d" providerId="LiveId" clId="{B385CD2D-E19C-411C-82E4-00AF2638A8D3}" dt="2022-02-14T16:29:19.382" v="4607" actId="207"/>
        <pc:sldMkLst>
          <pc:docMk/>
          <pc:sldMk cId="2468402275" sldId="295"/>
        </pc:sldMkLst>
        <pc:spChg chg="mod">
          <ac:chgData name="linyd@gcu.edu.cn" userId="b8e7e040dcb4f74d" providerId="LiveId" clId="{B385CD2D-E19C-411C-82E4-00AF2638A8D3}" dt="2022-02-14T16:22:34.607" v="4075"/>
          <ac:spMkLst>
            <pc:docMk/>
            <pc:sldMk cId="2468402275" sldId="295"/>
            <ac:spMk id="2" creationId="{CD20B369-D26F-455F-856E-251622E10ABB}"/>
          </ac:spMkLst>
        </pc:spChg>
        <pc:spChg chg="mod">
          <ac:chgData name="linyd@gcu.edu.cn" userId="b8e7e040dcb4f74d" providerId="LiveId" clId="{B385CD2D-E19C-411C-82E4-00AF2638A8D3}" dt="2022-02-14T16:29:19.382" v="4607" actId="207"/>
          <ac:spMkLst>
            <pc:docMk/>
            <pc:sldMk cId="2468402275" sldId="295"/>
            <ac:spMk id="3" creationId="{935A1D44-6F44-4D9B-8AB8-294A9417FF5B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141072908" sldId="295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6832351" sldId="296"/>
        </pc:sldMkLst>
      </pc:sldChg>
      <pc:sldChg chg="modSp add mod">
        <pc:chgData name="linyd@gcu.edu.cn" userId="b8e7e040dcb4f74d" providerId="LiveId" clId="{B385CD2D-E19C-411C-82E4-00AF2638A8D3}" dt="2022-02-14T16:29:23.695" v="4608" actId="207"/>
        <pc:sldMkLst>
          <pc:docMk/>
          <pc:sldMk cId="630051977" sldId="296"/>
        </pc:sldMkLst>
        <pc:spChg chg="mod">
          <ac:chgData name="linyd@gcu.edu.cn" userId="b8e7e040dcb4f74d" providerId="LiveId" clId="{B385CD2D-E19C-411C-82E4-00AF2638A8D3}" dt="2022-02-14T16:29:23.695" v="4608" actId="207"/>
          <ac:spMkLst>
            <pc:docMk/>
            <pc:sldMk cId="630051977" sldId="296"/>
            <ac:spMk id="3" creationId="{935A1D44-6F44-4D9B-8AB8-294A9417FF5B}"/>
          </ac:spMkLst>
        </pc:spChg>
      </pc:sldChg>
      <pc:sldChg chg="modSp new mod">
        <pc:chgData name="linyd@gcu.edu.cn" userId="b8e7e040dcb4f74d" providerId="LiveId" clId="{B385CD2D-E19C-411C-82E4-00AF2638A8D3}" dt="2022-02-14T16:33:46.446" v="4703" actId="207"/>
        <pc:sldMkLst>
          <pc:docMk/>
          <pc:sldMk cId="2006949620" sldId="297"/>
        </pc:sldMkLst>
        <pc:spChg chg="mod">
          <ac:chgData name="linyd@gcu.edu.cn" userId="b8e7e040dcb4f74d" providerId="LiveId" clId="{B385CD2D-E19C-411C-82E4-00AF2638A8D3}" dt="2022-02-14T16:29:33.315" v="4618" actId="20577"/>
          <ac:spMkLst>
            <pc:docMk/>
            <pc:sldMk cId="2006949620" sldId="297"/>
            <ac:spMk id="2" creationId="{5445EA7F-F6EE-4E5B-9B11-02F5EC483550}"/>
          </ac:spMkLst>
        </pc:spChg>
        <pc:spChg chg="mod">
          <ac:chgData name="linyd@gcu.edu.cn" userId="b8e7e040dcb4f74d" providerId="LiveId" clId="{B385CD2D-E19C-411C-82E4-00AF2638A8D3}" dt="2022-02-14T16:33:46.446" v="4703" actId="207"/>
          <ac:spMkLst>
            <pc:docMk/>
            <pc:sldMk cId="2006949620" sldId="297"/>
            <ac:spMk id="3" creationId="{A8103735-1E45-4562-BE9C-5B7372BFE1C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36081880" sldId="297"/>
        </pc:sldMkLst>
      </pc:sldChg>
      <pc:sldChg chg="addSp modSp add mod">
        <pc:chgData name="linyd@gcu.edu.cn" userId="b8e7e040dcb4f74d" providerId="LiveId" clId="{B385CD2D-E19C-411C-82E4-00AF2638A8D3}" dt="2022-02-14T16:42:23.541" v="4727" actId="14100"/>
        <pc:sldMkLst>
          <pc:docMk/>
          <pc:sldMk cId="1343241740" sldId="298"/>
        </pc:sldMkLst>
        <pc:spChg chg="mod">
          <ac:chgData name="linyd@gcu.edu.cn" userId="b8e7e040dcb4f74d" providerId="LiveId" clId="{B385CD2D-E19C-411C-82E4-00AF2638A8D3}" dt="2022-02-14T16:41:48.539" v="4724" actId="20577"/>
          <ac:spMkLst>
            <pc:docMk/>
            <pc:sldMk cId="1343241740" sldId="298"/>
            <ac:spMk id="3" creationId="{A8103735-1E45-4562-BE9C-5B7372BFE1CA}"/>
          </ac:spMkLst>
        </pc:spChg>
        <pc:picChg chg="add mod">
          <ac:chgData name="linyd@gcu.edu.cn" userId="b8e7e040dcb4f74d" providerId="LiveId" clId="{B385CD2D-E19C-411C-82E4-00AF2638A8D3}" dt="2022-02-14T16:42:23.541" v="4727" actId="14100"/>
          <ac:picMkLst>
            <pc:docMk/>
            <pc:sldMk cId="1343241740" sldId="298"/>
            <ac:picMk id="5" creationId="{62EE6367-96D0-4854-BBF7-AA44C4E52A00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182446695" sldId="298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15737454" sldId="299"/>
        </pc:sldMkLst>
      </pc:sldChg>
      <pc:sldChg chg="modSp new mod">
        <pc:chgData name="linyd@gcu.edu.cn" userId="b8e7e040dcb4f74d" providerId="LiveId" clId="{B385CD2D-E19C-411C-82E4-00AF2638A8D3}" dt="2022-02-14T16:47:20.698" v="5137" actId="20577"/>
        <pc:sldMkLst>
          <pc:docMk/>
          <pc:sldMk cId="2658500677" sldId="299"/>
        </pc:sldMkLst>
        <pc:spChg chg="mod">
          <ac:chgData name="linyd@gcu.edu.cn" userId="b8e7e040dcb4f74d" providerId="LiveId" clId="{B385CD2D-E19C-411C-82E4-00AF2638A8D3}" dt="2022-02-14T16:43:31.312" v="4729"/>
          <ac:spMkLst>
            <pc:docMk/>
            <pc:sldMk cId="2658500677" sldId="299"/>
            <ac:spMk id="2" creationId="{0F1DE398-468A-49C2-BE5B-78F1D0311AFF}"/>
          </ac:spMkLst>
        </pc:spChg>
        <pc:spChg chg="mod">
          <ac:chgData name="linyd@gcu.edu.cn" userId="b8e7e040dcb4f74d" providerId="LiveId" clId="{B385CD2D-E19C-411C-82E4-00AF2638A8D3}" dt="2022-02-14T16:47:20.698" v="5137" actId="20577"/>
          <ac:spMkLst>
            <pc:docMk/>
            <pc:sldMk cId="2658500677" sldId="299"/>
            <ac:spMk id="3" creationId="{F1CF7877-1445-455D-8B0F-4346E806CF7A}"/>
          </ac:spMkLst>
        </pc:spChg>
      </pc:sldChg>
      <pc:sldChg chg="modSp add mod">
        <pc:chgData name="linyd@gcu.edu.cn" userId="b8e7e040dcb4f74d" providerId="LiveId" clId="{B385CD2D-E19C-411C-82E4-00AF2638A8D3}" dt="2022-02-14T16:50:37.046" v="5416" actId="207"/>
        <pc:sldMkLst>
          <pc:docMk/>
          <pc:sldMk cId="1573416244" sldId="300"/>
        </pc:sldMkLst>
        <pc:spChg chg="mod">
          <ac:chgData name="linyd@gcu.edu.cn" userId="b8e7e040dcb4f74d" providerId="LiveId" clId="{B385CD2D-E19C-411C-82E4-00AF2638A8D3}" dt="2022-02-14T16:50:37.046" v="5416" actId="207"/>
          <ac:spMkLst>
            <pc:docMk/>
            <pc:sldMk cId="1573416244" sldId="300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55575308" sldId="300"/>
        </pc:sldMkLst>
      </pc:sldChg>
      <pc:sldChg chg="modSp add mod">
        <pc:chgData name="linyd@gcu.edu.cn" userId="b8e7e040dcb4f74d" providerId="LiveId" clId="{B385CD2D-E19C-411C-82E4-00AF2638A8D3}" dt="2022-02-14T16:51:53.396" v="5504" actId="20577"/>
        <pc:sldMkLst>
          <pc:docMk/>
          <pc:sldMk cId="2539168090" sldId="301"/>
        </pc:sldMkLst>
        <pc:spChg chg="mod">
          <ac:chgData name="linyd@gcu.edu.cn" userId="b8e7e040dcb4f74d" providerId="LiveId" clId="{B385CD2D-E19C-411C-82E4-00AF2638A8D3}" dt="2022-02-14T16:51:53.396" v="5504" actId="20577"/>
          <ac:spMkLst>
            <pc:docMk/>
            <pc:sldMk cId="2539168090" sldId="301"/>
            <ac:spMk id="3" creationId="{F1CF7877-1445-455D-8B0F-4346E806CF7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774385877" sldId="301"/>
        </pc:sldMkLst>
      </pc:sldChg>
      <pc:sldChg chg="modSp new mod">
        <pc:chgData name="linyd@gcu.edu.cn" userId="b8e7e040dcb4f74d" providerId="LiveId" clId="{B385CD2D-E19C-411C-82E4-00AF2638A8D3}" dt="2022-02-15T02:25:37.018" v="5719" actId="207"/>
        <pc:sldMkLst>
          <pc:docMk/>
          <pc:sldMk cId="2326959822" sldId="302"/>
        </pc:sldMkLst>
        <pc:spChg chg="mod">
          <ac:chgData name="linyd@gcu.edu.cn" userId="b8e7e040dcb4f74d" providerId="LiveId" clId="{B385CD2D-E19C-411C-82E4-00AF2638A8D3}" dt="2022-02-14T16:52:20.419" v="5514" actId="20577"/>
          <ac:spMkLst>
            <pc:docMk/>
            <pc:sldMk cId="2326959822" sldId="302"/>
            <ac:spMk id="2" creationId="{C2028106-E715-4AF6-8E3A-648E5DC061F4}"/>
          </ac:spMkLst>
        </pc:spChg>
        <pc:spChg chg="mod">
          <ac:chgData name="linyd@gcu.edu.cn" userId="b8e7e040dcb4f74d" providerId="LiveId" clId="{B385CD2D-E19C-411C-82E4-00AF2638A8D3}" dt="2022-02-15T02:25:37.018" v="5719" actId="207"/>
          <ac:spMkLst>
            <pc:docMk/>
            <pc:sldMk cId="2326959822" sldId="302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924364482" sldId="302"/>
        </pc:sldMkLst>
      </pc:sldChg>
      <pc:sldChg chg="modSp add mod">
        <pc:chgData name="linyd@gcu.edu.cn" userId="b8e7e040dcb4f74d" providerId="LiveId" clId="{B385CD2D-E19C-411C-82E4-00AF2638A8D3}" dt="2022-02-15T02:30:44.357" v="5850" actId="20577"/>
        <pc:sldMkLst>
          <pc:docMk/>
          <pc:sldMk cId="419979107" sldId="303"/>
        </pc:sldMkLst>
        <pc:spChg chg="mod">
          <ac:chgData name="linyd@gcu.edu.cn" userId="b8e7e040dcb4f74d" providerId="LiveId" clId="{B385CD2D-E19C-411C-82E4-00AF2638A8D3}" dt="2022-02-15T02:30:44.357" v="5850" actId="20577"/>
          <ac:spMkLst>
            <pc:docMk/>
            <pc:sldMk cId="419979107" sldId="303"/>
            <ac:spMk id="3" creationId="{380D9465-5906-46EB-9212-1D4E97779B3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95085947" sldId="303"/>
        </pc:sldMkLst>
      </pc:sldChg>
      <pc:sldChg chg="modSp new mod">
        <pc:chgData name="linyd@gcu.edu.cn" userId="b8e7e040dcb4f74d" providerId="LiveId" clId="{B385CD2D-E19C-411C-82E4-00AF2638A8D3}" dt="2022-02-15T03:08:50.721" v="6134" actId="207"/>
        <pc:sldMkLst>
          <pc:docMk/>
          <pc:sldMk cId="3688316932" sldId="304"/>
        </pc:sldMkLst>
        <pc:spChg chg="mod">
          <ac:chgData name="linyd@gcu.edu.cn" userId="b8e7e040dcb4f74d" providerId="LiveId" clId="{B385CD2D-E19C-411C-82E4-00AF2638A8D3}" dt="2022-02-15T02:31:31.321" v="5867" actId="20577"/>
          <ac:spMkLst>
            <pc:docMk/>
            <pc:sldMk cId="3688316932" sldId="304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3:08:50.721" v="6134" actId="207"/>
          <ac:spMkLst>
            <pc:docMk/>
            <pc:sldMk cId="3688316932" sldId="304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834802584" sldId="304"/>
        </pc:sldMkLst>
      </pc:sldChg>
      <pc:sldChg chg="modSp add mod">
        <pc:chgData name="linyd@gcu.edu.cn" userId="b8e7e040dcb4f74d" providerId="LiveId" clId="{B385CD2D-E19C-411C-82E4-00AF2638A8D3}" dt="2022-02-15T03:22:40.184" v="6889" actId="6549"/>
        <pc:sldMkLst>
          <pc:docMk/>
          <pc:sldMk cId="321022592" sldId="305"/>
        </pc:sldMkLst>
        <pc:spChg chg="mod">
          <ac:chgData name="linyd@gcu.edu.cn" userId="b8e7e040dcb4f74d" providerId="LiveId" clId="{B385CD2D-E19C-411C-82E4-00AF2638A8D3}" dt="2022-02-15T03:22:40.184" v="6889" actId="6549"/>
          <ac:spMkLst>
            <pc:docMk/>
            <pc:sldMk cId="321022592" sldId="305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909420537" sldId="305"/>
        </pc:sldMkLst>
      </pc:sldChg>
      <pc:sldChg chg="modSp add mod">
        <pc:chgData name="linyd@gcu.edu.cn" userId="b8e7e040dcb4f74d" providerId="LiveId" clId="{B385CD2D-E19C-411C-82E4-00AF2638A8D3}" dt="2022-02-15T03:22:43.378" v="6890" actId="6549"/>
        <pc:sldMkLst>
          <pc:docMk/>
          <pc:sldMk cId="964576818" sldId="306"/>
        </pc:sldMkLst>
        <pc:spChg chg="mod">
          <ac:chgData name="linyd@gcu.edu.cn" userId="b8e7e040dcb4f74d" providerId="LiveId" clId="{B385CD2D-E19C-411C-82E4-00AF2638A8D3}" dt="2022-02-15T03:22:43.378" v="6890" actId="6549"/>
          <ac:spMkLst>
            <pc:docMk/>
            <pc:sldMk cId="964576818" sldId="306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275752152" sldId="306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787090018" sldId="307"/>
        </pc:sldMkLst>
      </pc:sldChg>
      <pc:sldChg chg="addSp modSp add mod">
        <pc:chgData name="linyd@gcu.edu.cn" userId="b8e7e040dcb4f74d" providerId="LiveId" clId="{B385CD2D-E19C-411C-82E4-00AF2638A8D3}" dt="2022-02-15T03:22:49.192" v="6892" actId="1076"/>
        <pc:sldMkLst>
          <pc:docMk/>
          <pc:sldMk cId="2922782409" sldId="307"/>
        </pc:sldMkLst>
        <pc:spChg chg="mod">
          <ac:chgData name="linyd@gcu.edu.cn" userId="b8e7e040dcb4f74d" providerId="LiveId" clId="{B385CD2D-E19C-411C-82E4-00AF2638A8D3}" dt="2022-02-15T03:22:46.568" v="6891" actId="6549"/>
          <ac:spMkLst>
            <pc:docMk/>
            <pc:sldMk cId="2922782409" sldId="307"/>
            <ac:spMk id="3" creationId="{30FA98E5-E519-4A92-B65C-9EFEC63FC578}"/>
          </ac:spMkLst>
        </pc:spChg>
        <pc:picChg chg="add mod">
          <ac:chgData name="linyd@gcu.edu.cn" userId="b8e7e040dcb4f74d" providerId="LiveId" clId="{B385CD2D-E19C-411C-82E4-00AF2638A8D3}" dt="2022-02-15T03:22:49.192" v="6892" actId="1076"/>
          <ac:picMkLst>
            <pc:docMk/>
            <pc:sldMk cId="2922782409" sldId="307"/>
            <ac:picMk id="5" creationId="{37209037-BF65-4C7C-B2F0-B83277CAC96C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805069427" sldId="308"/>
        </pc:sldMkLst>
      </pc:sldChg>
      <pc:sldChg chg="addSp delSp modSp add mod">
        <pc:chgData name="linyd@gcu.edu.cn" userId="b8e7e040dcb4f74d" providerId="LiveId" clId="{B385CD2D-E19C-411C-82E4-00AF2638A8D3}" dt="2022-02-15T03:23:29.392" v="6926" actId="1076"/>
        <pc:sldMkLst>
          <pc:docMk/>
          <pc:sldMk cId="1658648049" sldId="308"/>
        </pc:sldMkLst>
        <pc:spChg chg="mod">
          <ac:chgData name="linyd@gcu.edu.cn" userId="b8e7e040dcb4f74d" providerId="LiveId" clId="{B385CD2D-E19C-411C-82E4-00AF2638A8D3}" dt="2022-02-15T03:23:07.007" v="6920" actId="20577"/>
          <ac:spMkLst>
            <pc:docMk/>
            <pc:sldMk cId="1658648049" sldId="308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0:52.884" v="6866" actId="478"/>
          <ac:picMkLst>
            <pc:docMk/>
            <pc:sldMk cId="1658648049" sldId="308"/>
            <ac:picMk id="5" creationId="{37209037-BF65-4C7C-B2F0-B83277CAC96C}"/>
          </ac:picMkLst>
        </pc:picChg>
        <pc:picChg chg="add mod">
          <ac:chgData name="linyd@gcu.edu.cn" userId="b8e7e040dcb4f74d" providerId="LiveId" clId="{B385CD2D-E19C-411C-82E4-00AF2638A8D3}" dt="2022-02-15T03:23:29.392" v="6926" actId="1076"/>
          <ac:picMkLst>
            <pc:docMk/>
            <pc:sldMk cId="1658648049" sldId="308"/>
            <ac:picMk id="6" creationId="{D4FC31DD-645E-4B96-9A45-D8B137151D03}"/>
          </ac:picMkLst>
        </pc:pic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35056879" sldId="309"/>
        </pc:sldMkLst>
      </pc:sldChg>
      <pc:sldChg chg="delSp modSp add mod">
        <pc:chgData name="linyd@gcu.edu.cn" userId="b8e7e040dcb4f74d" providerId="LiveId" clId="{B385CD2D-E19C-411C-82E4-00AF2638A8D3}" dt="2022-02-15T03:27:27.745" v="7211" actId="207"/>
        <pc:sldMkLst>
          <pc:docMk/>
          <pc:sldMk cId="1594149564" sldId="309"/>
        </pc:sldMkLst>
        <pc:spChg chg="mod">
          <ac:chgData name="linyd@gcu.edu.cn" userId="b8e7e040dcb4f74d" providerId="LiveId" clId="{B385CD2D-E19C-411C-82E4-00AF2638A8D3}" dt="2022-02-15T03:27:27.745" v="7211" actId="207"/>
          <ac:spMkLst>
            <pc:docMk/>
            <pc:sldMk cId="1594149564" sldId="309"/>
            <ac:spMk id="3" creationId="{30FA98E5-E519-4A92-B65C-9EFEC63FC578}"/>
          </ac:spMkLst>
        </pc:spChg>
        <pc:picChg chg="del">
          <ac:chgData name="linyd@gcu.edu.cn" userId="b8e7e040dcb4f74d" providerId="LiveId" clId="{B385CD2D-E19C-411C-82E4-00AF2638A8D3}" dt="2022-02-15T03:24:41.037" v="7020" actId="478"/>
          <ac:picMkLst>
            <pc:docMk/>
            <pc:sldMk cId="1594149564" sldId="309"/>
            <ac:picMk id="6" creationId="{D4FC31DD-645E-4B96-9A45-D8B137151D03}"/>
          </ac:picMkLst>
        </pc:picChg>
      </pc:sldChg>
      <pc:sldChg chg="modSp add mod">
        <pc:chgData name="linyd@gcu.edu.cn" userId="b8e7e040dcb4f74d" providerId="LiveId" clId="{B385CD2D-E19C-411C-82E4-00AF2638A8D3}" dt="2022-02-15T03:39:15.490" v="7695" actId="207"/>
        <pc:sldMkLst>
          <pc:docMk/>
          <pc:sldMk cId="3302689639" sldId="310"/>
        </pc:sldMkLst>
        <pc:spChg chg="mod">
          <ac:chgData name="linyd@gcu.edu.cn" userId="b8e7e040dcb4f74d" providerId="LiveId" clId="{B385CD2D-E19C-411C-82E4-00AF2638A8D3}" dt="2022-02-15T03:39:15.490" v="7695" actId="207"/>
          <ac:spMkLst>
            <pc:docMk/>
            <pc:sldMk cId="3302689639" sldId="310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114630574" sldId="310"/>
        </pc:sldMkLst>
      </pc:sldChg>
      <pc:sldChg chg="modSp add mod">
        <pc:chgData name="linyd@gcu.edu.cn" userId="b8e7e040dcb4f74d" providerId="LiveId" clId="{B385CD2D-E19C-411C-82E4-00AF2638A8D3}" dt="2022-02-15T04:01:50.236" v="8768" actId="207"/>
        <pc:sldMkLst>
          <pc:docMk/>
          <pc:sldMk cId="2492691567" sldId="311"/>
        </pc:sldMkLst>
        <pc:spChg chg="mod">
          <ac:chgData name="linyd@gcu.edu.cn" userId="b8e7e040dcb4f74d" providerId="LiveId" clId="{B385CD2D-E19C-411C-82E4-00AF2638A8D3}" dt="2022-02-15T03:39:44.536" v="7703" actId="20577"/>
          <ac:spMkLst>
            <pc:docMk/>
            <pc:sldMk cId="2492691567" sldId="311"/>
            <ac:spMk id="2" creationId="{C0647E09-3396-49AA-A730-84C514068DCC}"/>
          </ac:spMkLst>
        </pc:spChg>
        <pc:spChg chg="mod">
          <ac:chgData name="linyd@gcu.edu.cn" userId="b8e7e040dcb4f74d" providerId="LiveId" clId="{B385CD2D-E19C-411C-82E4-00AF2638A8D3}" dt="2022-02-15T04:01:50.236" v="8768" actId="207"/>
          <ac:spMkLst>
            <pc:docMk/>
            <pc:sldMk cId="2492691567" sldId="311"/>
            <ac:spMk id="3" creationId="{30FA98E5-E519-4A92-B65C-9EFEC63FC57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401828724" sldId="311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052386759" sldId="312"/>
        </pc:sldMkLst>
      </pc:sldChg>
      <pc:sldChg chg="addSp modSp new mod ord">
        <pc:chgData name="linyd@gcu.edu.cn" userId="b8e7e040dcb4f74d" providerId="LiveId" clId="{B385CD2D-E19C-411C-82E4-00AF2638A8D3}" dt="2022-02-15T03:54:05.953" v="8537"/>
        <pc:sldMkLst>
          <pc:docMk/>
          <pc:sldMk cId="1162804406" sldId="312"/>
        </pc:sldMkLst>
        <pc:spChg chg="mod">
          <ac:chgData name="linyd@gcu.edu.cn" userId="b8e7e040dcb4f74d" providerId="LiveId" clId="{B385CD2D-E19C-411C-82E4-00AF2638A8D3}" dt="2022-02-15T03:44:02.233" v="7987" actId="20577"/>
          <ac:spMkLst>
            <pc:docMk/>
            <pc:sldMk cId="1162804406" sldId="312"/>
            <ac:spMk id="2" creationId="{97266413-6BAF-4254-B212-73417CDC8BBF}"/>
          </ac:spMkLst>
        </pc:spChg>
        <pc:spChg chg="mod">
          <ac:chgData name="linyd@gcu.edu.cn" userId="b8e7e040dcb4f74d" providerId="LiveId" clId="{B385CD2D-E19C-411C-82E4-00AF2638A8D3}" dt="2022-02-15T03:48:24.123" v="8258" actId="20577"/>
          <ac:spMkLst>
            <pc:docMk/>
            <pc:sldMk cId="1162804406" sldId="312"/>
            <ac:spMk id="3" creationId="{58C6B337-ED3A-498A-88F1-A5B41DC17988}"/>
          </ac:spMkLst>
        </pc:spChg>
        <pc:spChg chg="add mod">
          <ac:chgData name="linyd@gcu.edu.cn" userId="b8e7e040dcb4f74d" providerId="LiveId" clId="{B385CD2D-E19C-411C-82E4-00AF2638A8D3}" dt="2022-02-15T03:47:42.769" v="8152" actId="208"/>
          <ac:spMkLst>
            <pc:docMk/>
            <pc:sldMk cId="1162804406" sldId="312"/>
            <ac:spMk id="4" creationId="{580FD5AB-B4DC-4CAD-B4D4-3F50D469A499}"/>
          </ac:spMkLst>
        </pc:spChg>
        <pc:spChg chg="add mod">
          <ac:chgData name="linyd@gcu.edu.cn" userId="b8e7e040dcb4f74d" providerId="LiveId" clId="{B385CD2D-E19C-411C-82E4-00AF2638A8D3}" dt="2022-02-15T03:47:45.089" v="8153" actId="208"/>
          <ac:spMkLst>
            <pc:docMk/>
            <pc:sldMk cId="1162804406" sldId="312"/>
            <ac:spMk id="5" creationId="{68DF29B2-D21D-4138-9DB2-63B4428F1D2C}"/>
          </ac:spMkLst>
        </pc:spChg>
      </pc:sldChg>
      <pc:sldChg chg="delSp modSp add mod">
        <pc:chgData name="linyd@gcu.edu.cn" userId="b8e7e040dcb4f74d" providerId="LiveId" clId="{B385CD2D-E19C-411C-82E4-00AF2638A8D3}" dt="2022-02-15T03:53:34.156" v="8529" actId="20577"/>
        <pc:sldMkLst>
          <pc:docMk/>
          <pc:sldMk cId="1616215317" sldId="313"/>
        </pc:sldMkLst>
        <pc:spChg chg="mod">
          <ac:chgData name="linyd@gcu.edu.cn" userId="b8e7e040dcb4f74d" providerId="LiveId" clId="{B385CD2D-E19C-411C-82E4-00AF2638A8D3}" dt="2022-02-15T03:53:34.156" v="8529" actId="20577"/>
          <ac:spMkLst>
            <pc:docMk/>
            <pc:sldMk cId="1616215317" sldId="313"/>
            <ac:spMk id="3" creationId="{58C6B337-ED3A-498A-88F1-A5B41DC17988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4" creationId="{580FD5AB-B4DC-4CAD-B4D4-3F50D469A499}"/>
          </ac:spMkLst>
        </pc:spChg>
        <pc:spChg chg="del">
          <ac:chgData name="linyd@gcu.edu.cn" userId="b8e7e040dcb4f74d" providerId="LiveId" clId="{B385CD2D-E19C-411C-82E4-00AF2638A8D3}" dt="2022-02-15T03:49:18.750" v="8288" actId="478"/>
          <ac:spMkLst>
            <pc:docMk/>
            <pc:sldMk cId="1616215317" sldId="313"/>
            <ac:spMk id="5" creationId="{68DF29B2-D21D-4138-9DB2-63B4428F1D2C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73323965" sldId="313"/>
        </pc:sldMkLst>
      </pc:sldChg>
      <pc:sldChg chg="modSp add mod ord">
        <pc:chgData name="linyd@gcu.edu.cn" userId="b8e7e040dcb4f74d" providerId="LiveId" clId="{B385CD2D-E19C-411C-82E4-00AF2638A8D3}" dt="2022-02-15T03:58:32.765" v="8706" actId="20577"/>
        <pc:sldMkLst>
          <pc:docMk/>
          <pc:sldMk cId="1888848901" sldId="314"/>
        </pc:sldMkLst>
        <pc:spChg chg="mod">
          <ac:chgData name="linyd@gcu.edu.cn" userId="b8e7e040dcb4f74d" providerId="LiveId" clId="{B385CD2D-E19C-411C-82E4-00AF2638A8D3}" dt="2022-02-15T03:58:32.765" v="8706" actId="20577"/>
          <ac:spMkLst>
            <pc:docMk/>
            <pc:sldMk cId="1888848901" sldId="314"/>
            <ac:spMk id="3" creationId="{58C6B337-ED3A-498A-88F1-A5B41DC17988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633166508" sldId="314"/>
        </pc:sldMkLst>
      </pc:sldChg>
      <pc:sldChg chg="add del">
        <pc:chgData name="linyd@gcu.edu.cn" userId="b8e7e040dcb4f74d" providerId="LiveId" clId="{B385CD2D-E19C-411C-82E4-00AF2638A8D3}" dt="2022-02-15T03:54:07.677" v="8538" actId="47"/>
        <pc:sldMkLst>
          <pc:docMk/>
          <pc:sldMk cId="121897317" sldId="315"/>
        </pc:sldMkLst>
      </pc:sldChg>
      <pc:sldChg chg="addSp delSp modSp add mod">
        <pc:chgData name="linyd@gcu.edu.cn" userId="b8e7e040dcb4f74d" providerId="LiveId" clId="{B385CD2D-E19C-411C-82E4-00AF2638A8D3}" dt="2022-02-15T04:24:45.079" v="9469" actId="20577"/>
        <pc:sldMkLst>
          <pc:docMk/>
          <pc:sldMk cId="218792844" sldId="315"/>
        </pc:sldMkLst>
        <pc:spChg chg="mod">
          <ac:chgData name="linyd@gcu.edu.cn" userId="b8e7e040dcb4f74d" providerId="LiveId" clId="{B385CD2D-E19C-411C-82E4-00AF2638A8D3}" dt="2022-02-15T04:24:45.079" v="9469" actId="20577"/>
          <ac:spMkLst>
            <pc:docMk/>
            <pc:sldMk cId="218792844" sldId="315"/>
            <ac:spMk id="3" creationId="{30FA98E5-E519-4A92-B65C-9EFEC63FC578}"/>
          </ac:spMkLst>
        </pc:spChg>
        <pc:spChg chg="add del mod">
          <ac:chgData name="linyd@gcu.edu.cn" userId="b8e7e040dcb4f74d" providerId="LiveId" clId="{B385CD2D-E19C-411C-82E4-00AF2638A8D3}" dt="2022-02-15T04:09:25.906" v="8981" actId="478"/>
          <ac:spMkLst>
            <pc:docMk/>
            <pc:sldMk cId="218792844" sldId="315"/>
            <ac:spMk id="4" creationId="{DFB46F8A-2D66-43C4-8822-145326180501}"/>
          </ac:spMkLst>
        </pc:spChg>
        <pc:spChg chg="add mod">
          <ac:chgData name="linyd@gcu.edu.cn" userId="b8e7e040dcb4f74d" providerId="LiveId" clId="{B385CD2D-E19C-411C-82E4-00AF2638A8D3}" dt="2022-02-15T04:09:54.440" v="8989" actId="1076"/>
          <ac:spMkLst>
            <pc:docMk/>
            <pc:sldMk cId="218792844" sldId="315"/>
            <ac:spMk id="5" creationId="{5C67BC49-6E61-4F14-B891-EAE2B49988FE}"/>
          </ac:spMkLst>
        </pc:spChg>
        <pc:spChg chg="add mod">
          <ac:chgData name="linyd@gcu.edu.cn" userId="b8e7e040dcb4f74d" providerId="LiveId" clId="{B385CD2D-E19C-411C-82E4-00AF2638A8D3}" dt="2022-02-15T04:10:15.240" v="8992" actId="1076"/>
          <ac:spMkLst>
            <pc:docMk/>
            <pc:sldMk cId="218792844" sldId="315"/>
            <ac:spMk id="6" creationId="{DAE72B45-8F3D-4C1A-A4DC-09CC6173BF2F}"/>
          </ac:spMkLst>
        </pc:spChg>
        <pc:spChg chg="add del mod">
          <ac:chgData name="linyd@gcu.edu.cn" userId="b8e7e040dcb4f74d" providerId="LiveId" clId="{B385CD2D-E19C-411C-82E4-00AF2638A8D3}" dt="2022-02-15T04:13:03.493" v="9030" actId="478"/>
          <ac:spMkLst>
            <pc:docMk/>
            <pc:sldMk cId="218792844" sldId="315"/>
            <ac:spMk id="7" creationId="{CD988911-844C-4E10-BE9E-B08B9A9FA413}"/>
          </ac:spMkLst>
        </pc:spChg>
        <pc:spChg chg="add mod">
          <ac:chgData name="linyd@gcu.edu.cn" userId="b8e7e040dcb4f74d" providerId="LiveId" clId="{B385CD2D-E19C-411C-82E4-00AF2638A8D3}" dt="2022-02-15T04:21:23.153" v="9367" actId="1076"/>
          <ac:spMkLst>
            <pc:docMk/>
            <pc:sldMk cId="218792844" sldId="315"/>
            <ac:spMk id="8" creationId="{F84F4823-FAEC-4047-92B2-E8C8D69C197D}"/>
          </ac:spMkLst>
        </pc:spChg>
        <pc:spChg chg="add mod">
          <ac:chgData name="linyd@gcu.edu.cn" userId="b8e7e040dcb4f74d" providerId="LiveId" clId="{B385CD2D-E19C-411C-82E4-00AF2638A8D3}" dt="2022-02-15T04:21:38.553" v="9370" actId="1076"/>
          <ac:spMkLst>
            <pc:docMk/>
            <pc:sldMk cId="218792844" sldId="315"/>
            <ac:spMk id="9" creationId="{6016DAC5-0CB9-4A2E-84BF-DE2AC50A4BDD}"/>
          </ac:spMkLst>
        </pc:spChg>
        <pc:spChg chg="add mod">
          <ac:chgData name="linyd@gcu.edu.cn" userId="b8e7e040dcb4f74d" providerId="LiveId" clId="{B385CD2D-E19C-411C-82E4-00AF2638A8D3}" dt="2022-02-15T04:21:44.696" v="9373" actId="1035"/>
          <ac:spMkLst>
            <pc:docMk/>
            <pc:sldMk cId="218792844" sldId="315"/>
            <ac:spMk id="10" creationId="{F2AB69B1-B29B-476C-BBF7-2E4D8259B815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235720781" sldId="315"/>
        </pc:sldMkLst>
      </pc:sldChg>
      <pc:sldChg chg="modSp add del mod">
        <pc:chgData name="linyd@gcu.edu.cn" userId="b8e7e040dcb4f74d" providerId="LiveId" clId="{B385CD2D-E19C-411C-82E4-00AF2638A8D3}" dt="2022-02-15T04:23:49.188" v="9378" actId="47"/>
        <pc:sldMkLst>
          <pc:docMk/>
          <pc:sldMk cId="1835292945" sldId="316"/>
        </pc:sldMkLst>
        <pc:spChg chg="mod">
          <ac:chgData name="linyd@gcu.edu.cn" userId="b8e7e040dcb4f74d" providerId="LiveId" clId="{B385CD2D-E19C-411C-82E4-00AF2638A8D3}" dt="2022-02-15T04:22:30.947" v="9377" actId="20577"/>
          <ac:spMkLst>
            <pc:docMk/>
            <pc:sldMk cId="1835292945" sldId="316"/>
            <ac:spMk id="3" creationId="{30FA98E5-E519-4A92-B65C-9EFEC63FC578}"/>
          </ac:spMkLst>
        </pc:spChg>
      </pc:sldChg>
      <pc:sldChg chg="modSp new mod">
        <pc:chgData name="linyd@gcu.edu.cn" userId="b8e7e040dcb4f74d" providerId="LiveId" clId="{B385CD2D-E19C-411C-82E4-00AF2638A8D3}" dt="2022-02-15T04:30:17.827" v="9662" actId="207"/>
        <pc:sldMkLst>
          <pc:docMk/>
          <pc:sldMk cId="2260103705" sldId="316"/>
        </pc:sldMkLst>
        <pc:spChg chg="mod">
          <ac:chgData name="linyd@gcu.edu.cn" userId="b8e7e040dcb4f74d" providerId="LiveId" clId="{B385CD2D-E19C-411C-82E4-00AF2638A8D3}" dt="2022-02-15T04:27:33.696" v="9483" actId="20577"/>
          <ac:spMkLst>
            <pc:docMk/>
            <pc:sldMk cId="2260103705" sldId="316"/>
            <ac:spMk id="2" creationId="{809819A0-AEC5-489E-9E86-0698EFEB0721}"/>
          </ac:spMkLst>
        </pc:spChg>
        <pc:spChg chg="mod">
          <ac:chgData name="linyd@gcu.edu.cn" userId="b8e7e040dcb4f74d" providerId="LiveId" clId="{B385CD2D-E19C-411C-82E4-00AF2638A8D3}" dt="2022-02-15T04:30:17.827" v="9662" actId="207"/>
          <ac:spMkLst>
            <pc:docMk/>
            <pc:sldMk cId="2260103705" sldId="316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07287734" sldId="316"/>
        </pc:sldMkLst>
      </pc:sldChg>
      <pc:sldChg chg="modSp add mod">
        <pc:chgData name="linyd@gcu.edu.cn" userId="b8e7e040dcb4f74d" providerId="LiveId" clId="{B385CD2D-E19C-411C-82E4-00AF2638A8D3}" dt="2022-02-15T04:38:27.255" v="10228" actId="20577"/>
        <pc:sldMkLst>
          <pc:docMk/>
          <pc:sldMk cId="1166678436" sldId="317"/>
        </pc:sldMkLst>
        <pc:spChg chg="mod">
          <ac:chgData name="linyd@gcu.edu.cn" userId="b8e7e040dcb4f74d" providerId="LiveId" clId="{B385CD2D-E19C-411C-82E4-00AF2638A8D3}" dt="2022-02-15T04:38:27.255" v="10228" actId="20577"/>
          <ac:spMkLst>
            <pc:docMk/>
            <pc:sldMk cId="1166678436" sldId="317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431040073" sldId="317"/>
        </pc:sldMkLst>
      </pc:sldChg>
      <pc:sldChg chg="modSp add mod">
        <pc:chgData name="linyd@gcu.edu.cn" userId="b8e7e040dcb4f74d" providerId="LiveId" clId="{B385CD2D-E19C-411C-82E4-00AF2638A8D3}" dt="2022-02-15T04:45:25.642" v="10698" actId="20577"/>
        <pc:sldMkLst>
          <pc:docMk/>
          <pc:sldMk cId="1080554534" sldId="318"/>
        </pc:sldMkLst>
        <pc:spChg chg="mod">
          <ac:chgData name="linyd@gcu.edu.cn" userId="b8e7e040dcb4f74d" providerId="LiveId" clId="{B385CD2D-E19C-411C-82E4-00AF2638A8D3}" dt="2022-02-15T04:45:25.642" v="10698" actId="20577"/>
          <ac:spMkLst>
            <pc:docMk/>
            <pc:sldMk cId="1080554534" sldId="318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2525261125" sldId="318"/>
        </pc:sldMkLst>
      </pc:sldChg>
      <pc:sldChg chg="modSp add mod">
        <pc:chgData name="linyd@gcu.edu.cn" userId="b8e7e040dcb4f74d" providerId="LiveId" clId="{B385CD2D-E19C-411C-82E4-00AF2638A8D3}" dt="2022-02-15T04:48:23.371" v="10925" actId="207"/>
        <pc:sldMkLst>
          <pc:docMk/>
          <pc:sldMk cId="2836940094" sldId="319"/>
        </pc:sldMkLst>
        <pc:spChg chg="mod">
          <ac:chgData name="linyd@gcu.edu.cn" userId="b8e7e040dcb4f74d" providerId="LiveId" clId="{B385CD2D-E19C-411C-82E4-00AF2638A8D3}" dt="2022-02-15T04:48:23.371" v="10925" actId="207"/>
          <ac:spMkLst>
            <pc:docMk/>
            <pc:sldMk cId="2836940094" sldId="319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3599150368" sldId="319"/>
        </pc:sldMkLst>
      </pc:sldChg>
      <pc:sldChg chg="modSp add mod">
        <pc:chgData name="linyd@gcu.edu.cn" userId="b8e7e040dcb4f74d" providerId="LiveId" clId="{B385CD2D-E19C-411C-82E4-00AF2638A8D3}" dt="2022-02-15T15:29:48.880" v="11695" actId="207"/>
        <pc:sldMkLst>
          <pc:docMk/>
          <pc:sldMk cId="60109930" sldId="320"/>
        </pc:sldMkLst>
        <pc:spChg chg="mod">
          <ac:chgData name="linyd@gcu.edu.cn" userId="b8e7e040dcb4f74d" providerId="LiveId" clId="{B385CD2D-E19C-411C-82E4-00AF2638A8D3}" dt="2022-02-15T15:29:48.880" v="11695" actId="207"/>
          <ac:spMkLst>
            <pc:docMk/>
            <pc:sldMk cId="60109930" sldId="320"/>
            <ac:spMk id="3" creationId="{485C01E2-EC11-4AE6-ADA0-AEFD361875AA}"/>
          </ac:spMkLst>
        </pc:spChg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1968715219" sldId="320"/>
        </pc:sldMkLst>
      </pc:sldChg>
      <pc:sldChg chg="del">
        <pc:chgData name="linyd@gcu.edu.cn" userId="b8e7e040dcb4f74d" providerId="LiveId" clId="{B385CD2D-E19C-411C-82E4-00AF2638A8D3}" dt="2022-02-14T03:29:55.755" v="42" actId="47"/>
        <pc:sldMkLst>
          <pc:docMk/>
          <pc:sldMk cId="402061389" sldId="321"/>
        </pc:sldMkLst>
      </pc:sldChg>
      <pc:sldChg chg="modSp add mod">
        <pc:chgData name="linyd@gcu.edu.cn" userId="b8e7e040dcb4f74d" providerId="LiveId" clId="{B385CD2D-E19C-411C-82E4-00AF2638A8D3}" dt="2022-02-15T15:37:44.232" v="11889" actId="20577"/>
        <pc:sldMkLst>
          <pc:docMk/>
          <pc:sldMk cId="1002293101" sldId="321"/>
        </pc:sldMkLst>
        <pc:spChg chg="mod">
          <ac:chgData name="linyd@gcu.edu.cn" userId="b8e7e040dcb4f74d" providerId="LiveId" clId="{B385CD2D-E19C-411C-82E4-00AF2638A8D3}" dt="2022-02-15T15:37:44.232" v="11889" actId="20577"/>
          <ac:spMkLst>
            <pc:docMk/>
            <pc:sldMk cId="1002293101" sldId="321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3.534" v="13135" actId="20577"/>
        <pc:sldMkLst>
          <pc:docMk/>
          <pc:sldMk cId="4136455139" sldId="322"/>
        </pc:sldMkLst>
        <pc:spChg chg="mod">
          <ac:chgData name="linyd@gcu.edu.cn" userId="b8e7e040dcb4f74d" providerId="LiveId" clId="{B385CD2D-E19C-411C-82E4-00AF2638A8D3}" dt="2022-02-16T03:29:33.534" v="13135" actId="20577"/>
          <ac:spMkLst>
            <pc:docMk/>
            <pc:sldMk cId="4136455139" sldId="322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3:29:35.299" v="13136" actId="20577"/>
        <pc:sldMkLst>
          <pc:docMk/>
          <pc:sldMk cId="813426698" sldId="323"/>
        </pc:sldMkLst>
        <pc:spChg chg="mod">
          <ac:chgData name="linyd@gcu.edu.cn" userId="b8e7e040dcb4f74d" providerId="LiveId" clId="{B385CD2D-E19C-411C-82E4-00AF2638A8D3}" dt="2022-02-16T03:29:35.299" v="13136" actId="20577"/>
          <ac:spMkLst>
            <pc:docMk/>
            <pc:sldMk cId="813426698" sldId="323"/>
            <ac:spMk id="3" creationId="{485C01E2-EC11-4AE6-ADA0-AEFD361875AA}"/>
          </ac:spMkLst>
        </pc:spChg>
      </pc:sldChg>
      <pc:sldChg chg="modSp add mod">
        <pc:chgData name="linyd@gcu.edu.cn" userId="b8e7e040dcb4f74d" providerId="LiveId" clId="{B385CD2D-E19C-411C-82E4-00AF2638A8D3}" dt="2022-02-16T07:26:28.606" v="13333" actId="207"/>
        <pc:sldMkLst>
          <pc:docMk/>
          <pc:sldMk cId="1637484191" sldId="324"/>
        </pc:sldMkLst>
        <pc:spChg chg="mod">
          <ac:chgData name="linyd@gcu.edu.cn" userId="b8e7e040dcb4f74d" providerId="LiveId" clId="{B385CD2D-E19C-411C-82E4-00AF2638A8D3}" dt="2022-02-16T07:26:28.606" v="13333" actId="207"/>
          <ac:spMkLst>
            <pc:docMk/>
            <pc:sldMk cId="1637484191" sldId="324"/>
            <ac:spMk id="3" creationId="{485C01E2-EC11-4AE6-ADA0-AEFD361875AA}"/>
          </ac:spMkLst>
        </pc:spChg>
      </pc:sldChg>
      <pc:sldChg chg="addSp modSp add mod">
        <pc:chgData name="linyd@gcu.edu.cn" userId="b8e7e040dcb4f74d" providerId="LiveId" clId="{B385CD2D-E19C-411C-82E4-00AF2638A8D3}" dt="2022-02-16T03:06:07.159" v="12950" actId="1582"/>
        <pc:sldMkLst>
          <pc:docMk/>
          <pc:sldMk cId="3320056776" sldId="325"/>
        </pc:sldMkLst>
        <pc:spChg chg="mod">
          <ac:chgData name="linyd@gcu.edu.cn" userId="b8e7e040dcb4f74d" providerId="LiveId" clId="{B385CD2D-E19C-411C-82E4-00AF2638A8D3}" dt="2022-02-16T03:05:52.302" v="12947" actId="6549"/>
          <ac:spMkLst>
            <pc:docMk/>
            <pc:sldMk cId="3320056776" sldId="325"/>
            <ac:spMk id="3" creationId="{485C01E2-EC11-4AE6-ADA0-AEFD361875AA}"/>
          </ac:spMkLst>
        </pc:spChg>
        <pc:cxnChg chg="add mod">
          <ac:chgData name="linyd@gcu.edu.cn" userId="b8e7e040dcb4f74d" providerId="LiveId" clId="{B385CD2D-E19C-411C-82E4-00AF2638A8D3}" dt="2022-02-16T03:06:07.159" v="12950" actId="1582"/>
          <ac:cxnSpMkLst>
            <pc:docMk/>
            <pc:sldMk cId="3320056776" sldId="325"/>
            <ac:cxnSpMk id="5" creationId="{F6464386-F7A4-43F0-AC1B-EC8AB2306222}"/>
          </ac:cxnSpMkLst>
        </pc:cxnChg>
      </pc:sldChg>
      <pc:sldChg chg="delSp modSp add mod">
        <pc:chgData name="linyd@gcu.edu.cn" userId="b8e7e040dcb4f74d" providerId="LiveId" clId="{B385CD2D-E19C-411C-82E4-00AF2638A8D3}" dt="2022-02-16T03:28:00.599" v="13133" actId="207"/>
        <pc:sldMkLst>
          <pc:docMk/>
          <pc:sldMk cId="2781814306" sldId="326"/>
        </pc:sldMkLst>
        <pc:spChg chg="mod">
          <ac:chgData name="linyd@gcu.edu.cn" userId="b8e7e040dcb4f74d" providerId="LiveId" clId="{B385CD2D-E19C-411C-82E4-00AF2638A8D3}" dt="2022-02-16T03:28:00.599" v="13133" actId="207"/>
          <ac:spMkLst>
            <pc:docMk/>
            <pc:sldMk cId="2781814306" sldId="326"/>
            <ac:spMk id="3" creationId="{485C01E2-EC11-4AE6-ADA0-AEFD361875AA}"/>
          </ac:spMkLst>
        </pc:spChg>
        <pc:cxnChg chg="del">
          <ac:chgData name="linyd@gcu.edu.cn" userId="b8e7e040dcb4f74d" providerId="LiveId" clId="{B385CD2D-E19C-411C-82E4-00AF2638A8D3}" dt="2022-02-16T03:26:54.672" v="13122" actId="478"/>
          <ac:cxnSpMkLst>
            <pc:docMk/>
            <pc:sldMk cId="2781814306" sldId="326"/>
            <ac:cxnSpMk id="5" creationId="{F6464386-F7A4-43F0-AC1B-EC8AB2306222}"/>
          </ac:cxnSpMkLst>
        </pc:cxnChg>
      </pc:sldChg>
      <pc:sldChg chg="addSp modSp new mod modAnim">
        <pc:chgData name="linyd@gcu.edu.cn" userId="b8e7e040dcb4f74d" providerId="LiveId" clId="{B385CD2D-E19C-411C-82E4-00AF2638A8D3}" dt="2022-02-16T07:33:22.814" v="13780"/>
        <pc:sldMkLst>
          <pc:docMk/>
          <pc:sldMk cId="948505533" sldId="327"/>
        </pc:sldMkLst>
        <pc:spChg chg="mod">
          <ac:chgData name="linyd@gcu.edu.cn" userId="b8e7e040dcb4f74d" providerId="LiveId" clId="{B385CD2D-E19C-411C-82E4-00AF2638A8D3}" dt="2022-02-16T07:26:35.765" v="13339" actId="20577"/>
          <ac:spMkLst>
            <pc:docMk/>
            <pc:sldMk cId="948505533" sldId="327"/>
            <ac:spMk id="2" creationId="{2FA3362E-7415-4FF9-AD17-0C9B676880B5}"/>
          </ac:spMkLst>
        </pc:spChg>
        <pc:spChg chg="mod">
          <ac:chgData name="linyd@gcu.edu.cn" userId="b8e7e040dcb4f74d" providerId="LiveId" clId="{B385CD2D-E19C-411C-82E4-00AF2638A8D3}" dt="2022-02-16T07:29:23.348" v="13539" actId="21"/>
          <ac:spMkLst>
            <pc:docMk/>
            <pc:sldMk cId="948505533" sldId="327"/>
            <ac:spMk id="3" creationId="{0EEDF76C-E33F-4827-A291-67352F6EB6EF}"/>
          </ac:spMkLst>
        </pc:spChg>
        <pc:spChg chg="add mod">
          <ac:chgData name="linyd@gcu.edu.cn" userId="b8e7e040dcb4f74d" providerId="LiveId" clId="{B385CD2D-E19C-411C-82E4-00AF2638A8D3}" dt="2022-02-16T07:32:55.528" v="13776" actId="20577"/>
          <ac:spMkLst>
            <pc:docMk/>
            <pc:sldMk cId="948505533" sldId="327"/>
            <ac:spMk id="5" creationId="{6FD01406-BE84-480B-95A9-A17A32BA7D02}"/>
          </ac:spMkLst>
        </pc:spChg>
        <pc:spChg chg="add mod">
          <ac:chgData name="linyd@gcu.edu.cn" userId="b8e7e040dcb4f74d" providerId="LiveId" clId="{B385CD2D-E19C-411C-82E4-00AF2638A8D3}" dt="2022-02-16T07:31:25.751" v="13696" actId="1076"/>
          <ac:spMkLst>
            <pc:docMk/>
            <pc:sldMk cId="948505533" sldId="327"/>
            <ac:spMk id="6" creationId="{34DA8DFA-AC99-48CC-A41D-B70AC7172ED6}"/>
          </ac:spMkLst>
        </pc:spChg>
        <pc:spChg chg="add mod">
          <ac:chgData name="linyd@gcu.edu.cn" userId="b8e7e040dcb4f74d" providerId="LiveId" clId="{B385CD2D-E19C-411C-82E4-00AF2638A8D3}" dt="2022-02-16T07:32:12.023" v="13762" actId="207"/>
          <ac:spMkLst>
            <pc:docMk/>
            <pc:sldMk cId="948505533" sldId="327"/>
            <ac:spMk id="7" creationId="{20250058-0B82-4642-A4FD-65E53FFE6C72}"/>
          </ac:spMkLst>
        </pc:spChg>
        <pc:picChg chg="add mod">
          <ac:chgData name="linyd@gcu.edu.cn" userId="b8e7e040dcb4f74d" providerId="LiveId" clId="{B385CD2D-E19C-411C-82E4-00AF2638A8D3}" dt="2022-02-16T07:29:17.575" v="13538" actId="14100"/>
          <ac:picMkLst>
            <pc:docMk/>
            <pc:sldMk cId="948505533" sldId="327"/>
            <ac:picMk id="1026" creationId="{45BD880A-7E78-4E30-AB7A-77466B4AD230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27:07.697" v="14110"/>
        <pc:sldMkLst>
          <pc:docMk/>
          <pc:sldMk cId="4024814984" sldId="328"/>
        </pc:sldMkLst>
        <pc:spChg chg="mod">
          <ac:chgData name="linyd@gcu.edu.cn" userId="b8e7e040dcb4f74d" providerId="LiveId" clId="{B385CD2D-E19C-411C-82E4-00AF2638A8D3}" dt="2022-02-16T07:34:03.214" v="13810" actId="20577"/>
          <ac:spMkLst>
            <pc:docMk/>
            <pc:sldMk cId="4024814984" sldId="328"/>
            <ac:spMk id="3" creationId="{0EEDF76C-E33F-4827-A291-67352F6EB6EF}"/>
          </ac:spMkLst>
        </pc:spChg>
        <pc:spChg chg="del mod">
          <ac:chgData name="linyd@gcu.edu.cn" userId="b8e7e040dcb4f74d" providerId="LiveId" clId="{B385CD2D-E19C-411C-82E4-00AF2638A8D3}" dt="2022-02-17T01:27:02.996" v="14109" actId="478"/>
          <ac:spMkLst>
            <pc:docMk/>
            <pc:sldMk cId="4024814984" sldId="328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26:40.910" v="14105" actId="1076"/>
          <ac:spMkLst>
            <pc:docMk/>
            <pc:sldMk cId="4024814984" sldId="328"/>
            <ac:spMk id="6" creationId="{34DA8DFA-AC99-48CC-A41D-B70AC7172ED6}"/>
          </ac:spMkLst>
        </pc:spChg>
        <pc:spChg chg="del mod">
          <ac:chgData name="linyd@gcu.edu.cn" userId="b8e7e040dcb4f74d" providerId="LiveId" clId="{B385CD2D-E19C-411C-82E4-00AF2638A8D3}" dt="2022-02-17T01:26:37.823" v="14104" actId="478"/>
          <ac:spMkLst>
            <pc:docMk/>
            <pc:sldMk cId="4024814984" sldId="328"/>
            <ac:spMk id="7" creationId="{20250058-0B82-4642-A4FD-65E53FFE6C72}"/>
          </ac:spMkLst>
        </pc:spChg>
        <pc:picChg chg="del">
          <ac:chgData name="linyd@gcu.edu.cn" userId="b8e7e040dcb4f74d" providerId="LiveId" clId="{B385CD2D-E19C-411C-82E4-00AF2638A8D3}" dt="2022-02-16T07:34:08.201" v="13811" actId="478"/>
          <ac:picMkLst>
            <pc:docMk/>
            <pc:sldMk cId="4024814984" sldId="328"/>
            <ac:picMk id="1026" creationId="{45BD880A-7E78-4E30-AB7A-77466B4AD230}"/>
          </ac:picMkLst>
        </pc:picChg>
        <pc:picChg chg="add mod">
          <ac:chgData name="linyd@gcu.edu.cn" userId="b8e7e040dcb4f74d" providerId="LiveId" clId="{B385CD2D-E19C-411C-82E4-00AF2638A8D3}" dt="2022-02-16T07:36:17.230" v="13816" actId="1076"/>
          <ac:picMkLst>
            <pc:docMk/>
            <pc:sldMk cId="4024814984" sldId="328"/>
            <ac:picMk id="2050" creationId="{0A60D89C-9491-4F29-A79E-FA5904F79C53}"/>
          </ac:picMkLst>
        </pc:picChg>
      </pc:sldChg>
      <pc:sldChg chg="addSp delSp modSp add mod delAnim modAnim">
        <pc:chgData name="linyd@gcu.edu.cn" userId="b8e7e040dcb4f74d" providerId="LiveId" clId="{B385CD2D-E19C-411C-82E4-00AF2638A8D3}" dt="2022-02-17T01:35:34.544" v="14208" actId="6549"/>
        <pc:sldMkLst>
          <pc:docMk/>
          <pc:sldMk cId="624051531" sldId="329"/>
        </pc:sldMkLst>
        <pc:spChg chg="add mod">
          <ac:chgData name="linyd@gcu.edu.cn" userId="b8e7e040dcb4f74d" providerId="LiveId" clId="{B385CD2D-E19C-411C-82E4-00AF2638A8D3}" dt="2022-02-17T01:32:56.492" v="14193" actId="207"/>
          <ac:spMkLst>
            <pc:docMk/>
            <pc:sldMk cId="624051531" sldId="329"/>
            <ac:spMk id="4" creationId="{1C29F71D-DF61-4DD5-8E8F-6C87132F0557}"/>
          </ac:spMkLst>
        </pc:spChg>
        <pc:spChg chg="mod ord">
          <ac:chgData name="linyd@gcu.edu.cn" userId="b8e7e040dcb4f74d" providerId="LiveId" clId="{B385CD2D-E19C-411C-82E4-00AF2638A8D3}" dt="2022-02-17T01:32:18.289" v="14189" actId="20577"/>
          <ac:spMkLst>
            <pc:docMk/>
            <pc:sldMk cId="624051531" sldId="329"/>
            <ac:spMk id="5" creationId="{6FD01406-BE84-480B-95A9-A17A32BA7D02}"/>
          </ac:spMkLst>
        </pc:spChg>
        <pc:spChg chg="del">
          <ac:chgData name="linyd@gcu.edu.cn" userId="b8e7e040dcb4f74d" providerId="LiveId" clId="{B385CD2D-E19C-411C-82E4-00AF2638A8D3}" dt="2022-02-17T01:26:43.783" v="14106" actId="478"/>
          <ac:spMkLst>
            <pc:docMk/>
            <pc:sldMk cId="624051531" sldId="329"/>
            <ac:spMk id="6" creationId="{34DA8DFA-AC99-48CC-A41D-B70AC7172ED6}"/>
          </ac:spMkLst>
        </pc:spChg>
        <pc:spChg chg="mod">
          <ac:chgData name="linyd@gcu.edu.cn" userId="b8e7e040dcb4f74d" providerId="LiveId" clId="{B385CD2D-E19C-411C-82E4-00AF2638A8D3}" dt="2022-02-17T01:35:34.544" v="14208" actId="6549"/>
          <ac:spMkLst>
            <pc:docMk/>
            <pc:sldMk cId="624051531" sldId="329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3:14.274" v="14195" actId="6549"/>
          <ac:spMkLst>
            <pc:docMk/>
            <pc:sldMk cId="624051531" sldId="329"/>
            <ac:spMk id="9" creationId="{489C9B02-8D04-4503-BB2C-6D82F50A1182}"/>
          </ac:spMkLst>
        </pc:spChg>
        <pc:cxnChg chg="add mod">
          <ac:chgData name="linyd@gcu.edu.cn" userId="b8e7e040dcb4f74d" providerId="LiveId" clId="{B385CD2D-E19C-411C-82E4-00AF2638A8D3}" dt="2022-02-17T01:33:43.198" v="14198" actId="1582"/>
          <ac:cxnSpMkLst>
            <pc:docMk/>
            <pc:sldMk cId="624051531" sldId="329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39:57.822" v="14392" actId="14100"/>
        <pc:sldMkLst>
          <pc:docMk/>
          <pc:sldMk cId="266568934" sldId="330"/>
        </pc:sldMkLst>
        <pc:spChg chg="del">
          <ac:chgData name="linyd@gcu.edu.cn" userId="b8e7e040dcb4f74d" providerId="LiveId" clId="{B385CD2D-E19C-411C-82E4-00AF2638A8D3}" dt="2022-02-17T01:37:09.020" v="14286" actId="478"/>
          <ac:spMkLst>
            <pc:docMk/>
            <pc:sldMk cId="266568934" sldId="330"/>
            <ac:spMk id="4" creationId="{1C29F71D-DF61-4DD5-8E8F-6C87132F0557}"/>
          </ac:spMkLst>
        </pc:spChg>
        <pc:spChg chg="del">
          <ac:chgData name="linyd@gcu.edu.cn" userId="b8e7e040dcb4f74d" providerId="LiveId" clId="{B385CD2D-E19C-411C-82E4-00AF2638A8D3}" dt="2022-02-17T01:37:06.919" v="14285" actId="478"/>
          <ac:spMkLst>
            <pc:docMk/>
            <pc:sldMk cId="266568934" sldId="330"/>
            <ac:spMk id="5" creationId="{6FD01406-BE84-480B-95A9-A17A32BA7D02}"/>
          </ac:spMkLst>
        </pc:spChg>
        <pc:spChg chg="mod">
          <ac:chgData name="linyd@gcu.edu.cn" userId="b8e7e040dcb4f74d" providerId="LiveId" clId="{B385CD2D-E19C-411C-82E4-00AF2638A8D3}" dt="2022-02-17T01:37:00.932" v="14284" actId="20577"/>
          <ac:spMkLst>
            <pc:docMk/>
            <pc:sldMk cId="266568934" sldId="330"/>
            <ac:spMk id="7" creationId="{20250058-0B82-4642-A4FD-65E53FFE6C72}"/>
          </ac:spMkLst>
        </pc:spChg>
        <pc:spChg chg="add mod">
          <ac:chgData name="linyd@gcu.edu.cn" userId="b8e7e040dcb4f74d" providerId="LiveId" clId="{B385CD2D-E19C-411C-82E4-00AF2638A8D3}" dt="2022-02-17T01:38:29.008" v="14314" actId="1035"/>
          <ac:spMkLst>
            <pc:docMk/>
            <pc:sldMk cId="266568934" sldId="330"/>
            <ac:spMk id="8" creationId="{E21F4FAF-4BAE-40AE-842E-6D57110EABB6}"/>
          </ac:spMkLst>
        </pc:spChg>
        <pc:spChg chg="del mod">
          <ac:chgData name="linyd@gcu.edu.cn" userId="b8e7e040dcb4f74d" providerId="LiveId" clId="{B385CD2D-E19C-411C-82E4-00AF2638A8D3}" dt="2022-02-17T01:37:32.792" v="14293" actId="478"/>
          <ac:spMkLst>
            <pc:docMk/>
            <pc:sldMk cId="266568934" sldId="330"/>
            <ac:spMk id="9" creationId="{489C9B02-8D04-4503-BB2C-6D82F50A1182}"/>
          </ac:spMkLst>
        </pc:spChg>
        <pc:spChg chg="add mod">
          <ac:chgData name="linyd@gcu.edu.cn" userId="b8e7e040dcb4f74d" providerId="LiveId" clId="{B385CD2D-E19C-411C-82E4-00AF2638A8D3}" dt="2022-02-17T01:39:57.822" v="14392" actId="14100"/>
          <ac:spMkLst>
            <pc:docMk/>
            <pc:sldMk cId="266568934" sldId="330"/>
            <ac:spMk id="11" creationId="{B6DEB71D-0BAA-4400-B29E-25340CC38D2C}"/>
          </ac:spMkLst>
        </pc:spChg>
        <pc:cxnChg chg="del mod">
          <ac:chgData name="linyd@gcu.edu.cn" userId="b8e7e040dcb4f74d" providerId="LiveId" clId="{B385CD2D-E19C-411C-82E4-00AF2638A8D3}" dt="2022-02-17T01:37:16.614" v="14289" actId="478"/>
          <ac:cxnSpMkLst>
            <pc:docMk/>
            <pc:sldMk cId="266568934" sldId="330"/>
            <ac:cxnSpMk id="10" creationId="{DACD3E86-CE0E-4D35-85AD-0052FEC0C174}"/>
          </ac:cxnSpMkLst>
        </pc:cxnChg>
      </pc:sldChg>
      <pc:sldChg chg="addSp delSp modSp add mod delAnim modAnim">
        <pc:chgData name="linyd@gcu.edu.cn" userId="b8e7e040dcb4f74d" providerId="LiveId" clId="{B385CD2D-E19C-411C-82E4-00AF2638A8D3}" dt="2022-02-17T01:43:39.734" v="14676" actId="207"/>
        <pc:sldMkLst>
          <pc:docMk/>
          <pc:sldMk cId="3272418708" sldId="331"/>
        </pc:sldMkLst>
        <pc:spChg chg="mod">
          <ac:chgData name="linyd@gcu.edu.cn" userId="b8e7e040dcb4f74d" providerId="LiveId" clId="{B385CD2D-E19C-411C-82E4-00AF2638A8D3}" dt="2022-02-17T01:43:39.734" v="14676" actId="207"/>
          <ac:spMkLst>
            <pc:docMk/>
            <pc:sldMk cId="3272418708" sldId="331"/>
            <ac:spMk id="3" creationId="{0EEDF76C-E33F-4827-A291-67352F6EB6EF}"/>
          </ac:spMkLst>
        </pc:spChg>
        <pc:spChg chg="mod">
          <ac:chgData name="linyd@gcu.edu.cn" userId="b8e7e040dcb4f74d" providerId="LiveId" clId="{B385CD2D-E19C-411C-82E4-00AF2638A8D3}" dt="2022-02-17T01:42:47.025" v="14653" actId="20577"/>
          <ac:spMkLst>
            <pc:docMk/>
            <pc:sldMk cId="3272418708" sldId="331"/>
            <ac:spMk id="7" creationId="{20250058-0B82-4642-A4FD-65E53FFE6C72}"/>
          </ac:spMkLst>
        </pc:spChg>
        <pc:spChg chg="del">
          <ac:chgData name="linyd@gcu.edu.cn" userId="b8e7e040dcb4f74d" providerId="LiveId" clId="{B385CD2D-E19C-411C-82E4-00AF2638A8D3}" dt="2022-02-17T01:43:02.019" v="14657" actId="478"/>
          <ac:spMkLst>
            <pc:docMk/>
            <pc:sldMk cId="3272418708" sldId="331"/>
            <ac:spMk id="8" creationId="{E21F4FAF-4BAE-40AE-842E-6D57110EABB6}"/>
          </ac:spMkLst>
        </pc:spChg>
        <pc:spChg chg="del">
          <ac:chgData name="linyd@gcu.edu.cn" userId="b8e7e040dcb4f74d" providerId="LiveId" clId="{B385CD2D-E19C-411C-82E4-00AF2638A8D3}" dt="2022-02-17T01:42:51.419" v="14654" actId="478"/>
          <ac:spMkLst>
            <pc:docMk/>
            <pc:sldMk cId="3272418708" sldId="331"/>
            <ac:spMk id="11" creationId="{B6DEB71D-0BAA-4400-B29E-25340CC38D2C}"/>
          </ac:spMkLst>
        </pc:spChg>
        <pc:picChg chg="del">
          <ac:chgData name="linyd@gcu.edu.cn" userId="b8e7e040dcb4f74d" providerId="LiveId" clId="{B385CD2D-E19C-411C-82E4-00AF2638A8D3}" dt="2022-02-17T01:42:52.111" v="14655" actId="478"/>
          <ac:picMkLst>
            <pc:docMk/>
            <pc:sldMk cId="3272418708" sldId="331"/>
            <ac:picMk id="2050" creationId="{0A60D89C-9491-4F29-A79E-FA5904F79C53}"/>
          </ac:picMkLst>
        </pc:picChg>
        <pc:picChg chg="add mod">
          <ac:chgData name="linyd@gcu.edu.cn" userId="b8e7e040dcb4f74d" providerId="LiveId" clId="{B385CD2D-E19C-411C-82E4-00AF2638A8D3}" dt="2022-02-17T01:43:14.885" v="14673" actId="1038"/>
          <ac:picMkLst>
            <pc:docMk/>
            <pc:sldMk cId="3272418708" sldId="331"/>
            <ac:picMk id="3074" creationId="{1D5A55E4-BD62-480C-A14A-93E053275A48}"/>
          </ac:picMkLst>
        </pc:picChg>
      </pc:sldChg>
      <pc:sldChg chg="modSp new mod">
        <pc:chgData name="linyd@gcu.edu.cn" userId="b8e7e040dcb4f74d" providerId="LiveId" clId="{B385CD2D-E19C-411C-82E4-00AF2638A8D3}" dt="2022-02-17T02:20:34.239" v="15489" actId="139"/>
        <pc:sldMkLst>
          <pc:docMk/>
          <pc:sldMk cId="3922153617" sldId="332"/>
        </pc:sldMkLst>
        <pc:spChg chg="mod">
          <ac:chgData name="linyd@gcu.edu.cn" userId="b8e7e040dcb4f74d" providerId="LiveId" clId="{B385CD2D-E19C-411C-82E4-00AF2638A8D3}" dt="2022-02-17T01:47:30.140" v="14682" actId="20577"/>
          <ac:spMkLst>
            <pc:docMk/>
            <pc:sldMk cId="3922153617" sldId="332"/>
            <ac:spMk id="2" creationId="{9A5C9486-8816-4AAE-80CB-4907BAB7CBF7}"/>
          </ac:spMkLst>
        </pc:spChg>
        <pc:spChg chg="mod">
          <ac:chgData name="linyd@gcu.edu.cn" userId="b8e7e040dcb4f74d" providerId="LiveId" clId="{B385CD2D-E19C-411C-82E4-00AF2638A8D3}" dt="2022-02-17T02:20:34.239" v="15489" actId="139"/>
          <ac:spMkLst>
            <pc:docMk/>
            <pc:sldMk cId="3922153617" sldId="332"/>
            <ac:spMk id="3" creationId="{65171B7B-7A86-4BB3-AB0A-DC0814473445}"/>
          </ac:spMkLst>
        </pc:spChg>
      </pc:sldChg>
      <pc:sldChg chg="addSp modSp new mod">
        <pc:chgData name="linyd@gcu.edu.cn" userId="b8e7e040dcb4f74d" providerId="LiveId" clId="{B385CD2D-E19C-411C-82E4-00AF2638A8D3}" dt="2022-02-17T02:04:07.253" v="15249" actId="207"/>
        <pc:sldMkLst>
          <pc:docMk/>
          <pc:sldMk cId="966400536" sldId="333"/>
        </pc:sldMkLst>
        <pc:spChg chg="mod">
          <ac:chgData name="linyd@gcu.edu.cn" userId="b8e7e040dcb4f74d" providerId="LiveId" clId="{B385CD2D-E19C-411C-82E4-00AF2638A8D3}" dt="2022-02-17T01:49:06.664" v="14688" actId="20577"/>
          <ac:spMkLst>
            <pc:docMk/>
            <pc:sldMk cId="966400536" sldId="333"/>
            <ac:spMk id="2" creationId="{FAA2C642-EA29-4A0B-B54A-C2DF84703541}"/>
          </ac:spMkLst>
        </pc:spChg>
        <pc:spChg chg="mod">
          <ac:chgData name="linyd@gcu.edu.cn" userId="b8e7e040dcb4f74d" providerId="LiveId" clId="{B385CD2D-E19C-411C-82E4-00AF2638A8D3}" dt="2022-02-17T02:04:07.253" v="15249" actId="207"/>
          <ac:spMkLst>
            <pc:docMk/>
            <pc:sldMk cId="966400536" sldId="333"/>
            <ac:spMk id="3" creationId="{D4823FBD-DBA8-4210-B4B3-59283AE5767C}"/>
          </ac:spMkLst>
        </pc:spChg>
        <pc:picChg chg="add mod">
          <ac:chgData name="linyd@gcu.edu.cn" userId="b8e7e040dcb4f74d" providerId="LiveId" clId="{B385CD2D-E19C-411C-82E4-00AF2638A8D3}" dt="2022-02-17T02:03:54.820" v="15248" actId="1076"/>
          <ac:picMkLst>
            <pc:docMk/>
            <pc:sldMk cId="966400536" sldId="333"/>
            <ac:picMk id="5" creationId="{C00E0D51-C850-4E66-BFE5-F802555E35ED}"/>
          </ac:picMkLst>
        </pc:picChg>
      </pc:sldChg>
      <pc:sldChg chg="addSp delSp modSp add mod">
        <pc:chgData name="linyd@gcu.edu.cn" userId="b8e7e040dcb4f74d" providerId="LiveId" clId="{B385CD2D-E19C-411C-82E4-00AF2638A8D3}" dt="2022-02-17T02:28:44.344" v="16070" actId="478"/>
        <pc:sldMkLst>
          <pc:docMk/>
          <pc:sldMk cId="2514627939" sldId="334"/>
        </pc:sldMkLst>
        <pc:spChg chg="mod">
          <ac:chgData name="linyd@gcu.edu.cn" userId="b8e7e040dcb4f74d" providerId="LiveId" clId="{B385CD2D-E19C-411C-82E4-00AF2638A8D3}" dt="2022-02-17T02:28:39.156" v="16068" actId="6549"/>
          <ac:spMkLst>
            <pc:docMk/>
            <pc:sldMk cId="2514627939" sldId="334"/>
            <ac:spMk id="3" creationId="{65171B7B-7A86-4BB3-AB0A-DC0814473445}"/>
          </ac:spMkLst>
        </pc:spChg>
        <pc:spChg chg="add del mod">
          <ac:chgData name="linyd@gcu.edu.cn" userId="b8e7e040dcb4f74d" providerId="LiveId" clId="{B385CD2D-E19C-411C-82E4-00AF2638A8D3}" dt="2022-02-17T02:28:41.815" v="16069" actId="478"/>
          <ac:spMkLst>
            <pc:docMk/>
            <pc:sldMk cId="2514627939" sldId="334"/>
            <ac:spMk id="5" creationId="{55E044D6-1DD5-42BC-9B1A-A94C680AB855}"/>
          </ac:spMkLst>
        </pc:spChg>
        <pc:spChg chg="add del mod">
          <ac:chgData name="linyd@gcu.edu.cn" userId="b8e7e040dcb4f74d" providerId="LiveId" clId="{B385CD2D-E19C-411C-82E4-00AF2638A8D3}" dt="2022-02-17T02:28:44.344" v="16070" actId="478"/>
          <ac:spMkLst>
            <pc:docMk/>
            <pc:sldMk cId="2514627939" sldId="334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33:18.985" v="16275" actId="207"/>
        <pc:sldMkLst>
          <pc:docMk/>
          <pc:sldMk cId="1461389348" sldId="335"/>
        </pc:sldMkLst>
        <pc:spChg chg="mod">
          <ac:chgData name="linyd@gcu.edu.cn" userId="b8e7e040dcb4f74d" providerId="LiveId" clId="{B385CD2D-E19C-411C-82E4-00AF2638A8D3}" dt="2022-02-17T02:33:18.985" v="16275" actId="207"/>
          <ac:spMkLst>
            <pc:docMk/>
            <pc:sldMk cId="1461389348" sldId="335"/>
            <ac:spMk id="3" creationId="{65171B7B-7A86-4BB3-AB0A-DC0814473445}"/>
          </ac:spMkLst>
        </pc:spChg>
        <pc:spChg chg="add mod">
          <ac:chgData name="linyd@gcu.edu.cn" userId="b8e7e040dcb4f74d" providerId="LiveId" clId="{B385CD2D-E19C-411C-82E4-00AF2638A8D3}" dt="2022-02-17T02:32:21.962" v="16229" actId="207"/>
          <ac:spMkLst>
            <pc:docMk/>
            <pc:sldMk cId="1461389348" sldId="335"/>
            <ac:spMk id="4" creationId="{33806C2A-AE5B-47F3-B121-E8F7FF65D649}"/>
          </ac:spMkLst>
        </pc:spChg>
        <pc:spChg chg="del mod">
          <ac:chgData name="linyd@gcu.edu.cn" userId="b8e7e040dcb4f74d" providerId="LiveId" clId="{B385CD2D-E19C-411C-82E4-00AF2638A8D3}" dt="2022-02-17T02:29:03.127" v="16075" actId="478"/>
          <ac:spMkLst>
            <pc:docMk/>
            <pc:sldMk cId="1461389348" sldId="335"/>
            <ac:spMk id="5" creationId="{55E044D6-1DD5-42BC-9B1A-A94C680AB855}"/>
          </ac:spMkLst>
        </pc:spChg>
        <pc:spChg chg="del mod">
          <ac:chgData name="linyd@gcu.edu.cn" userId="b8e7e040dcb4f74d" providerId="LiveId" clId="{B385CD2D-E19C-411C-82E4-00AF2638A8D3}" dt="2022-02-17T02:30:57.204" v="16132" actId="478"/>
          <ac:spMkLst>
            <pc:docMk/>
            <pc:sldMk cId="1461389348" sldId="335"/>
            <ac:spMk id="6" creationId="{ADA7ECD6-BEFA-47FD-BDE8-6372D8705F04}"/>
          </ac:spMkLst>
        </pc:spChg>
      </pc:sldChg>
      <pc:sldChg chg="addSp delSp modSp add mod">
        <pc:chgData name="linyd@gcu.edu.cn" userId="b8e7e040dcb4f74d" providerId="LiveId" clId="{B385CD2D-E19C-411C-82E4-00AF2638A8D3}" dt="2022-02-17T02:47:53.008" v="16502" actId="1076"/>
        <pc:sldMkLst>
          <pc:docMk/>
          <pc:sldMk cId="3813084697" sldId="336"/>
        </pc:sldMkLst>
        <pc:spChg chg="mod">
          <ac:chgData name="linyd@gcu.edu.cn" userId="b8e7e040dcb4f74d" providerId="LiveId" clId="{B385CD2D-E19C-411C-82E4-00AF2638A8D3}" dt="2022-02-17T02:43:52.633" v="16455" actId="6549"/>
          <ac:spMkLst>
            <pc:docMk/>
            <pc:sldMk cId="3813084697" sldId="336"/>
            <ac:spMk id="3" creationId="{65171B7B-7A86-4BB3-AB0A-DC0814473445}"/>
          </ac:spMkLst>
        </pc:spChg>
        <pc:spChg chg="del">
          <ac:chgData name="linyd@gcu.edu.cn" userId="b8e7e040dcb4f74d" providerId="LiveId" clId="{B385CD2D-E19C-411C-82E4-00AF2638A8D3}" dt="2022-02-17T02:43:53.487" v="16456" actId="478"/>
          <ac:spMkLst>
            <pc:docMk/>
            <pc:sldMk cId="3813084697" sldId="336"/>
            <ac:spMk id="4" creationId="{33806C2A-AE5B-47F3-B121-E8F7FF65D649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5" creationId="{A51DFD22-D0B5-4FF1-9B3A-C02D97990326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6" creationId="{5A18310C-8201-4631-95BF-E472E3FAC6C4}"/>
          </ac:spMkLst>
        </pc:spChg>
        <pc:spChg chg="add mod">
          <ac:chgData name="linyd@gcu.edu.cn" userId="b8e7e040dcb4f74d" providerId="LiveId" clId="{B385CD2D-E19C-411C-82E4-00AF2638A8D3}" dt="2022-02-17T02:47:53.008" v="16502" actId="1076"/>
          <ac:spMkLst>
            <pc:docMk/>
            <pc:sldMk cId="3813084697" sldId="336"/>
            <ac:spMk id="17" creationId="{333B13DA-1AB3-45D2-BC65-347F4F5C75AF}"/>
          </ac:spMkLst>
        </pc:spChg>
        <pc:picChg chg="add del mod">
          <ac:chgData name="linyd@gcu.edu.cn" userId="b8e7e040dcb4f74d" providerId="LiveId" clId="{B385CD2D-E19C-411C-82E4-00AF2638A8D3}" dt="2022-02-17T02:46:02.902" v="16465" actId="478"/>
          <ac:picMkLst>
            <pc:docMk/>
            <pc:sldMk cId="3813084697" sldId="336"/>
            <ac:picMk id="6" creationId="{8033D799-2E11-485F-BC39-B5BDCC7573A8}"/>
          </ac:picMkLst>
        </pc:picChg>
        <pc:picChg chg="add del mod">
          <ac:chgData name="linyd@gcu.edu.cn" userId="b8e7e040dcb4f74d" providerId="LiveId" clId="{B385CD2D-E19C-411C-82E4-00AF2638A8D3}" dt="2022-02-17T02:45:26.897" v="16464" actId="478"/>
          <ac:picMkLst>
            <pc:docMk/>
            <pc:sldMk cId="3813084697" sldId="336"/>
            <ac:picMk id="8" creationId="{D093BAA8-CB7C-48E4-9D2C-DD942F847108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0" creationId="{FD7297A6-C3B1-4F2D-AAF3-6C3D2A9CCB44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2" creationId="{7FA66653-DA33-4BE3-889C-59529819EC1D}"/>
          </ac:picMkLst>
        </pc:picChg>
        <pc:picChg chg="add mod">
          <ac:chgData name="linyd@gcu.edu.cn" userId="b8e7e040dcb4f74d" providerId="LiveId" clId="{B385CD2D-E19C-411C-82E4-00AF2638A8D3}" dt="2022-02-17T02:47:53.008" v="16502" actId="1076"/>
          <ac:picMkLst>
            <pc:docMk/>
            <pc:sldMk cId="3813084697" sldId="336"/>
            <ac:picMk id="14" creationId="{B8826EE5-CF78-4B9B-9AD0-5800EB81E8E7}"/>
          </ac:picMkLst>
        </pc:picChg>
      </pc:sldChg>
      <pc:sldChg chg="modSp new mod">
        <pc:chgData name="linyd@gcu.edu.cn" userId="b8e7e040dcb4f74d" providerId="LiveId" clId="{B385CD2D-E19C-411C-82E4-00AF2638A8D3}" dt="2022-02-17T02:50:05.891" v="16688" actId="207"/>
        <pc:sldMkLst>
          <pc:docMk/>
          <pc:sldMk cId="4224216895" sldId="337"/>
        </pc:sldMkLst>
        <pc:spChg chg="mod">
          <ac:chgData name="linyd@gcu.edu.cn" userId="b8e7e040dcb4f74d" providerId="LiveId" clId="{B385CD2D-E19C-411C-82E4-00AF2638A8D3}" dt="2022-02-17T02:47:59.330" v="16512" actId="20577"/>
          <ac:spMkLst>
            <pc:docMk/>
            <pc:sldMk cId="4224216895" sldId="337"/>
            <ac:spMk id="2" creationId="{CA24C1CD-2A47-4F39-96AE-D3D65D898B99}"/>
          </ac:spMkLst>
        </pc:spChg>
        <pc:spChg chg="mod">
          <ac:chgData name="linyd@gcu.edu.cn" userId="b8e7e040dcb4f74d" providerId="LiveId" clId="{B385CD2D-E19C-411C-82E4-00AF2638A8D3}" dt="2022-02-17T02:50:05.891" v="16688" actId="207"/>
          <ac:spMkLst>
            <pc:docMk/>
            <pc:sldMk cId="4224216895" sldId="337"/>
            <ac:spMk id="3" creationId="{6AA95359-397A-4761-8931-C18D9F6F8499}"/>
          </ac:spMkLst>
        </pc:spChg>
      </pc:sldChg>
      <pc:sldChg chg="modSp add mod">
        <pc:chgData name="linyd@gcu.edu.cn" userId="b8e7e040dcb4f74d" providerId="LiveId" clId="{B385CD2D-E19C-411C-82E4-00AF2638A8D3}" dt="2022-02-17T03:02:34.266" v="17125" actId="20577"/>
        <pc:sldMkLst>
          <pc:docMk/>
          <pc:sldMk cId="2099676380" sldId="338"/>
        </pc:sldMkLst>
        <pc:spChg chg="mod">
          <ac:chgData name="linyd@gcu.edu.cn" userId="b8e7e040dcb4f74d" providerId="LiveId" clId="{B385CD2D-E19C-411C-82E4-00AF2638A8D3}" dt="2022-02-17T03:02:34.266" v="17125" actId="20577"/>
          <ac:spMkLst>
            <pc:docMk/>
            <pc:sldMk cId="2099676380" sldId="338"/>
            <ac:spMk id="3" creationId="{6AA95359-397A-4761-8931-C18D9F6F8499}"/>
          </ac:spMkLst>
        </pc:spChg>
      </pc:sldChg>
      <pc:sldChg chg="addSp modSp new mod">
        <pc:chgData name="linyd@gcu.edu.cn" userId="b8e7e040dcb4f74d" providerId="LiveId" clId="{B385CD2D-E19C-411C-82E4-00AF2638A8D3}" dt="2022-02-17T03:08:33.328" v="17448" actId="20577"/>
        <pc:sldMkLst>
          <pc:docMk/>
          <pc:sldMk cId="3628767903" sldId="339"/>
        </pc:sldMkLst>
        <pc:spChg chg="mod">
          <ac:chgData name="linyd@gcu.edu.cn" userId="b8e7e040dcb4f74d" providerId="LiveId" clId="{B385CD2D-E19C-411C-82E4-00AF2638A8D3}" dt="2022-02-17T03:01:08.210" v="16974"/>
          <ac:spMkLst>
            <pc:docMk/>
            <pc:sldMk cId="3628767903" sldId="339"/>
            <ac:spMk id="2" creationId="{A390A69D-B26F-469E-924C-F13E491F2EE5}"/>
          </ac:spMkLst>
        </pc:spChg>
        <pc:spChg chg="mod">
          <ac:chgData name="linyd@gcu.edu.cn" userId="b8e7e040dcb4f74d" providerId="LiveId" clId="{B385CD2D-E19C-411C-82E4-00AF2638A8D3}" dt="2022-02-17T03:08:33.328" v="17448" actId="20577"/>
          <ac:spMkLst>
            <pc:docMk/>
            <pc:sldMk cId="3628767903" sldId="339"/>
            <ac:spMk id="3" creationId="{DAAF3C1D-B825-435F-92A7-D3B57B96A3D5}"/>
          </ac:spMkLst>
        </pc:spChg>
        <pc:spChg chg="add mod">
          <ac:chgData name="linyd@gcu.edu.cn" userId="b8e7e040dcb4f74d" providerId="LiveId" clId="{B385CD2D-E19C-411C-82E4-00AF2638A8D3}" dt="2022-02-17T03:07:51.768" v="17436" actId="1076"/>
          <ac:spMkLst>
            <pc:docMk/>
            <pc:sldMk cId="3628767903" sldId="339"/>
            <ac:spMk id="4" creationId="{F0B70FED-17D3-4A91-BC26-D42758C7FDC5}"/>
          </ac:spMkLst>
        </pc:spChg>
      </pc:sldChg>
      <pc:sldChg chg="modSp new mod">
        <pc:chgData name="linyd@gcu.edu.cn" userId="b8e7e040dcb4f74d" providerId="LiveId" clId="{B385CD2D-E19C-411C-82E4-00AF2638A8D3}" dt="2022-02-17T03:12:26.452" v="17617" actId="20577"/>
        <pc:sldMkLst>
          <pc:docMk/>
          <pc:sldMk cId="2979774472" sldId="340"/>
        </pc:sldMkLst>
        <pc:spChg chg="mod">
          <ac:chgData name="linyd@gcu.edu.cn" userId="b8e7e040dcb4f74d" providerId="LiveId" clId="{B385CD2D-E19C-411C-82E4-00AF2638A8D3}" dt="2022-02-17T03:08:09.962" v="17443" actId="20577"/>
          <ac:spMkLst>
            <pc:docMk/>
            <pc:sldMk cId="2979774472" sldId="340"/>
            <ac:spMk id="2" creationId="{D5543DE8-2A3E-4DAD-90AE-E936DC2D5224}"/>
          </ac:spMkLst>
        </pc:spChg>
        <pc:spChg chg="mod">
          <ac:chgData name="linyd@gcu.edu.cn" userId="b8e7e040dcb4f74d" providerId="LiveId" clId="{B385CD2D-E19C-411C-82E4-00AF2638A8D3}" dt="2022-02-17T03:12:26.452" v="17617" actId="20577"/>
          <ac:spMkLst>
            <pc:docMk/>
            <pc:sldMk cId="2979774472" sldId="340"/>
            <ac:spMk id="3" creationId="{A9A438CA-3656-4E22-AC35-83AF768CEAAA}"/>
          </ac:spMkLst>
        </pc:spChg>
      </pc:sldChg>
      <pc:sldChg chg="modSp new mod">
        <pc:chgData name="linyd@gcu.edu.cn" userId="b8e7e040dcb4f74d" providerId="LiveId" clId="{B385CD2D-E19C-411C-82E4-00AF2638A8D3}" dt="2022-02-17T03:18:23.836" v="17963" actId="20577"/>
        <pc:sldMkLst>
          <pc:docMk/>
          <pc:sldMk cId="2671917257" sldId="341"/>
        </pc:sldMkLst>
        <pc:spChg chg="mod">
          <ac:chgData name="linyd@gcu.edu.cn" userId="b8e7e040dcb4f74d" providerId="LiveId" clId="{B385CD2D-E19C-411C-82E4-00AF2638A8D3}" dt="2022-02-17T03:12:39.199" v="17625" actId="20577"/>
          <ac:spMkLst>
            <pc:docMk/>
            <pc:sldMk cId="2671917257" sldId="341"/>
            <ac:spMk id="2" creationId="{248324ED-4316-43B3-9C9A-C45322D75B2E}"/>
          </ac:spMkLst>
        </pc:spChg>
        <pc:spChg chg="mod">
          <ac:chgData name="linyd@gcu.edu.cn" userId="b8e7e040dcb4f74d" providerId="LiveId" clId="{B385CD2D-E19C-411C-82E4-00AF2638A8D3}" dt="2022-02-17T03:18:23.836" v="17963" actId="20577"/>
          <ac:spMkLst>
            <pc:docMk/>
            <pc:sldMk cId="2671917257" sldId="341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18:19.670" v="17959" actId="20577"/>
        <pc:sldMkLst>
          <pc:docMk/>
          <pc:sldMk cId="1338363454" sldId="342"/>
        </pc:sldMkLst>
        <pc:spChg chg="mod">
          <ac:chgData name="linyd@gcu.edu.cn" userId="b8e7e040dcb4f74d" providerId="LiveId" clId="{B385CD2D-E19C-411C-82E4-00AF2638A8D3}" dt="2022-02-17T03:18:19.670" v="17959" actId="20577"/>
          <ac:spMkLst>
            <pc:docMk/>
            <pc:sldMk cId="1338363454" sldId="342"/>
            <ac:spMk id="3" creationId="{C1C6151C-4AAF-49D4-88E5-9C84A3603EB4}"/>
          </ac:spMkLst>
        </pc:spChg>
      </pc:sldChg>
      <pc:sldChg chg="modSp add mod">
        <pc:chgData name="linyd@gcu.edu.cn" userId="b8e7e040dcb4f74d" providerId="LiveId" clId="{B385CD2D-E19C-411C-82E4-00AF2638A8D3}" dt="2022-02-17T03:33:46.735" v="18221" actId="207"/>
        <pc:sldMkLst>
          <pc:docMk/>
          <pc:sldMk cId="451271327" sldId="343"/>
        </pc:sldMkLst>
        <pc:spChg chg="mod">
          <ac:chgData name="linyd@gcu.edu.cn" userId="b8e7e040dcb4f74d" providerId="LiveId" clId="{B385CD2D-E19C-411C-82E4-00AF2638A8D3}" dt="2022-02-17T03:33:46.735" v="18221" actId="207"/>
          <ac:spMkLst>
            <pc:docMk/>
            <pc:sldMk cId="451271327" sldId="343"/>
            <ac:spMk id="3" creationId="{C1C6151C-4AAF-49D4-88E5-9C84A3603EB4}"/>
          </ac:spMkLst>
        </pc:spChg>
      </pc:sldChg>
      <pc:sldChg chg="modSp new mod">
        <pc:chgData name="linyd@gcu.edu.cn" userId="b8e7e040dcb4f74d" providerId="LiveId" clId="{B385CD2D-E19C-411C-82E4-00AF2638A8D3}" dt="2022-02-17T03:35:37.337" v="18384" actId="207"/>
        <pc:sldMkLst>
          <pc:docMk/>
          <pc:sldMk cId="2197632111" sldId="344"/>
        </pc:sldMkLst>
        <pc:spChg chg="mod">
          <ac:chgData name="linyd@gcu.edu.cn" userId="b8e7e040dcb4f74d" providerId="LiveId" clId="{B385CD2D-E19C-411C-82E4-00AF2638A8D3}" dt="2022-02-17T03:33:53.867" v="18234" actId="20577"/>
          <ac:spMkLst>
            <pc:docMk/>
            <pc:sldMk cId="2197632111" sldId="344"/>
            <ac:spMk id="2" creationId="{9DF20355-A85E-48BC-840C-7FAC43E797F9}"/>
          </ac:spMkLst>
        </pc:spChg>
        <pc:spChg chg="mod">
          <ac:chgData name="linyd@gcu.edu.cn" userId="b8e7e040dcb4f74d" providerId="LiveId" clId="{B385CD2D-E19C-411C-82E4-00AF2638A8D3}" dt="2022-02-17T03:35:37.337" v="18384" actId="207"/>
          <ac:spMkLst>
            <pc:docMk/>
            <pc:sldMk cId="2197632111" sldId="344"/>
            <ac:spMk id="3" creationId="{B38A99D6-A11D-4FAC-9935-14BE8CBD5D9C}"/>
          </ac:spMkLst>
        </pc:spChg>
      </pc:sldChg>
      <pc:sldChg chg="addSp modSp add mod">
        <pc:chgData name="linyd@gcu.edu.cn" userId="b8e7e040dcb4f74d" providerId="LiveId" clId="{B385CD2D-E19C-411C-82E4-00AF2638A8D3}" dt="2022-02-17T03:43:36.117" v="18828" actId="1076"/>
        <pc:sldMkLst>
          <pc:docMk/>
          <pc:sldMk cId="3229717083" sldId="345"/>
        </pc:sldMkLst>
        <pc:spChg chg="mod">
          <ac:chgData name="linyd@gcu.edu.cn" userId="b8e7e040dcb4f74d" providerId="LiveId" clId="{B385CD2D-E19C-411C-82E4-00AF2638A8D3}" dt="2022-02-17T03:40:18.089" v="18618" actId="20577"/>
          <ac:spMkLst>
            <pc:docMk/>
            <pc:sldMk cId="3229717083" sldId="345"/>
            <ac:spMk id="3" creationId="{B38A99D6-A11D-4FAC-9935-14BE8CBD5D9C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4" creationId="{62CCC6F6-0C94-4B7A-8C4B-B58E4074E358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5" creationId="{4385D670-CC29-4D3E-B32A-0E7FF50882B5}"/>
          </ac:spMkLst>
        </pc:spChg>
        <pc:spChg chg="add mod">
          <ac:chgData name="linyd@gcu.edu.cn" userId="b8e7e040dcb4f74d" providerId="LiveId" clId="{B385CD2D-E19C-411C-82E4-00AF2638A8D3}" dt="2022-02-17T03:39:54.237" v="18605" actId="164"/>
          <ac:spMkLst>
            <pc:docMk/>
            <pc:sldMk cId="3229717083" sldId="345"/>
            <ac:spMk id="6" creationId="{02DB6B7E-E3D7-4540-8E37-068F75DC8ACC}"/>
          </ac:spMkLst>
        </pc:spChg>
        <pc:spChg chg="add mod">
          <ac:chgData name="linyd@gcu.edu.cn" userId="b8e7e040dcb4f74d" providerId="LiveId" clId="{B385CD2D-E19C-411C-82E4-00AF2638A8D3}" dt="2022-02-17T03:43:36.117" v="18828" actId="1076"/>
          <ac:spMkLst>
            <pc:docMk/>
            <pc:sldMk cId="3229717083" sldId="345"/>
            <ac:spMk id="9" creationId="{51F5E2F7-BFCD-4434-901A-5F618CDAEDF3}"/>
          </ac:spMkLst>
        </pc:spChg>
        <pc:grpChg chg="add mod">
          <ac:chgData name="linyd@gcu.edu.cn" userId="b8e7e040dcb4f74d" providerId="LiveId" clId="{B385CD2D-E19C-411C-82E4-00AF2638A8D3}" dt="2022-02-17T03:39:56.358" v="18606" actId="1076"/>
          <ac:grpSpMkLst>
            <pc:docMk/>
            <pc:sldMk cId="3229717083" sldId="345"/>
            <ac:grpSpMk id="7" creationId="{4FFAD269-25EA-47C3-9531-CF409F168E55}"/>
          </ac:grpSpMkLst>
        </pc:grpChg>
        <pc:graphicFrameChg chg="add mod modGraphic">
          <ac:chgData name="linyd@gcu.edu.cn" userId="b8e7e040dcb4f74d" providerId="LiveId" clId="{B385CD2D-E19C-411C-82E4-00AF2638A8D3}" dt="2022-02-17T03:43:26.054" v="18827" actId="20577"/>
          <ac:graphicFrameMkLst>
            <pc:docMk/>
            <pc:sldMk cId="3229717083" sldId="345"/>
            <ac:graphicFrameMk id="8" creationId="{82965E5E-AC7F-4860-8D98-1D9501CC29F9}"/>
          </ac:graphicFrameMkLst>
        </pc:graphicFrameChg>
      </pc:sldChg>
      <pc:sldChg chg="delSp modSp add mod">
        <pc:chgData name="linyd@gcu.edu.cn" userId="b8e7e040dcb4f74d" providerId="LiveId" clId="{B385CD2D-E19C-411C-82E4-00AF2638A8D3}" dt="2022-02-17T03:46:17.210" v="19028" actId="20577"/>
        <pc:sldMkLst>
          <pc:docMk/>
          <pc:sldMk cId="4289235115" sldId="346"/>
        </pc:sldMkLst>
        <pc:spChg chg="mod">
          <ac:chgData name="linyd@gcu.edu.cn" userId="b8e7e040dcb4f74d" providerId="LiveId" clId="{B385CD2D-E19C-411C-82E4-00AF2638A8D3}" dt="2022-02-17T03:46:17.210" v="19028" actId="20577"/>
          <ac:spMkLst>
            <pc:docMk/>
            <pc:sldMk cId="4289235115" sldId="346"/>
            <ac:spMk id="3" creationId="{B38A99D6-A11D-4FAC-9935-14BE8CBD5D9C}"/>
          </ac:spMkLst>
        </pc:spChg>
        <pc:spChg chg="del">
          <ac:chgData name="linyd@gcu.edu.cn" userId="b8e7e040dcb4f74d" providerId="LiveId" clId="{B385CD2D-E19C-411C-82E4-00AF2638A8D3}" dt="2022-02-17T03:43:52.289" v="18830" actId="478"/>
          <ac:spMkLst>
            <pc:docMk/>
            <pc:sldMk cId="4289235115" sldId="346"/>
            <ac:spMk id="9" creationId="{51F5E2F7-BFCD-4434-901A-5F618CDAEDF3}"/>
          </ac:spMkLst>
        </pc:spChg>
        <pc:grpChg chg="del">
          <ac:chgData name="linyd@gcu.edu.cn" userId="b8e7e040dcb4f74d" providerId="LiveId" clId="{B385CD2D-E19C-411C-82E4-00AF2638A8D3}" dt="2022-02-17T03:43:52.289" v="18830" actId="478"/>
          <ac:grpSpMkLst>
            <pc:docMk/>
            <pc:sldMk cId="4289235115" sldId="346"/>
            <ac:grpSpMk id="7" creationId="{4FFAD269-25EA-47C3-9531-CF409F168E55}"/>
          </ac:grpSpMkLst>
        </pc:grpChg>
        <pc:graphicFrameChg chg="del">
          <ac:chgData name="linyd@gcu.edu.cn" userId="b8e7e040dcb4f74d" providerId="LiveId" clId="{B385CD2D-E19C-411C-82E4-00AF2638A8D3}" dt="2022-02-17T03:43:52.289" v="18830" actId="478"/>
          <ac:graphicFrameMkLst>
            <pc:docMk/>
            <pc:sldMk cId="4289235115" sldId="346"/>
            <ac:graphicFrameMk id="8" creationId="{82965E5E-AC7F-4860-8D98-1D9501CC29F9}"/>
          </ac:graphicFrameMkLst>
        </pc:graphicFrameChg>
      </pc:sldChg>
      <pc:sldChg chg="addSp delSp modSp new mod">
        <pc:chgData name="linyd@gcu.edu.cn" userId="b8e7e040dcb4f74d" providerId="LiveId" clId="{B385CD2D-E19C-411C-82E4-00AF2638A8D3}" dt="2022-02-17T03:49:29.331" v="19079" actId="6549"/>
        <pc:sldMkLst>
          <pc:docMk/>
          <pc:sldMk cId="1542306150" sldId="347"/>
        </pc:sldMkLst>
        <pc:spChg chg="mod">
          <ac:chgData name="linyd@gcu.edu.cn" userId="b8e7e040dcb4f74d" providerId="LiveId" clId="{B385CD2D-E19C-411C-82E4-00AF2638A8D3}" dt="2022-02-17T03:47:22.496" v="19034" actId="20577"/>
          <ac:spMkLst>
            <pc:docMk/>
            <pc:sldMk cId="1542306150" sldId="347"/>
            <ac:spMk id="2" creationId="{A4AE6D59-7D9B-47B4-A7D0-BFCF44C6FFA4}"/>
          </ac:spMkLst>
        </pc:spChg>
        <pc:spChg chg="mod">
          <ac:chgData name="linyd@gcu.edu.cn" userId="b8e7e040dcb4f74d" providerId="LiveId" clId="{B385CD2D-E19C-411C-82E4-00AF2638A8D3}" dt="2022-02-17T03:47:33.729" v="19057" actId="20577"/>
          <ac:spMkLst>
            <pc:docMk/>
            <pc:sldMk cId="1542306150" sldId="347"/>
            <ac:spMk id="3" creationId="{AF3C60CD-6AB4-471E-8D03-DCA1BEB377A4}"/>
          </ac:spMkLst>
        </pc:spChg>
        <pc:spChg chg="add mod">
          <ac:chgData name="linyd@gcu.edu.cn" userId="b8e7e040dcb4f74d" providerId="LiveId" clId="{B385CD2D-E19C-411C-82E4-00AF2638A8D3}" dt="2022-02-17T03:48:27.684" v="19065" actId="1076"/>
          <ac:spMkLst>
            <pc:docMk/>
            <pc:sldMk cId="1542306150" sldId="347"/>
            <ac:spMk id="6" creationId="{FAC9BDD3-4045-4F59-A633-DF8E1A59E126}"/>
          </ac:spMkLst>
        </pc:spChg>
        <pc:spChg chg="add mod">
          <ac:chgData name="linyd@gcu.edu.cn" userId="b8e7e040dcb4f74d" providerId="LiveId" clId="{B385CD2D-E19C-411C-82E4-00AF2638A8D3}" dt="2022-02-17T03:48:48.484" v="19070" actId="1036"/>
          <ac:spMkLst>
            <pc:docMk/>
            <pc:sldMk cId="1542306150" sldId="347"/>
            <ac:spMk id="7" creationId="{BED20739-C3A6-4317-B66E-1F89F4A5E1FD}"/>
          </ac:spMkLst>
        </pc:spChg>
        <pc:spChg chg="add del mod">
          <ac:chgData name="linyd@gcu.edu.cn" userId="b8e7e040dcb4f74d" providerId="LiveId" clId="{B385CD2D-E19C-411C-82E4-00AF2638A8D3}" dt="2022-02-17T03:49:03.469" v="19072" actId="478"/>
          <ac:spMkLst>
            <pc:docMk/>
            <pc:sldMk cId="1542306150" sldId="347"/>
            <ac:spMk id="8" creationId="{8FFDEC86-0D3E-4858-8826-326A5585EBD9}"/>
          </ac:spMkLst>
        </pc:spChg>
        <pc:spChg chg="add mod">
          <ac:chgData name="linyd@gcu.edu.cn" userId="b8e7e040dcb4f74d" providerId="LiveId" clId="{B385CD2D-E19C-411C-82E4-00AF2638A8D3}" dt="2022-02-17T03:49:29.331" v="19079" actId="6549"/>
          <ac:spMkLst>
            <pc:docMk/>
            <pc:sldMk cId="1542306150" sldId="347"/>
            <ac:spMk id="10" creationId="{7F880BE2-B005-4A6D-B12C-F2C7B35B6357}"/>
          </ac:spMkLst>
        </pc:spChg>
        <pc:picChg chg="add mod">
          <ac:chgData name="linyd@gcu.edu.cn" userId="b8e7e040dcb4f74d" providerId="LiveId" clId="{B385CD2D-E19C-411C-82E4-00AF2638A8D3}" dt="2022-02-17T03:47:53.389" v="19059" actId="1076"/>
          <ac:picMkLst>
            <pc:docMk/>
            <pc:sldMk cId="1542306150" sldId="347"/>
            <ac:picMk id="5" creationId="{8738AD98-CE26-435F-8D1D-8A8D0BF5D111}"/>
          </ac:picMkLst>
        </pc:picChg>
      </pc:sldChg>
    </pc:docChg>
  </pc:docChgLst>
  <pc:docChgLst>
    <pc:chgData name="linyd@gcu.edu.cn" userId="b8e7e040dcb4f74d" providerId="LiveId" clId="{C0699B5E-856A-43D0-919D-FA78BC5D0687}"/>
    <pc:docChg chg="undo custSel addSld modSld">
      <pc:chgData name="linyd@gcu.edu.cn" userId="b8e7e040dcb4f74d" providerId="LiveId" clId="{C0699B5E-856A-43D0-919D-FA78BC5D0687}" dt="2022-02-14T03:27:32.495" v="6047" actId="20577"/>
      <pc:docMkLst>
        <pc:docMk/>
      </pc:docMkLst>
      <pc:sldChg chg="modSp mod">
        <pc:chgData name="linyd@gcu.edu.cn" userId="b8e7e040dcb4f74d" providerId="LiveId" clId="{C0699B5E-856A-43D0-919D-FA78BC5D0687}" dt="2022-02-14T03:27:32.495" v="6047" actId="20577"/>
        <pc:sldMkLst>
          <pc:docMk/>
          <pc:sldMk cId="2806257027" sldId="256"/>
        </pc:sldMkLst>
        <pc:spChg chg="mod">
          <ac:chgData name="linyd@gcu.edu.cn" userId="b8e7e040dcb4f74d" providerId="LiveId" clId="{C0699B5E-856A-43D0-919D-FA78BC5D0687}" dt="2022-02-14T03:27:32.495" v="6047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 modAnim">
        <pc:chgData name="linyd@gcu.edu.cn" userId="b8e7e040dcb4f74d" providerId="LiveId" clId="{C0699B5E-856A-43D0-919D-FA78BC5D0687}" dt="2022-02-13T02:57:13.484" v="254" actId="478"/>
        <pc:sldMkLst>
          <pc:docMk/>
          <pc:sldMk cId="2628330532" sldId="294"/>
        </pc:sldMkLst>
        <pc:spChg chg="mod">
          <ac:chgData name="linyd@gcu.edu.cn" userId="b8e7e040dcb4f74d" providerId="LiveId" clId="{C0699B5E-856A-43D0-919D-FA78BC5D0687}" dt="2022-02-13T02:53:35.260" v="193" actId="122"/>
          <ac:spMkLst>
            <pc:docMk/>
            <pc:sldMk cId="2628330532" sldId="294"/>
            <ac:spMk id="3" creationId="{6038C1F2-5F02-43E8-BB76-EF80BCDDF6BE}"/>
          </ac:spMkLst>
        </pc:spChg>
        <pc:spChg chg="add mod">
          <ac:chgData name="linyd@gcu.edu.cn" userId="b8e7e040dcb4f74d" providerId="LiveId" clId="{C0699B5E-856A-43D0-919D-FA78BC5D0687}" dt="2022-02-13T02:55:05.498" v="238" actId="1076"/>
          <ac:spMkLst>
            <pc:docMk/>
            <pc:sldMk cId="2628330532" sldId="294"/>
            <ac:spMk id="7" creationId="{34A8F8B5-FC8D-47BC-AA41-B9CB6FD27804}"/>
          </ac:spMkLst>
        </pc:spChg>
        <pc:picChg chg="add del mod">
          <ac:chgData name="linyd@gcu.edu.cn" userId="b8e7e040dcb4f74d" providerId="LiveId" clId="{C0699B5E-856A-43D0-919D-FA78BC5D0687}" dt="2022-02-13T02:57:13.484" v="254" actId="478"/>
          <ac:picMkLst>
            <pc:docMk/>
            <pc:sldMk cId="2628330532" sldId="294"/>
            <ac:picMk id="4" creationId="{69FE66EB-CC87-4297-8E94-24381C7C6D69}"/>
          </ac:picMkLst>
        </pc:picChg>
        <pc:picChg chg="add mod">
          <ac:chgData name="linyd@gcu.edu.cn" userId="b8e7e040dcb4f74d" providerId="LiveId" clId="{C0699B5E-856A-43D0-919D-FA78BC5D0687}" dt="2022-02-13T02:54:35.940" v="206" actId="1035"/>
          <ac:picMkLst>
            <pc:docMk/>
            <pc:sldMk cId="2628330532" sldId="294"/>
            <ac:picMk id="6" creationId="{EC98715D-C0C8-450B-AA73-D702E89920E9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9" creationId="{087DB932-723D-4C47-8789-6D61BBC90E65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1" creationId="{3DE6DB4F-92A0-4799-8431-1CF2EFBCB8CA}"/>
          </ac:picMkLst>
        </pc:picChg>
        <pc:picChg chg="add mod">
          <ac:chgData name="linyd@gcu.edu.cn" userId="b8e7e040dcb4f74d" providerId="LiveId" clId="{C0699B5E-856A-43D0-919D-FA78BC5D0687}" dt="2022-02-13T02:56:45.547" v="252" actId="1076"/>
          <ac:picMkLst>
            <pc:docMk/>
            <pc:sldMk cId="2628330532" sldId="294"/>
            <ac:picMk id="13" creationId="{0FF68D6D-1D0E-4915-A1B8-4603035FED8D}"/>
          </ac:picMkLst>
        </pc:picChg>
      </pc:sldChg>
      <pc:sldChg chg="addSp modSp new mod">
        <pc:chgData name="linyd@gcu.edu.cn" userId="b8e7e040dcb4f74d" providerId="LiveId" clId="{C0699B5E-856A-43D0-919D-FA78BC5D0687}" dt="2022-02-13T03:08:14.585" v="537" actId="5793"/>
        <pc:sldMkLst>
          <pc:docMk/>
          <pc:sldMk cId="3141072908" sldId="295"/>
        </pc:sldMkLst>
        <pc:spChg chg="mod">
          <ac:chgData name="linyd@gcu.edu.cn" userId="b8e7e040dcb4f74d" providerId="LiveId" clId="{C0699B5E-856A-43D0-919D-FA78BC5D0687}" dt="2022-02-13T02:57:18.457" v="255"/>
          <ac:spMkLst>
            <pc:docMk/>
            <pc:sldMk cId="3141072908" sldId="295"/>
            <ac:spMk id="2" creationId="{61430A00-91AC-4945-9215-40B0614F6509}"/>
          </ac:spMkLst>
        </pc:spChg>
        <pc:spChg chg="mod">
          <ac:chgData name="linyd@gcu.edu.cn" userId="b8e7e040dcb4f74d" providerId="LiveId" clId="{C0699B5E-856A-43D0-919D-FA78BC5D0687}" dt="2022-02-13T03:08:14.585" v="537" actId="5793"/>
          <ac:spMkLst>
            <pc:docMk/>
            <pc:sldMk cId="3141072908" sldId="295"/>
            <ac:spMk id="3" creationId="{AC4036BA-E4F4-4922-A212-81A3949E5B2E}"/>
          </ac:spMkLst>
        </pc:spChg>
        <pc:spChg chg="add mod">
          <ac:chgData name="linyd@gcu.edu.cn" userId="b8e7e040dcb4f74d" providerId="LiveId" clId="{C0699B5E-856A-43D0-919D-FA78BC5D0687}" dt="2022-02-13T03:05:17.195" v="412" actId="1076"/>
          <ac:spMkLst>
            <pc:docMk/>
            <pc:sldMk cId="3141072908" sldId="295"/>
            <ac:spMk id="6" creationId="{F53DCE60-E18E-48D6-A4B7-F9F5FAC802D7}"/>
          </ac:spMkLst>
        </pc:spChg>
        <pc:spChg chg="add mod">
          <ac:chgData name="linyd@gcu.edu.cn" userId="b8e7e040dcb4f74d" providerId="LiveId" clId="{C0699B5E-856A-43D0-919D-FA78BC5D0687}" dt="2022-02-13T03:06:18.987" v="482" actId="14100"/>
          <ac:spMkLst>
            <pc:docMk/>
            <pc:sldMk cId="3141072908" sldId="295"/>
            <ac:spMk id="9" creationId="{EE3D5944-001D-42CE-BC05-931584CDE4F3}"/>
          </ac:spMkLst>
        </pc:spChg>
        <pc:spChg chg="add mod">
          <ac:chgData name="linyd@gcu.edu.cn" userId="b8e7e040dcb4f74d" providerId="LiveId" clId="{C0699B5E-856A-43D0-919D-FA78BC5D0687}" dt="2022-02-13T03:07:25.702" v="519" actId="20577"/>
          <ac:spMkLst>
            <pc:docMk/>
            <pc:sldMk cId="3141072908" sldId="295"/>
            <ac:spMk id="12" creationId="{354B8877-6312-4521-A959-73A35A95081B}"/>
          </ac:spMkLst>
        </pc:spChg>
        <pc:picChg chg="add mod">
          <ac:chgData name="linyd@gcu.edu.cn" userId="b8e7e040dcb4f74d" providerId="LiveId" clId="{C0699B5E-856A-43D0-919D-FA78BC5D0687}" dt="2022-02-13T03:05:00.826" v="386" actId="1076"/>
          <ac:picMkLst>
            <pc:docMk/>
            <pc:sldMk cId="3141072908" sldId="295"/>
            <ac:picMk id="5" creationId="{35901219-D908-427E-8475-088C118B5082}"/>
          </ac:picMkLst>
        </pc:picChg>
        <pc:picChg chg="add mod">
          <ac:chgData name="linyd@gcu.edu.cn" userId="b8e7e040dcb4f74d" providerId="LiveId" clId="{C0699B5E-856A-43D0-919D-FA78BC5D0687}" dt="2022-02-13T03:05:44.666" v="415" actId="14100"/>
          <ac:picMkLst>
            <pc:docMk/>
            <pc:sldMk cId="3141072908" sldId="295"/>
            <ac:picMk id="8" creationId="{7FE78FB5-579A-44F0-ACB0-B1A51FF834F6}"/>
          </ac:picMkLst>
        </pc:picChg>
        <pc:picChg chg="add mod">
          <ac:chgData name="linyd@gcu.edu.cn" userId="b8e7e040dcb4f74d" providerId="LiveId" clId="{C0699B5E-856A-43D0-919D-FA78BC5D0687}" dt="2022-02-13T03:06:52.738" v="486" actId="1076"/>
          <ac:picMkLst>
            <pc:docMk/>
            <pc:sldMk cId="3141072908" sldId="295"/>
            <ac:picMk id="11" creationId="{773B850B-3942-47F2-B302-300B6DBCDD31}"/>
          </ac:picMkLst>
        </pc:picChg>
      </pc:sldChg>
      <pc:sldChg chg="addSp delSp modSp new mod">
        <pc:chgData name="linyd@gcu.edu.cn" userId="b8e7e040dcb4f74d" providerId="LiveId" clId="{C0699B5E-856A-43D0-919D-FA78BC5D0687}" dt="2022-02-13T03:19:49.658" v="1043"/>
        <pc:sldMkLst>
          <pc:docMk/>
          <pc:sldMk cId="386832351" sldId="296"/>
        </pc:sldMkLst>
        <pc:spChg chg="mod">
          <ac:chgData name="linyd@gcu.edu.cn" userId="b8e7e040dcb4f74d" providerId="LiveId" clId="{C0699B5E-856A-43D0-919D-FA78BC5D0687}" dt="2022-02-13T03:08:06.005" v="524"/>
          <ac:spMkLst>
            <pc:docMk/>
            <pc:sldMk cId="386832351" sldId="296"/>
            <ac:spMk id="2" creationId="{CFA315D0-7D3D-428E-A61A-F028662803B9}"/>
          </ac:spMkLst>
        </pc:spChg>
        <pc:spChg chg="mod">
          <ac:chgData name="linyd@gcu.edu.cn" userId="b8e7e040dcb4f74d" providerId="LiveId" clId="{C0699B5E-856A-43D0-919D-FA78BC5D0687}" dt="2022-02-13T03:19:49.658" v="1043"/>
          <ac:spMkLst>
            <pc:docMk/>
            <pc:sldMk cId="386832351" sldId="296"/>
            <ac:spMk id="3" creationId="{8349B9C5-0CA9-4E0A-AC8F-500045D2E85F}"/>
          </ac:spMkLst>
        </pc:spChg>
        <pc:spChg chg="add">
          <ac:chgData name="linyd@gcu.edu.cn" userId="b8e7e040dcb4f74d" providerId="LiveId" clId="{C0699B5E-856A-43D0-919D-FA78BC5D0687}" dt="2022-02-13T03:10:59.925" v="762" actId="11529"/>
          <ac:spMkLst>
            <pc:docMk/>
            <pc:sldMk cId="386832351" sldId="296"/>
            <ac:spMk id="4" creationId="{6D61D297-EE23-4E49-96EC-5F077CD10C59}"/>
          </ac:spMkLst>
        </pc:spChg>
        <pc:spChg chg="add mod">
          <ac:chgData name="linyd@gcu.edu.cn" userId="b8e7e040dcb4f74d" providerId="LiveId" clId="{C0699B5E-856A-43D0-919D-FA78BC5D0687}" dt="2022-02-13T03:11:05.513" v="764" actId="207"/>
          <ac:spMkLst>
            <pc:docMk/>
            <pc:sldMk cId="386832351" sldId="296"/>
            <ac:spMk id="5" creationId="{1730F401-558C-4E00-B158-DBD02A7C1184}"/>
          </ac:spMkLst>
        </pc:spChg>
        <pc:spChg chg="add mod">
          <ac:chgData name="linyd@gcu.edu.cn" userId="b8e7e040dcb4f74d" providerId="LiveId" clId="{C0699B5E-856A-43D0-919D-FA78BC5D0687}" dt="2022-02-13T03:11:23.969" v="767" actId="207"/>
          <ac:spMkLst>
            <pc:docMk/>
            <pc:sldMk cId="386832351" sldId="296"/>
            <ac:spMk id="6" creationId="{0C085A10-3734-4BAC-8F91-26B655C80984}"/>
          </ac:spMkLst>
        </pc:spChg>
        <pc:spChg chg="add mod">
          <ac:chgData name="linyd@gcu.edu.cn" userId="b8e7e040dcb4f74d" providerId="LiveId" clId="{C0699B5E-856A-43D0-919D-FA78BC5D0687}" dt="2022-02-13T03:11:35.667" v="771" actId="1076"/>
          <ac:spMkLst>
            <pc:docMk/>
            <pc:sldMk cId="386832351" sldId="296"/>
            <ac:spMk id="7" creationId="{1CC5F077-8013-4321-92A3-7EA229A054F0}"/>
          </ac:spMkLst>
        </pc:spChg>
        <pc:spChg chg="add mod">
          <ac:chgData name="linyd@gcu.edu.cn" userId="b8e7e040dcb4f74d" providerId="LiveId" clId="{C0699B5E-856A-43D0-919D-FA78BC5D0687}" dt="2022-02-13T03:12:44.354" v="775" actId="1076"/>
          <ac:spMkLst>
            <pc:docMk/>
            <pc:sldMk cId="386832351" sldId="296"/>
            <ac:spMk id="8" creationId="{7B0C3AED-3B65-4BFE-A016-BD5A4B66EFCF}"/>
          </ac:spMkLst>
        </pc:spChg>
        <pc:spChg chg="add mod">
          <ac:chgData name="linyd@gcu.edu.cn" userId="b8e7e040dcb4f74d" providerId="LiveId" clId="{C0699B5E-856A-43D0-919D-FA78BC5D0687}" dt="2022-02-13T03:13:02.722" v="788" actId="1076"/>
          <ac:spMkLst>
            <pc:docMk/>
            <pc:sldMk cId="386832351" sldId="296"/>
            <ac:spMk id="9" creationId="{2D511EB4-481F-45F1-AFF3-2F034617E0DD}"/>
          </ac:spMkLst>
        </pc:spChg>
        <pc:spChg chg="add del">
          <ac:chgData name="linyd@gcu.edu.cn" userId="b8e7e040dcb4f74d" providerId="LiveId" clId="{C0699B5E-856A-43D0-919D-FA78BC5D0687}" dt="2022-02-13T03:13:13.498" v="790" actId="478"/>
          <ac:spMkLst>
            <pc:docMk/>
            <pc:sldMk cId="386832351" sldId="296"/>
            <ac:spMk id="10" creationId="{7691B59F-CAE0-4A89-A798-1072D0C41C21}"/>
          </ac:spMkLst>
        </pc:spChg>
        <pc:spChg chg="add mod">
          <ac:chgData name="linyd@gcu.edu.cn" userId="b8e7e040dcb4f74d" providerId="LiveId" clId="{C0699B5E-856A-43D0-919D-FA78BC5D0687}" dt="2022-02-13T03:13:28.143" v="793"/>
          <ac:spMkLst>
            <pc:docMk/>
            <pc:sldMk cId="386832351" sldId="296"/>
            <ac:spMk id="11" creationId="{DECB2CCC-D9B7-4B6B-9DC0-514B91A9273D}"/>
          </ac:spMkLst>
        </pc:spChg>
        <pc:spChg chg="add mod">
          <ac:chgData name="linyd@gcu.edu.cn" userId="b8e7e040dcb4f74d" providerId="LiveId" clId="{C0699B5E-856A-43D0-919D-FA78BC5D0687}" dt="2022-02-13T03:13:41.562" v="837" actId="1037"/>
          <ac:spMkLst>
            <pc:docMk/>
            <pc:sldMk cId="386832351" sldId="296"/>
            <ac:spMk id="12" creationId="{EBE47FC9-6552-4829-ACE1-1EDCF85062CB}"/>
          </ac:spMkLst>
        </pc:spChg>
        <pc:spChg chg="add mod">
          <ac:chgData name="linyd@gcu.edu.cn" userId="b8e7e040dcb4f74d" providerId="LiveId" clId="{C0699B5E-856A-43D0-919D-FA78BC5D0687}" dt="2022-02-13T03:13:54.523" v="847" actId="20577"/>
          <ac:spMkLst>
            <pc:docMk/>
            <pc:sldMk cId="386832351" sldId="296"/>
            <ac:spMk id="13" creationId="{470948C3-2B0E-4036-83DE-D44AE22EF877}"/>
          </ac:spMkLst>
        </pc:spChg>
        <pc:spChg chg="add mod">
          <ac:chgData name="linyd@gcu.edu.cn" userId="b8e7e040dcb4f74d" providerId="LiveId" clId="{C0699B5E-856A-43D0-919D-FA78BC5D0687}" dt="2022-02-13T03:14:13.410" v="862" actId="1076"/>
          <ac:spMkLst>
            <pc:docMk/>
            <pc:sldMk cId="386832351" sldId="296"/>
            <ac:spMk id="14" creationId="{8E585624-5B8A-4C05-8B7D-BC59440E3392}"/>
          </ac:spMkLst>
        </pc:spChg>
      </pc:sldChg>
      <pc:sldChg chg="addSp delSp modSp add mod">
        <pc:chgData name="linyd@gcu.edu.cn" userId="b8e7e040dcb4f74d" providerId="LiveId" clId="{C0699B5E-856A-43D0-919D-FA78BC5D0687}" dt="2022-02-13T03:19:52.744" v="1044"/>
        <pc:sldMkLst>
          <pc:docMk/>
          <pc:sldMk cId="2136081880" sldId="297"/>
        </pc:sldMkLst>
        <pc:spChg chg="mod">
          <ac:chgData name="linyd@gcu.edu.cn" userId="b8e7e040dcb4f74d" providerId="LiveId" clId="{C0699B5E-856A-43D0-919D-FA78BC5D0687}" dt="2022-02-13T03:19:52.744" v="1044"/>
          <ac:spMkLst>
            <pc:docMk/>
            <pc:sldMk cId="2136081880" sldId="297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4" creationId="{6D61D297-EE23-4E49-96EC-5F077CD10C59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5" creationId="{1730F401-558C-4E00-B158-DBD02A7C11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6" creationId="{0C085A10-3734-4BAC-8F91-26B655C80984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7" creationId="{1CC5F077-8013-4321-92A3-7EA229A054F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8" creationId="{7B0C3AED-3B65-4BFE-A016-BD5A4B66EFCF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9" creationId="{2D511EB4-481F-45F1-AFF3-2F034617E0DD}"/>
          </ac:spMkLst>
        </pc:spChg>
        <pc:spChg chg="add mod">
          <ac:chgData name="linyd@gcu.edu.cn" userId="b8e7e040dcb4f74d" providerId="LiveId" clId="{C0699B5E-856A-43D0-919D-FA78BC5D0687}" dt="2022-02-13T03:15:18.078" v="873"/>
          <ac:spMkLst>
            <pc:docMk/>
            <pc:sldMk cId="2136081880" sldId="297"/>
            <ac:spMk id="10" creationId="{36392ECB-DCA1-4C0F-9031-2005E23D81E0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1" creationId="{DECB2CCC-D9B7-4B6B-9DC0-514B91A9273D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2" creationId="{EBE47FC9-6552-4829-ACE1-1EDCF85062CB}"/>
          </ac:spMkLst>
        </pc:spChg>
        <pc:spChg chg="mod">
          <ac:chgData name="linyd@gcu.edu.cn" userId="b8e7e040dcb4f74d" providerId="LiveId" clId="{C0699B5E-856A-43D0-919D-FA78BC5D0687}" dt="2022-02-13T03:14:33.171" v="864" actId="1076"/>
          <ac:spMkLst>
            <pc:docMk/>
            <pc:sldMk cId="2136081880" sldId="297"/>
            <ac:spMk id="13" creationId="{470948C3-2B0E-4036-83DE-D44AE22EF877}"/>
          </ac:spMkLst>
        </pc:spChg>
        <pc:spChg chg="mod">
          <ac:chgData name="linyd@gcu.edu.cn" userId="b8e7e040dcb4f74d" providerId="LiveId" clId="{C0699B5E-856A-43D0-919D-FA78BC5D0687}" dt="2022-02-13T03:15:24.778" v="874" actId="1076"/>
          <ac:spMkLst>
            <pc:docMk/>
            <pc:sldMk cId="2136081880" sldId="297"/>
            <ac:spMk id="14" creationId="{8E585624-5B8A-4C05-8B7D-BC59440E3392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5" creationId="{32809149-7E4A-4078-A322-9BAA90A4B44E}"/>
          </ac:spMkLst>
        </pc:spChg>
        <pc:spChg chg="add mod">
          <ac:chgData name="linyd@gcu.edu.cn" userId="b8e7e040dcb4f74d" providerId="LiveId" clId="{C0699B5E-856A-43D0-919D-FA78BC5D0687}" dt="2022-02-13T03:14:56.018" v="868" actId="571"/>
          <ac:spMkLst>
            <pc:docMk/>
            <pc:sldMk cId="2136081880" sldId="297"/>
            <ac:spMk id="16" creationId="{6CA25E1A-9E3B-456C-A8B3-6BB52F2F61BC}"/>
          </ac:spMkLst>
        </pc:spChg>
        <pc:spChg chg="add mod">
          <ac:chgData name="linyd@gcu.edu.cn" userId="b8e7e040dcb4f74d" providerId="LiveId" clId="{C0699B5E-856A-43D0-919D-FA78BC5D0687}" dt="2022-02-13T03:14:59.155" v="870" actId="20577"/>
          <ac:spMkLst>
            <pc:docMk/>
            <pc:sldMk cId="2136081880" sldId="297"/>
            <ac:spMk id="17" creationId="{2DEC9DFF-648D-4DD6-BACE-6589C9798484}"/>
          </ac:spMkLst>
        </pc:spChg>
        <pc:spChg chg="add mod">
          <ac:chgData name="linyd@gcu.edu.cn" userId="b8e7e040dcb4f74d" providerId="LiveId" clId="{C0699B5E-856A-43D0-919D-FA78BC5D0687}" dt="2022-02-13T03:15:55.538" v="935" actId="1076"/>
          <ac:spMkLst>
            <pc:docMk/>
            <pc:sldMk cId="2136081880" sldId="297"/>
            <ac:spMk id="18" creationId="{B294CADC-2C13-413F-9E36-A9F221ADB05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19" creationId="{A2311BF3-80A2-43E6-A06D-543F24BBAB03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0" creationId="{5CD8B0C1-0D48-4EC8-A407-6DAB9F0CCEF5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1" creationId="{DC289E8C-33C6-4EEF-9550-1A6CE753046C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2" creationId="{9FB9F6CD-47FD-4A37-84A0-DDAD2C920BF7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3" creationId="{D9588FFB-309F-4D06-B9FE-C2929E00493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4" creationId="{221DCC16-30A7-482C-8E40-CD8598416D8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5" creationId="{8921F22B-BB88-4CF1-876F-74A8255F6D66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6" creationId="{D007296E-A49C-42A9-B3DA-2E3E095C9B0F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7" creationId="{0CCA821F-C4AD-4A59-9213-7A14C925B8BB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8" creationId="{2B095D04-54B3-4E69-919F-20694C67CCBE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29" creationId="{76BD3950-5EF3-4DEF-A126-5B6635823E48}"/>
          </ac:spMkLst>
        </pc:spChg>
        <pc:spChg chg="add mod">
          <ac:chgData name="linyd@gcu.edu.cn" userId="b8e7e040dcb4f74d" providerId="LiveId" clId="{C0699B5E-856A-43D0-919D-FA78BC5D0687}" dt="2022-02-13T03:16:04.011" v="936" actId="571"/>
          <ac:spMkLst>
            <pc:docMk/>
            <pc:sldMk cId="2136081880" sldId="297"/>
            <ac:spMk id="30" creationId="{5A2D22E5-2AD2-4D7A-8D12-D7C9BD995D11}"/>
          </ac:spMkLst>
        </pc:spChg>
        <pc:spChg chg="add del mod">
          <ac:chgData name="linyd@gcu.edu.cn" userId="b8e7e040dcb4f74d" providerId="LiveId" clId="{C0699B5E-856A-43D0-919D-FA78BC5D0687}" dt="2022-02-13T03:16:57.727" v="959" actId="478"/>
          <ac:spMkLst>
            <pc:docMk/>
            <pc:sldMk cId="2136081880" sldId="297"/>
            <ac:spMk id="31" creationId="{B52A3B34-FD27-4EC5-8A33-4072837E3F6A}"/>
          </ac:spMkLst>
        </pc:spChg>
        <pc:spChg chg="add mod">
          <ac:chgData name="linyd@gcu.edu.cn" userId="b8e7e040dcb4f74d" providerId="LiveId" clId="{C0699B5E-856A-43D0-919D-FA78BC5D0687}" dt="2022-02-13T03:16:21.887" v="952" actId="313"/>
          <ac:spMkLst>
            <pc:docMk/>
            <pc:sldMk cId="2136081880" sldId="297"/>
            <ac:spMk id="32" creationId="{43106982-9B22-4876-B99D-FA3337A35EE5}"/>
          </ac:spMkLst>
        </pc:spChg>
        <pc:spChg chg="add mod">
          <ac:chgData name="linyd@gcu.edu.cn" userId="b8e7e040dcb4f74d" providerId="LiveId" clId="{C0699B5E-856A-43D0-919D-FA78BC5D0687}" dt="2022-02-13T03:16:35.391" v="956" actId="20577"/>
          <ac:spMkLst>
            <pc:docMk/>
            <pc:sldMk cId="2136081880" sldId="297"/>
            <ac:spMk id="33" creationId="{6341A915-0E76-401F-8BEC-A951B1E8AC7A}"/>
          </ac:spMkLst>
        </pc:spChg>
        <pc:spChg chg="add mod">
          <ac:chgData name="linyd@gcu.edu.cn" userId="b8e7e040dcb4f74d" providerId="LiveId" clId="{C0699B5E-856A-43D0-919D-FA78BC5D0687}" dt="2022-02-13T03:17:13.771" v="962" actId="208"/>
          <ac:spMkLst>
            <pc:docMk/>
            <pc:sldMk cId="2136081880" sldId="297"/>
            <ac:spMk id="34" creationId="{5321A8FB-98A2-4ACF-96BF-329667C3B455}"/>
          </ac:spMkLst>
        </pc:spChg>
        <pc:spChg chg="add mod">
          <ac:chgData name="linyd@gcu.edu.cn" userId="b8e7e040dcb4f74d" providerId="LiveId" clId="{C0699B5E-856A-43D0-919D-FA78BC5D0687}" dt="2022-02-13T03:18:53.747" v="1019" actId="20577"/>
          <ac:spMkLst>
            <pc:docMk/>
            <pc:sldMk cId="2136081880" sldId="297"/>
            <ac:spMk id="35" creationId="{E2F709BD-ED47-43C6-86B8-F313E9C2C543}"/>
          </ac:spMkLst>
        </pc:spChg>
      </pc:sldChg>
      <pc:sldChg chg="modSp add mod">
        <pc:chgData name="linyd@gcu.edu.cn" userId="b8e7e040dcb4f74d" providerId="LiveId" clId="{C0699B5E-856A-43D0-919D-FA78BC5D0687}" dt="2022-02-13T03:20:50.347" v="1115" actId="14100"/>
        <pc:sldMkLst>
          <pc:docMk/>
          <pc:sldMk cId="2182446695" sldId="298"/>
        </pc:sldMkLst>
        <pc:spChg chg="mod">
          <ac:chgData name="linyd@gcu.edu.cn" userId="b8e7e040dcb4f74d" providerId="LiveId" clId="{C0699B5E-856A-43D0-919D-FA78BC5D0687}" dt="2022-02-13T03:19:54.883" v="1045"/>
          <ac:spMkLst>
            <pc:docMk/>
            <pc:sldMk cId="2182446695" sldId="298"/>
            <ac:spMk id="3" creationId="{8349B9C5-0CA9-4E0A-AC8F-500045D2E85F}"/>
          </ac:spMkLst>
        </pc:spChg>
        <pc:spChg chg="mod">
          <ac:chgData name="linyd@gcu.edu.cn" userId="b8e7e040dcb4f74d" providerId="LiveId" clId="{C0699B5E-856A-43D0-919D-FA78BC5D0687}" dt="2022-02-13T03:20:09.606" v="1055" actId="20577"/>
          <ac:spMkLst>
            <pc:docMk/>
            <pc:sldMk cId="2182446695" sldId="298"/>
            <ac:spMk id="32" creationId="{43106982-9B22-4876-B99D-FA3337A35EE5}"/>
          </ac:spMkLst>
        </pc:spChg>
        <pc:spChg chg="mod">
          <ac:chgData name="linyd@gcu.edu.cn" userId="b8e7e040dcb4f74d" providerId="LiveId" clId="{C0699B5E-856A-43D0-919D-FA78BC5D0687}" dt="2022-02-13T03:20:05.279" v="1052" actId="20577"/>
          <ac:spMkLst>
            <pc:docMk/>
            <pc:sldMk cId="2182446695" sldId="298"/>
            <ac:spMk id="33" creationId="{6341A915-0E76-401F-8BEC-A951B1E8AC7A}"/>
          </ac:spMkLst>
        </pc:spChg>
        <pc:spChg chg="mod">
          <ac:chgData name="linyd@gcu.edu.cn" userId="b8e7e040dcb4f74d" providerId="LiveId" clId="{C0699B5E-856A-43D0-919D-FA78BC5D0687}" dt="2022-02-13T03:20:50.347" v="1115" actId="14100"/>
          <ac:spMkLst>
            <pc:docMk/>
            <pc:sldMk cId="2182446695" sldId="298"/>
            <ac:spMk id="35" creationId="{E2F709BD-ED47-43C6-86B8-F313E9C2C543}"/>
          </ac:spMkLst>
        </pc:spChg>
      </pc:sldChg>
      <pc:sldChg chg="addSp modSp new mod modAnim">
        <pc:chgData name="linyd@gcu.edu.cn" userId="b8e7e040dcb4f74d" providerId="LiveId" clId="{C0699B5E-856A-43D0-919D-FA78BC5D0687}" dt="2022-02-13T03:24:47.696" v="1412"/>
        <pc:sldMkLst>
          <pc:docMk/>
          <pc:sldMk cId="2615737454" sldId="299"/>
        </pc:sldMkLst>
        <pc:spChg chg="mod">
          <ac:chgData name="linyd@gcu.edu.cn" userId="b8e7e040dcb4f74d" providerId="LiveId" clId="{C0699B5E-856A-43D0-919D-FA78BC5D0687}" dt="2022-02-13T03:21:10.783" v="1117"/>
          <ac:spMkLst>
            <pc:docMk/>
            <pc:sldMk cId="2615737454" sldId="299"/>
            <ac:spMk id="2" creationId="{10DE4CF6-CB7D-4705-9E22-42C857902FBC}"/>
          </ac:spMkLst>
        </pc:spChg>
        <pc:spChg chg="mod">
          <ac:chgData name="linyd@gcu.edu.cn" userId="b8e7e040dcb4f74d" providerId="LiveId" clId="{C0699B5E-856A-43D0-919D-FA78BC5D0687}" dt="2022-02-13T03:23:10.396" v="1346" actId="20577"/>
          <ac:spMkLst>
            <pc:docMk/>
            <pc:sldMk cId="2615737454" sldId="299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3:49.700" v="1406" actId="207"/>
          <ac:spMkLst>
            <pc:docMk/>
            <pc:sldMk cId="2615737454" sldId="299"/>
            <ac:spMk id="4" creationId="{3116E076-A201-4004-BC79-C7566E6F56BA}"/>
          </ac:spMkLst>
        </pc:spChg>
        <pc:picChg chg="add mod">
          <ac:chgData name="linyd@gcu.edu.cn" userId="b8e7e040dcb4f74d" providerId="LiveId" clId="{C0699B5E-856A-43D0-919D-FA78BC5D0687}" dt="2022-02-13T03:24:44.794" v="1411" actId="1076"/>
          <ac:picMkLst>
            <pc:docMk/>
            <pc:sldMk cId="2615737454" sldId="299"/>
            <ac:picMk id="6" creationId="{31908AD4-4B8C-404A-9245-438F72B8F479}"/>
          </ac:picMkLst>
        </pc:picChg>
      </pc:sldChg>
      <pc:sldChg chg="addSp delSp modSp add mod delAnim">
        <pc:chgData name="linyd@gcu.edu.cn" userId="b8e7e040dcb4f74d" providerId="LiveId" clId="{C0699B5E-856A-43D0-919D-FA78BC5D0687}" dt="2022-02-13T03:26:47.922" v="1451" actId="478"/>
        <pc:sldMkLst>
          <pc:docMk/>
          <pc:sldMk cId="2455575308" sldId="300"/>
        </pc:sldMkLst>
        <pc:spChg chg="mod">
          <ac:chgData name="linyd@gcu.edu.cn" userId="b8e7e040dcb4f74d" providerId="LiveId" clId="{C0699B5E-856A-43D0-919D-FA78BC5D0687}" dt="2022-02-13T03:26:28.051" v="1434" actId="207"/>
          <ac:spMkLst>
            <pc:docMk/>
            <pc:sldMk cId="2455575308" sldId="300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5:17.153" v="1417" actId="478"/>
          <ac:spMkLst>
            <pc:docMk/>
            <pc:sldMk cId="2455575308" sldId="300"/>
            <ac:spMk id="4" creationId="{3116E076-A201-4004-BC79-C7566E6F56B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7" creationId="{C9D88846-CBBF-47DB-9B32-235D039FD413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8" creationId="{B0ABF9DB-C2B2-4EDF-B99D-24C1CF55064A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9" creationId="{54213518-C618-403F-B910-5F05864D710D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0" creationId="{9E8F5D89-3DF0-4A77-9B8E-DCC0E1921B4B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1" creationId="{9AF34F8B-3FF1-4F6A-B890-06D75D3BADAC}"/>
          </ac:spMkLst>
        </pc:spChg>
        <pc:spChg chg="add mod topLvl">
          <ac:chgData name="linyd@gcu.edu.cn" userId="b8e7e040dcb4f74d" providerId="LiveId" clId="{C0699B5E-856A-43D0-919D-FA78BC5D0687}" dt="2022-02-13T03:26:40.705" v="1450" actId="20577"/>
          <ac:spMkLst>
            <pc:docMk/>
            <pc:sldMk cId="2455575308" sldId="300"/>
            <ac:spMk id="12" creationId="{4CC3D401-C092-4D4D-81FA-24000D493AF1}"/>
          </ac:spMkLst>
        </pc:spChg>
        <pc:spChg chg="add mod topLvl">
          <ac:chgData name="linyd@gcu.edu.cn" userId="b8e7e040dcb4f74d" providerId="LiveId" clId="{C0699B5E-856A-43D0-919D-FA78BC5D0687}" dt="2022-02-13T03:25:50.402" v="1423" actId="165"/>
          <ac:spMkLst>
            <pc:docMk/>
            <pc:sldMk cId="2455575308" sldId="300"/>
            <ac:spMk id="13" creationId="{22EF11A0-E846-4DED-A33E-45C25BCFECDC}"/>
          </ac:spMkLst>
        </pc:spChg>
        <pc:spChg chg="add mod topLvl">
          <ac:chgData name="linyd@gcu.edu.cn" userId="b8e7e040dcb4f74d" providerId="LiveId" clId="{C0699B5E-856A-43D0-919D-FA78BC5D0687}" dt="2022-02-13T03:26:05.834" v="1428" actId="1076"/>
          <ac:spMkLst>
            <pc:docMk/>
            <pc:sldMk cId="2455575308" sldId="300"/>
            <ac:spMk id="14" creationId="{B0B32B3C-9921-4AB2-AC04-830B5E6AD774}"/>
          </ac:spMkLst>
        </pc:spChg>
        <pc:spChg chg="add mod topLvl">
          <ac:chgData name="linyd@gcu.edu.cn" userId="b8e7e040dcb4f74d" providerId="LiveId" clId="{C0699B5E-856A-43D0-919D-FA78BC5D0687}" dt="2022-02-13T03:26:14.474" v="1430" actId="1076"/>
          <ac:spMkLst>
            <pc:docMk/>
            <pc:sldMk cId="2455575308" sldId="300"/>
            <ac:spMk id="15" creationId="{BB8C3713-9D7E-4D21-8460-247FF5E0DDE7}"/>
          </ac:spMkLst>
        </pc:spChg>
        <pc:spChg chg="add del mod topLvl">
          <ac:chgData name="linyd@gcu.edu.cn" userId="b8e7e040dcb4f74d" providerId="LiveId" clId="{C0699B5E-856A-43D0-919D-FA78BC5D0687}" dt="2022-02-13T03:26:47.922" v="1451" actId="478"/>
          <ac:spMkLst>
            <pc:docMk/>
            <pc:sldMk cId="2455575308" sldId="300"/>
            <ac:spMk id="16" creationId="{608D0ADC-5E5C-4B35-ABC2-67E017A93FDD}"/>
          </ac:spMkLst>
        </pc:spChg>
        <pc:grpChg chg="add del mod">
          <ac:chgData name="linyd@gcu.edu.cn" userId="b8e7e040dcb4f74d" providerId="LiveId" clId="{C0699B5E-856A-43D0-919D-FA78BC5D0687}" dt="2022-02-13T03:25:50.402" v="1423" actId="165"/>
          <ac:grpSpMkLst>
            <pc:docMk/>
            <pc:sldMk cId="2455575308" sldId="300"/>
            <ac:grpSpMk id="5" creationId="{0542E438-ED46-4ADF-86BB-62FA75D2806F}"/>
          </ac:grpSpMkLst>
        </pc:grpChg>
        <pc:picChg chg="del">
          <ac:chgData name="linyd@gcu.edu.cn" userId="b8e7e040dcb4f74d" providerId="LiveId" clId="{C0699B5E-856A-43D0-919D-FA78BC5D0687}" dt="2022-02-13T03:25:15.932" v="1416" actId="478"/>
          <ac:picMkLst>
            <pc:docMk/>
            <pc:sldMk cId="2455575308" sldId="300"/>
            <ac:picMk id="6" creationId="{31908AD4-4B8C-404A-9245-438F72B8F479}"/>
          </ac:picMkLst>
        </pc:picChg>
      </pc:sldChg>
      <pc:sldChg chg="addSp delSp modSp add mod">
        <pc:chgData name="linyd@gcu.edu.cn" userId="b8e7e040dcb4f74d" providerId="LiveId" clId="{C0699B5E-856A-43D0-919D-FA78BC5D0687}" dt="2022-02-13T03:27:50.987" v="1473" actId="208"/>
        <pc:sldMkLst>
          <pc:docMk/>
          <pc:sldMk cId="3774385877" sldId="301"/>
        </pc:sldMkLst>
        <pc:spChg chg="mod">
          <ac:chgData name="linyd@gcu.edu.cn" userId="b8e7e040dcb4f74d" providerId="LiveId" clId="{C0699B5E-856A-43D0-919D-FA78BC5D0687}" dt="2022-02-13T03:26:54.316" v="1452" actId="207"/>
          <ac:spMkLst>
            <pc:docMk/>
            <pc:sldMk cId="3774385877" sldId="301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7:50.987" v="1473" actId="208"/>
          <ac:spMkLst>
            <pc:docMk/>
            <pc:sldMk cId="3774385877" sldId="301"/>
            <ac:spMk id="4" creationId="{9426F6B4-6ED0-4332-B714-F40B416421AD}"/>
          </ac:spMkLst>
        </pc:spChg>
        <pc:spChg chg="mod">
          <ac:chgData name="linyd@gcu.edu.cn" userId="b8e7e040dcb4f74d" providerId="LiveId" clId="{C0699B5E-856A-43D0-919D-FA78BC5D0687}" dt="2022-02-13T03:27:27.878" v="1469" actId="20577"/>
          <ac:spMkLst>
            <pc:docMk/>
            <pc:sldMk cId="3774385877" sldId="301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6:57.080" v="1453" actId="478"/>
          <ac:spMkLst>
            <pc:docMk/>
            <pc:sldMk cId="3774385877" sldId="301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7" creationId="{E8CA4D11-C045-49BE-BFB7-645B5E1FD410}"/>
          </ac:spMkLst>
        </pc:spChg>
        <pc:spChg chg="add mod">
          <ac:chgData name="linyd@gcu.edu.cn" userId="b8e7e040dcb4f74d" providerId="LiveId" clId="{C0699B5E-856A-43D0-919D-FA78BC5D0687}" dt="2022-02-13T03:27:11.666" v="1454" actId="571"/>
          <ac:spMkLst>
            <pc:docMk/>
            <pc:sldMk cId="3774385877" sldId="301"/>
            <ac:spMk id="18" creationId="{B545EFA5-2852-4615-82F6-967D2F1A93BB}"/>
          </ac:spMkLst>
        </pc:spChg>
        <pc:spChg chg="add mod">
          <ac:chgData name="linyd@gcu.edu.cn" userId="b8e7e040dcb4f74d" providerId="LiveId" clId="{C0699B5E-856A-43D0-919D-FA78BC5D0687}" dt="2022-02-13T03:27:14.487" v="1456" actId="20577"/>
          <ac:spMkLst>
            <pc:docMk/>
            <pc:sldMk cId="3774385877" sldId="301"/>
            <ac:spMk id="19" creationId="{560BE380-8231-41CF-90BE-D6642D69DBF6}"/>
          </ac:spMkLst>
        </pc:spChg>
      </pc:sldChg>
      <pc:sldChg chg="addSp delSp modSp add mod">
        <pc:chgData name="linyd@gcu.edu.cn" userId="b8e7e040dcb4f74d" providerId="LiveId" clId="{C0699B5E-856A-43D0-919D-FA78BC5D0687}" dt="2022-02-13T03:28:19.809" v="1479" actId="113"/>
        <pc:sldMkLst>
          <pc:docMk/>
          <pc:sldMk cId="2924364482" sldId="302"/>
        </pc:sldMkLst>
        <pc:spChg chg="mod">
          <ac:chgData name="linyd@gcu.edu.cn" userId="b8e7e040dcb4f74d" providerId="LiveId" clId="{C0699B5E-856A-43D0-919D-FA78BC5D0687}" dt="2022-02-13T03:28:01.899" v="1474" actId="207"/>
          <ac:spMkLst>
            <pc:docMk/>
            <pc:sldMk cId="2924364482" sldId="302"/>
            <ac:spMk id="3" creationId="{A9A936E6-9F64-4D3B-A996-3E8C481CC568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10.854" v="1475" actId="478"/>
          <ac:spMkLst>
            <pc:docMk/>
            <pc:sldMk cId="2924364482" sldId="302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7" creationId="{8F7C36E9-8492-4910-848D-DFE033B80AC7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8" creationId="{E1F11F70-AD87-427A-8135-96AB31410336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19" creationId="{0DBD72E8-81D7-4B2E-A95F-9348B3478C7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0" creationId="{4DB2C83F-22E3-4BCF-833D-824E6B83C032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1" creationId="{F4EBEA6B-5C50-4397-9DD1-6433B7AB5FB7}"/>
          </ac:spMkLst>
        </pc:spChg>
        <pc:spChg chg="add mod">
          <ac:chgData name="linyd@gcu.edu.cn" userId="b8e7e040dcb4f74d" providerId="LiveId" clId="{C0699B5E-856A-43D0-919D-FA78BC5D0687}" dt="2022-02-13T03:28:19.809" v="1479" actId="113"/>
          <ac:spMkLst>
            <pc:docMk/>
            <pc:sldMk cId="2924364482" sldId="302"/>
            <ac:spMk id="22" creationId="{BC61153B-F75E-498C-BBA9-E146F5501B2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3" creationId="{984366EF-7906-4907-9D01-2F186FF5FBF3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4" creationId="{78EBE76B-5C48-426B-BF03-C9C7FD0E1B1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5" creationId="{06AB3411-9F19-4915-80B8-5A3E50552499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6" creationId="{C2348E6F-1744-47CF-BC35-E06BA2756B05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7" creationId="{6336FFA6-23A8-4A45-BFE3-D942E5737C0C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8" creationId="{44DB77B6-C71D-44A7-932E-379FDE3781D0}"/>
          </ac:spMkLst>
        </pc:spChg>
        <pc:spChg chg="add mod">
          <ac:chgData name="linyd@gcu.edu.cn" userId="b8e7e040dcb4f74d" providerId="LiveId" clId="{C0699B5E-856A-43D0-919D-FA78BC5D0687}" dt="2022-02-13T03:28:11.041" v="1476"/>
          <ac:spMkLst>
            <pc:docMk/>
            <pc:sldMk cId="2924364482" sldId="302"/>
            <ac:spMk id="29" creationId="{53CC2EBC-34C6-4D2D-B30C-9A8787303472}"/>
          </ac:spMkLst>
        </pc:spChg>
      </pc:sldChg>
      <pc:sldChg chg="addSp delSp modSp add mod modAnim">
        <pc:chgData name="linyd@gcu.edu.cn" userId="b8e7e040dcb4f74d" providerId="LiveId" clId="{C0699B5E-856A-43D0-919D-FA78BC5D0687}" dt="2022-02-13T03:35:38.914" v="1897" actId="1076"/>
        <pc:sldMkLst>
          <pc:docMk/>
          <pc:sldMk cId="1795085947" sldId="303"/>
        </pc:sldMkLst>
        <pc:spChg chg="mod">
          <ac:chgData name="linyd@gcu.edu.cn" userId="b8e7e040dcb4f74d" providerId="LiveId" clId="{C0699B5E-856A-43D0-919D-FA78BC5D0687}" dt="2022-02-13T03:35:38.914" v="1897" actId="1076"/>
          <ac:spMkLst>
            <pc:docMk/>
            <pc:sldMk cId="1795085947" sldId="303"/>
            <ac:spMk id="3" creationId="{A9A936E6-9F64-4D3B-A996-3E8C481CC568}"/>
          </ac:spMkLst>
        </pc:spChg>
        <pc:spChg chg="add mod">
          <ac:chgData name="linyd@gcu.edu.cn" userId="b8e7e040dcb4f74d" providerId="LiveId" clId="{C0699B5E-856A-43D0-919D-FA78BC5D0687}" dt="2022-02-13T03:29:24.855" v="1489" actId="1582"/>
          <ac:spMkLst>
            <pc:docMk/>
            <pc:sldMk cId="1795085947" sldId="303"/>
            <ac:spMk id="4" creationId="{78C9CA82-F1E3-4842-95CD-55D781BA5EB9}"/>
          </ac:spMkLst>
        </pc:spChg>
        <pc:spChg chg="add mod">
          <ac:chgData name="linyd@gcu.edu.cn" userId="b8e7e040dcb4f74d" providerId="LiveId" clId="{C0699B5E-856A-43D0-919D-FA78BC5D0687}" dt="2022-02-13T03:31:18.202" v="1624" actId="1076"/>
          <ac:spMkLst>
            <pc:docMk/>
            <pc:sldMk cId="1795085947" sldId="303"/>
            <ac:spMk id="5" creationId="{5AC5AC70-B830-4AA7-88AD-753794AC83BF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7" creationId="{C9D88846-CBBF-47DB-9B32-235D039FD413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8" creationId="{B0ABF9DB-C2B2-4EDF-B99D-24C1CF55064A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9" creationId="{54213518-C618-403F-B910-5F05864D710D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0" creationId="{9E8F5D89-3DF0-4A77-9B8E-DCC0E1921B4B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1" creationId="{9AF34F8B-3FF1-4F6A-B890-06D75D3BADA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2" creationId="{4CC3D401-C092-4D4D-81FA-24000D493AF1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3" creationId="{22EF11A0-E846-4DED-A33E-45C25BCFECDC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4" creationId="{B0B32B3C-9921-4AB2-AC04-830B5E6AD774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5" creationId="{BB8C3713-9D7E-4D21-8460-247FF5E0DDE7}"/>
          </ac:spMkLst>
        </pc:spChg>
        <pc:spChg chg="del">
          <ac:chgData name="linyd@gcu.edu.cn" userId="b8e7e040dcb4f74d" providerId="LiveId" clId="{C0699B5E-856A-43D0-919D-FA78BC5D0687}" dt="2022-02-13T03:28:38.695" v="1481" actId="478"/>
          <ac:spMkLst>
            <pc:docMk/>
            <pc:sldMk cId="1795085947" sldId="303"/>
            <ac:spMk id="16" creationId="{608D0ADC-5E5C-4B35-ABC2-67E017A93FDD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7" creationId="{66378D8D-0252-466F-85E6-BA9B1935E7F5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18" creationId="{0BF539F9-BB2A-4182-B281-6621DAD37BF5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19" creationId="{DB30334F-D666-4D21-89F9-F11A64E6FFE4}"/>
          </ac:spMkLst>
        </pc:spChg>
        <pc:spChg chg="add mod">
          <ac:chgData name="linyd@gcu.edu.cn" userId="b8e7e040dcb4f74d" providerId="LiveId" clId="{C0699B5E-856A-43D0-919D-FA78BC5D0687}" dt="2022-02-13T03:29:07.641" v="1485" actId="207"/>
          <ac:spMkLst>
            <pc:docMk/>
            <pc:sldMk cId="1795085947" sldId="303"/>
            <ac:spMk id="20" creationId="{47BDBD11-0FCE-46F5-8A77-AEB6A1921AF2}"/>
          </ac:spMkLst>
        </pc:spChg>
        <pc:spChg chg="add mod">
          <ac:chgData name="linyd@gcu.edu.cn" userId="b8e7e040dcb4f74d" providerId="LiveId" clId="{C0699B5E-856A-43D0-919D-FA78BC5D0687}" dt="2022-02-13T03:28:54.972" v="1483" actId="207"/>
          <ac:spMkLst>
            <pc:docMk/>
            <pc:sldMk cId="1795085947" sldId="303"/>
            <ac:spMk id="21" creationId="{C32AD3E8-CE70-4923-B535-C0CB31D3C12F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2" creationId="{9C736D0A-5558-4E71-B4B2-E61DFE6EFC13}"/>
          </ac:spMkLst>
        </pc:spChg>
        <pc:spChg chg="add mod">
          <ac:chgData name="linyd@gcu.edu.cn" userId="b8e7e040dcb4f74d" providerId="LiveId" clId="{C0699B5E-856A-43D0-919D-FA78BC5D0687}" dt="2022-02-13T03:29:02.065" v="1484" actId="208"/>
          <ac:spMkLst>
            <pc:docMk/>
            <pc:sldMk cId="1795085947" sldId="303"/>
            <ac:spMk id="23" creationId="{26EEAC2A-C990-46C0-83CB-5E02AD7EC960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4" creationId="{9F8F52B4-E486-4400-99DC-B7A7C26D771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5" creationId="{94E497C1-4150-4030-84A9-A1A6E4A43A68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6" creationId="{88BBA5B8-4A46-4D62-98E6-BD3C358F86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7" creationId="{3A9D2801-7381-4790-AE4C-E6BC878A20B1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8" creationId="{28C37009-FA2A-4C07-A1FE-8A0B25C3CB69}"/>
          </ac:spMkLst>
        </pc:spChg>
        <pc:spChg chg="add mod">
          <ac:chgData name="linyd@gcu.edu.cn" userId="b8e7e040dcb4f74d" providerId="LiveId" clId="{C0699B5E-856A-43D0-919D-FA78BC5D0687}" dt="2022-02-13T03:28:38.966" v="1482"/>
          <ac:spMkLst>
            <pc:docMk/>
            <pc:sldMk cId="1795085947" sldId="303"/>
            <ac:spMk id="29" creationId="{3783DB4D-5B59-44A0-A288-394E3451610B}"/>
          </ac:spMkLst>
        </pc:spChg>
      </pc:sldChg>
      <pc:sldChg chg="addSp delSp modSp new mod">
        <pc:chgData name="linyd@gcu.edu.cn" userId="b8e7e040dcb4f74d" providerId="LiveId" clId="{C0699B5E-856A-43D0-919D-FA78BC5D0687}" dt="2022-02-13T03:37:14.643" v="1919" actId="571"/>
        <pc:sldMkLst>
          <pc:docMk/>
          <pc:sldMk cId="3834802584" sldId="304"/>
        </pc:sldMkLst>
        <pc:spChg chg="mod">
          <ac:chgData name="linyd@gcu.edu.cn" userId="b8e7e040dcb4f74d" providerId="LiveId" clId="{C0699B5E-856A-43D0-919D-FA78BC5D0687}" dt="2022-02-13T03:29:46.668" v="1504" actId="20577"/>
          <ac:spMkLst>
            <pc:docMk/>
            <pc:sldMk cId="3834802584" sldId="304"/>
            <ac:spMk id="2" creationId="{EF5F7D92-53E3-42DD-8117-D21FCC22EE62}"/>
          </ac:spMkLst>
        </pc:spChg>
        <pc:spChg chg="mod">
          <ac:chgData name="linyd@gcu.edu.cn" userId="b8e7e040dcb4f74d" providerId="LiveId" clId="{C0699B5E-856A-43D0-919D-FA78BC5D0687}" dt="2022-02-13T03:35:29.306" v="1895" actId="20577"/>
          <ac:spMkLst>
            <pc:docMk/>
            <pc:sldMk cId="3834802584" sldId="304"/>
            <ac:spMk id="3" creationId="{EF457F9A-7A33-495C-8EB2-96E2A4F700AA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6" creationId="{EF82F0BE-301B-4B96-AD62-8D93F258E15B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7" creationId="{8D024BBA-15A4-4267-A7CB-8A3716564024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8" creationId="{D108319D-F988-40C2-AE84-4C6A9BC1FF0D}"/>
          </ac:spMkLst>
        </pc:spChg>
        <pc:spChg chg="add mod">
          <ac:chgData name="linyd@gcu.edu.cn" userId="b8e7e040dcb4f74d" providerId="LiveId" clId="{C0699B5E-856A-43D0-919D-FA78BC5D0687}" dt="2022-02-13T03:36:28.098" v="1905" actId="207"/>
          <ac:spMkLst>
            <pc:docMk/>
            <pc:sldMk cId="3834802584" sldId="304"/>
            <ac:spMk id="9" creationId="{1CEEA569-4390-495E-A704-1F7269DC2542}"/>
          </ac:spMkLst>
        </pc:spChg>
        <pc:spChg chg="add mod">
          <ac:chgData name="linyd@gcu.edu.cn" userId="b8e7e040dcb4f74d" providerId="LiveId" clId="{C0699B5E-856A-43D0-919D-FA78BC5D0687}" dt="2022-02-13T03:36:31.633" v="1906" actId="207"/>
          <ac:spMkLst>
            <pc:docMk/>
            <pc:sldMk cId="3834802584" sldId="304"/>
            <ac:spMk id="10" creationId="{4E21AD8D-6035-4283-9D28-863628907582}"/>
          </ac:spMkLst>
        </pc:spChg>
        <pc:spChg chg="add mod">
          <ac:chgData name="linyd@gcu.edu.cn" userId="b8e7e040dcb4f74d" providerId="LiveId" clId="{C0699B5E-856A-43D0-919D-FA78BC5D0687}" dt="2022-02-13T03:36:35.787" v="1908" actId="113"/>
          <ac:spMkLst>
            <pc:docMk/>
            <pc:sldMk cId="3834802584" sldId="304"/>
            <ac:spMk id="11" creationId="{8B45D09F-1DAF-4066-9EFB-01A3F1B14F56}"/>
          </ac:spMkLst>
        </pc:spChg>
        <pc:spChg chg="add mod">
          <ac:chgData name="linyd@gcu.edu.cn" userId="b8e7e040dcb4f74d" providerId="LiveId" clId="{C0699B5E-856A-43D0-919D-FA78BC5D0687}" dt="2022-02-13T03:36:21.402" v="1904" actId="208"/>
          <ac:spMkLst>
            <pc:docMk/>
            <pc:sldMk cId="3834802584" sldId="304"/>
            <ac:spMk id="12" creationId="{DD77D5AA-0312-4721-B01F-D6451852A528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3" creationId="{B75BABB2-83DD-4E57-AD41-BD46123DCB97}"/>
          </ac:spMkLst>
        </pc:spChg>
        <pc:spChg chg="add mod">
          <ac:chgData name="linyd@gcu.edu.cn" userId="b8e7e040dcb4f74d" providerId="LiveId" clId="{C0699B5E-856A-43D0-919D-FA78BC5D0687}" dt="2022-02-13T03:36:06.618" v="1902" actId="1076"/>
          <ac:spMkLst>
            <pc:docMk/>
            <pc:sldMk cId="3834802584" sldId="304"/>
            <ac:spMk id="14" creationId="{6395020C-7E1A-4DA1-A85E-9079BC41AF43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5" creationId="{E9C14847-D6DB-4464-B984-3D8313E8B771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6" creationId="{B10D0CD7-04A8-4372-AC21-04199F1714C6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7" creationId="{2AB140E1-AC19-4248-BA42-6B18D33141D9}"/>
          </ac:spMkLst>
        </pc:spChg>
        <pc:spChg chg="add mod">
          <ac:chgData name="linyd@gcu.edu.cn" userId="b8e7e040dcb4f74d" providerId="LiveId" clId="{C0699B5E-856A-43D0-919D-FA78BC5D0687}" dt="2022-02-13T03:36:00.563" v="1901" actId="1076"/>
          <ac:spMkLst>
            <pc:docMk/>
            <pc:sldMk cId="3834802584" sldId="304"/>
            <ac:spMk id="18" creationId="{9BA0E0A0-CBAF-4759-AD95-318F53157D83}"/>
          </ac:spMkLst>
        </pc:spChg>
        <pc:spChg chg="add del mod">
          <ac:chgData name="linyd@gcu.edu.cn" userId="b8e7e040dcb4f74d" providerId="LiveId" clId="{C0699B5E-856A-43D0-919D-FA78BC5D0687}" dt="2022-02-13T03:36:12.311" v="1903" actId="478"/>
          <ac:spMkLst>
            <pc:docMk/>
            <pc:sldMk cId="3834802584" sldId="304"/>
            <ac:spMk id="19" creationId="{F2846FF5-A412-48FE-9D22-DECA07004989}"/>
          </ac:spMkLst>
        </pc:spChg>
        <pc:spChg chg="add del">
          <ac:chgData name="linyd@gcu.edu.cn" userId="b8e7e040dcb4f74d" providerId="LiveId" clId="{C0699B5E-856A-43D0-919D-FA78BC5D0687}" dt="2022-02-13T03:36:47.717" v="1910" actId="478"/>
          <ac:spMkLst>
            <pc:docMk/>
            <pc:sldMk cId="3834802584" sldId="304"/>
            <ac:spMk id="20" creationId="{594F98B1-2AA6-4E07-8E05-6D86313F9AA8}"/>
          </ac:spMkLst>
        </pc:spChg>
        <pc:spChg chg="add mod">
          <ac:chgData name="linyd@gcu.edu.cn" userId="b8e7e040dcb4f74d" providerId="LiveId" clId="{C0699B5E-856A-43D0-919D-FA78BC5D0687}" dt="2022-02-13T03:37:07.218" v="1917" actId="1076"/>
          <ac:spMkLst>
            <pc:docMk/>
            <pc:sldMk cId="3834802584" sldId="304"/>
            <ac:spMk id="21" creationId="{AE38F7E8-F4DE-4FC0-BF18-10C58DF55C65}"/>
          </ac:spMkLst>
        </pc:spChg>
        <pc:spChg chg="add mod">
          <ac:chgData name="linyd@gcu.edu.cn" userId="b8e7e040dcb4f74d" providerId="LiveId" clId="{C0699B5E-856A-43D0-919D-FA78BC5D0687}" dt="2022-02-13T03:37:10.915" v="1918" actId="571"/>
          <ac:spMkLst>
            <pc:docMk/>
            <pc:sldMk cId="3834802584" sldId="304"/>
            <ac:spMk id="22" creationId="{208F4BAA-C3F3-47E1-B235-71516FCAACC3}"/>
          </ac:spMkLst>
        </pc:spChg>
        <pc:spChg chg="add mod">
          <ac:chgData name="linyd@gcu.edu.cn" userId="b8e7e040dcb4f74d" providerId="LiveId" clId="{C0699B5E-856A-43D0-919D-FA78BC5D0687}" dt="2022-02-13T03:37:14.643" v="1919" actId="571"/>
          <ac:spMkLst>
            <pc:docMk/>
            <pc:sldMk cId="3834802584" sldId="304"/>
            <ac:spMk id="23" creationId="{48718871-61F5-45EC-B3EE-4408DBBC53FA}"/>
          </ac:spMkLst>
        </pc:spChg>
        <pc:picChg chg="add mod">
          <ac:chgData name="linyd@gcu.edu.cn" userId="b8e7e040dcb4f74d" providerId="LiveId" clId="{C0699B5E-856A-43D0-919D-FA78BC5D0687}" dt="2022-02-13T03:36:00.563" v="1901" actId="1076"/>
          <ac:picMkLst>
            <pc:docMk/>
            <pc:sldMk cId="3834802584" sldId="304"/>
            <ac:picMk id="5" creationId="{5268B0BB-D15B-4DCD-8409-D2172C8C3354}"/>
          </ac:picMkLst>
        </pc:picChg>
      </pc:sldChg>
      <pc:sldChg chg="addSp delSp modSp new mod">
        <pc:chgData name="linyd@gcu.edu.cn" userId="b8e7e040dcb4f74d" providerId="LiveId" clId="{C0699B5E-856A-43D0-919D-FA78BC5D0687}" dt="2022-02-13T05:36:28.766" v="2256" actId="20577"/>
        <pc:sldMkLst>
          <pc:docMk/>
          <pc:sldMk cId="909420537" sldId="305"/>
        </pc:sldMkLst>
        <pc:spChg chg="mod">
          <ac:chgData name="linyd@gcu.edu.cn" userId="b8e7e040dcb4f74d" providerId="LiveId" clId="{C0699B5E-856A-43D0-919D-FA78BC5D0687}" dt="2022-02-13T03:38:17.070" v="1941" actId="20577"/>
          <ac:spMkLst>
            <pc:docMk/>
            <pc:sldMk cId="909420537" sldId="305"/>
            <ac:spMk id="2" creationId="{25824EC4-6C89-4BF5-A170-2FA20BD3AB33}"/>
          </ac:spMkLst>
        </pc:spChg>
        <pc:spChg chg="mod">
          <ac:chgData name="linyd@gcu.edu.cn" userId="b8e7e040dcb4f74d" providerId="LiveId" clId="{C0699B5E-856A-43D0-919D-FA78BC5D0687}" dt="2022-02-13T05:36:28.766" v="2256" actId="20577"/>
          <ac:spMkLst>
            <pc:docMk/>
            <pc:sldMk cId="909420537" sldId="305"/>
            <ac:spMk id="3" creationId="{7A933C63-BEFB-4B97-B681-707AD28BE20B}"/>
          </ac:spMkLst>
        </pc:spChg>
        <pc:graphicFrameChg chg="add del mod modGraphic">
          <ac:chgData name="linyd@gcu.edu.cn" userId="b8e7e040dcb4f74d" providerId="LiveId" clId="{C0699B5E-856A-43D0-919D-FA78BC5D0687}" dt="2022-02-13T05:33:30.588" v="2030" actId="478"/>
          <ac:graphicFrameMkLst>
            <pc:docMk/>
            <pc:sldMk cId="909420537" sldId="305"/>
            <ac:graphicFrameMk id="4" creationId="{8AEC48ED-DEA9-444E-902B-269B5CD7DBFA}"/>
          </ac:graphicFrameMkLst>
        </pc:graphicFrameChg>
      </pc:sldChg>
      <pc:sldChg chg="addSp modSp new mod modAnim">
        <pc:chgData name="linyd@gcu.edu.cn" userId="b8e7e040dcb4f74d" providerId="LiveId" clId="{C0699B5E-856A-43D0-919D-FA78BC5D0687}" dt="2022-02-13T05:42:49.878" v="2391" actId="20577"/>
        <pc:sldMkLst>
          <pc:docMk/>
          <pc:sldMk cId="4275752152" sldId="306"/>
        </pc:sldMkLst>
        <pc:spChg chg="mod">
          <ac:chgData name="linyd@gcu.edu.cn" userId="b8e7e040dcb4f74d" providerId="LiveId" clId="{C0699B5E-856A-43D0-919D-FA78BC5D0687}" dt="2022-02-13T05:36:38.617" v="2278" actId="20577"/>
          <ac:spMkLst>
            <pc:docMk/>
            <pc:sldMk cId="4275752152" sldId="306"/>
            <ac:spMk id="2" creationId="{CF2A88C8-1A8A-4546-8008-619E07877E90}"/>
          </ac:spMkLst>
        </pc:spChg>
        <pc:spChg chg="mod">
          <ac:chgData name="linyd@gcu.edu.cn" userId="b8e7e040dcb4f74d" providerId="LiveId" clId="{C0699B5E-856A-43D0-919D-FA78BC5D0687}" dt="2022-02-13T05:37:13.815" v="2297" actId="20577"/>
          <ac:spMkLst>
            <pc:docMk/>
            <pc:sldMk cId="4275752152" sldId="306"/>
            <ac:spMk id="3" creationId="{2E0F6216-F3D2-4712-97FC-C53E9863A02F}"/>
          </ac:spMkLst>
        </pc:spChg>
        <pc:spChg chg="add mod">
          <ac:chgData name="linyd@gcu.edu.cn" userId="b8e7e040dcb4f74d" providerId="LiveId" clId="{C0699B5E-856A-43D0-919D-FA78BC5D0687}" dt="2022-02-13T05:41:01.256" v="2311" actId="1582"/>
          <ac:spMkLst>
            <pc:docMk/>
            <pc:sldMk cId="4275752152" sldId="306"/>
            <ac:spMk id="5" creationId="{879D2E0C-B6A5-437B-BED8-7AA494A3E712}"/>
          </ac:spMkLst>
        </pc:spChg>
        <pc:spChg chg="add mod">
          <ac:chgData name="linyd@gcu.edu.cn" userId="b8e7e040dcb4f74d" providerId="LiveId" clId="{C0699B5E-856A-43D0-919D-FA78BC5D0687}" dt="2022-02-13T05:42:49.878" v="2391" actId="20577"/>
          <ac:spMkLst>
            <pc:docMk/>
            <pc:sldMk cId="4275752152" sldId="306"/>
            <ac:spMk id="6" creationId="{85467D20-8281-4589-AD1A-6575D8A99FBB}"/>
          </ac:spMkLst>
        </pc:spChg>
        <pc:picChg chg="add mod">
          <ac:chgData name="linyd@gcu.edu.cn" userId="b8e7e040dcb4f74d" providerId="LiveId" clId="{C0699B5E-856A-43D0-919D-FA78BC5D0687}" dt="2022-02-13T05:37:58.707" v="2306" actId="1076"/>
          <ac:picMkLst>
            <pc:docMk/>
            <pc:sldMk cId="4275752152" sldId="306"/>
            <ac:picMk id="4" creationId="{104BA453-4F25-47D2-ACE8-96C793B97383}"/>
          </ac:picMkLst>
        </pc:picChg>
      </pc:sldChg>
      <pc:sldChg chg="addSp modSp new mod">
        <pc:chgData name="linyd@gcu.edu.cn" userId="b8e7e040dcb4f74d" providerId="LiveId" clId="{C0699B5E-856A-43D0-919D-FA78BC5D0687}" dt="2022-02-13T05:45:14.152" v="2424" actId="1582"/>
        <pc:sldMkLst>
          <pc:docMk/>
          <pc:sldMk cId="1787090018" sldId="307"/>
        </pc:sldMkLst>
        <pc:spChg chg="mod">
          <ac:chgData name="linyd@gcu.edu.cn" userId="b8e7e040dcb4f74d" providerId="LiveId" clId="{C0699B5E-856A-43D0-919D-FA78BC5D0687}" dt="2022-02-13T05:43:04.773" v="2393"/>
          <ac:spMkLst>
            <pc:docMk/>
            <pc:sldMk cId="1787090018" sldId="307"/>
            <ac:spMk id="2" creationId="{931AA2C3-A50D-4B7C-A989-F376452DC0DB}"/>
          </ac:spMkLst>
        </pc:spChg>
        <pc:spChg chg="mod">
          <ac:chgData name="linyd@gcu.edu.cn" userId="b8e7e040dcb4f74d" providerId="LiveId" clId="{C0699B5E-856A-43D0-919D-FA78BC5D0687}" dt="2022-02-13T05:43:33.265" v="2414" actId="6549"/>
          <ac:spMkLst>
            <pc:docMk/>
            <pc:sldMk cId="1787090018" sldId="307"/>
            <ac:spMk id="3" creationId="{AC707BEF-F2F1-4F33-BBFF-26603B38C134}"/>
          </ac:spMkLst>
        </pc:spChg>
        <pc:spChg chg="add mod">
          <ac:chgData name="linyd@gcu.edu.cn" userId="b8e7e040dcb4f74d" providerId="LiveId" clId="{C0699B5E-856A-43D0-919D-FA78BC5D0687}" dt="2022-02-13T05:45:14.152" v="2424" actId="1582"/>
          <ac:spMkLst>
            <pc:docMk/>
            <pc:sldMk cId="1787090018" sldId="307"/>
            <ac:spMk id="5" creationId="{4059863C-049F-4C52-B665-DDBA59DB7BD5}"/>
          </ac:spMkLst>
        </pc:spChg>
        <pc:picChg chg="add mod">
          <ac:chgData name="linyd@gcu.edu.cn" userId="b8e7e040dcb4f74d" providerId="LiveId" clId="{C0699B5E-856A-43D0-919D-FA78BC5D0687}" dt="2022-02-13T05:44:01.619" v="2420" actId="1076"/>
          <ac:picMkLst>
            <pc:docMk/>
            <pc:sldMk cId="1787090018" sldId="307"/>
            <ac:picMk id="4" creationId="{8A6FAC2B-63FA-472C-B81B-2CC668E0EC47}"/>
          </ac:picMkLst>
        </pc:picChg>
      </pc:sldChg>
      <pc:sldChg chg="addSp delSp modSp new mod modAnim">
        <pc:chgData name="linyd@gcu.edu.cn" userId="b8e7e040dcb4f74d" providerId="LiveId" clId="{C0699B5E-856A-43D0-919D-FA78BC5D0687}" dt="2022-02-13T07:13:50.737" v="3458" actId="478"/>
        <pc:sldMkLst>
          <pc:docMk/>
          <pc:sldMk cId="805069427" sldId="308"/>
        </pc:sldMkLst>
        <pc:spChg chg="mod">
          <ac:chgData name="linyd@gcu.edu.cn" userId="b8e7e040dcb4f74d" providerId="LiveId" clId="{C0699B5E-856A-43D0-919D-FA78BC5D0687}" dt="2022-02-13T05:45:46.914" v="2426"/>
          <ac:spMkLst>
            <pc:docMk/>
            <pc:sldMk cId="805069427" sldId="308"/>
            <ac:spMk id="2" creationId="{885E15E5-824A-4910-91C0-CC84DB19355E}"/>
          </ac:spMkLst>
        </pc:spChg>
        <pc:spChg chg="mod">
          <ac:chgData name="linyd@gcu.edu.cn" userId="b8e7e040dcb4f74d" providerId="LiveId" clId="{C0699B5E-856A-43D0-919D-FA78BC5D0687}" dt="2022-02-13T07:00:32.276" v="3191" actId="207"/>
          <ac:spMkLst>
            <pc:docMk/>
            <pc:sldMk cId="805069427" sldId="308"/>
            <ac:spMk id="3" creationId="{9C0703E2-59B2-477F-9BE9-47DC9E717DC1}"/>
          </ac:spMkLst>
        </pc:spChg>
        <pc:spChg chg="add del mod">
          <ac:chgData name="linyd@gcu.edu.cn" userId="b8e7e040dcb4f74d" providerId="LiveId" clId="{C0699B5E-856A-43D0-919D-FA78BC5D0687}" dt="2022-02-13T07:13:50.737" v="3458" actId="478"/>
          <ac:spMkLst>
            <pc:docMk/>
            <pc:sldMk cId="805069427" sldId="308"/>
            <ac:spMk id="5" creationId="{CE9262DF-796D-457F-9799-92E63587A4E3}"/>
          </ac:spMkLst>
        </pc:spChg>
        <pc:picChg chg="add mod">
          <ac:chgData name="linyd@gcu.edu.cn" userId="b8e7e040dcb4f74d" providerId="LiveId" clId="{C0699B5E-856A-43D0-919D-FA78BC5D0687}" dt="2022-02-13T05:54:59.507" v="2488" actId="1076"/>
          <ac:picMkLst>
            <pc:docMk/>
            <pc:sldMk cId="805069427" sldId="308"/>
            <ac:picMk id="4" creationId="{397B8239-EBC0-4FA7-BFAC-41B3EE2736D4}"/>
          </ac:picMkLst>
        </pc:picChg>
      </pc:sldChg>
      <pc:sldChg chg="addSp delSp modSp new mod delAnim modAnim">
        <pc:chgData name="linyd@gcu.edu.cn" userId="b8e7e040dcb4f74d" providerId="LiveId" clId="{C0699B5E-856A-43D0-919D-FA78BC5D0687}" dt="2022-02-13T07:50:33.022" v="4482" actId="20577"/>
        <pc:sldMkLst>
          <pc:docMk/>
          <pc:sldMk cId="1035056879" sldId="309"/>
        </pc:sldMkLst>
        <pc:spChg chg="mod">
          <ac:chgData name="linyd@gcu.edu.cn" userId="b8e7e040dcb4f74d" providerId="LiveId" clId="{C0699B5E-856A-43D0-919D-FA78BC5D0687}" dt="2022-02-13T06:16:52.125" v="2510" actId="20577"/>
          <ac:spMkLst>
            <pc:docMk/>
            <pc:sldMk cId="1035056879" sldId="309"/>
            <ac:spMk id="2" creationId="{592CF7A5-BFF7-4A0C-8F0D-10E6BE50915B}"/>
          </ac:spMkLst>
        </pc:spChg>
        <pc:spChg chg="mod">
          <ac:chgData name="linyd@gcu.edu.cn" userId="b8e7e040dcb4f74d" providerId="LiveId" clId="{C0699B5E-856A-43D0-919D-FA78BC5D0687}" dt="2022-02-13T07:50:33.022" v="4482" actId="20577"/>
          <ac:spMkLst>
            <pc:docMk/>
            <pc:sldMk cId="1035056879" sldId="309"/>
            <ac:spMk id="3" creationId="{8C502199-D0D6-496E-B020-1C223FEE11E6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3" creationId="{663F9126-38B2-406B-8FA5-72A8CB1F63CC}"/>
          </ac:spMkLst>
        </pc:spChg>
        <pc:spChg chg="add mod">
          <ac:chgData name="linyd@gcu.edu.cn" userId="b8e7e040dcb4f74d" providerId="LiveId" clId="{C0699B5E-856A-43D0-919D-FA78BC5D0687}" dt="2022-02-13T07:17:44.283" v="3634" actId="1076"/>
          <ac:spMkLst>
            <pc:docMk/>
            <pc:sldMk cId="1035056879" sldId="309"/>
            <ac:spMk id="14" creationId="{68B911D9-F4AA-4BB9-8A9E-2CFF3F01BFB4}"/>
          </ac:spMkLst>
        </pc:spChg>
        <pc:spChg chg="add mod">
          <ac:chgData name="linyd@gcu.edu.cn" userId="b8e7e040dcb4f74d" providerId="LiveId" clId="{C0699B5E-856A-43D0-919D-FA78BC5D0687}" dt="2022-02-13T06:29:01.067" v="3096" actId="14100"/>
          <ac:spMkLst>
            <pc:docMk/>
            <pc:sldMk cId="1035056879" sldId="309"/>
            <ac:spMk id="19" creationId="{398F2EA0-BA89-4732-8FCA-5FA9CBC57BB9}"/>
          </ac:spMkLst>
        </pc:spChg>
        <pc:spChg chg="add del mod">
          <ac:chgData name="linyd@gcu.edu.cn" userId="b8e7e040dcb4f74d" providerId="LiveId" clId="{C0699B5E-856A-43D0-919D-FA78BC5D0687}" dt="2022-02-13T07:17:37.568" v="3633" actId="478"/>
          <ac:spMkLst>
            <pc:docMk/>
            <pc:sldMk cId="1035056879" sldId="309"/>
            <ac:spMk id="20" creationId="{8AF2172C-2B5F-4255-971C-93ACD3A4DF92}"/>
          </ac:spMkLst>
        </pc:spChg>
        <pc:picChg chg="add mod">
          <ac:chgData name="linyd@gcu.edu.cn" userId="b8e7e040dcb4f74d" providerId="LiveId" clId="{C0699B5E-856A-43D0-919D-FA78BC5D0687}" dt="2022-02-13T07:17:44.283" v="3634" actId="1076"/>
          <ac:picMkLst>
            <pc:docMk/>
            <pc:sldMk cId="1035056879" sldId="309"/>
            <ac:picMk id="12" creationId="{8C22C252-7F83-48EC-844C-31C8526DE287}"/>
          </ac:picMkLst>
        </pc:picChg>
        <pc:picChg chg="add del mod">
          <ac:chgData name="linyd@gcu.edu.cn" userId="b8e7e040dcb4f74d" providerId="LiveId" clId="{C0699B5E-856A-43D0-919D-FA78BC5D0687}" dt="2022-02-13T07:17:37.568" v="3633" actId="478"/>
          <ac:picMkLst>
            <pc:docMk/>
            <pc:sldMk cId="1035056879" sldId="309"/>
            <ac:picMk id="18" creationId="{6271E278-5BF3-47BF-8D76-901F99B2C315}"/>
          </ac:picMkLst>
        </pc:picChg>
        <pc:cxnChg chg="add del mod">
          <ac:chgData name="linyd@gcu.edu.cn" userId="b8e7e040dcb4f74d" providerId="LiveId" clId="{C0699B5E-856A-43D0-919D-FA78BC5D0687}" dt="2022-02-13T07:15:29.800" v="3461" actId="478"/>
          <ac:cxnSpMkLst>
            <pc:docMk/>
            <pc:sldMk cId="1035056879" sldId="309"/>
            <ac:cxnSpMk id="5" creationId="{CA2AF82E-18AD-4A74-ACD8-765F754345EE}"/>
          </ac:cxnSpMkLst>
        </pc:cxnChg>
        <pc:cxnChg chg="add del mod">
          <ac:chgData name="linyd@gcu.edu.cn" userId="b8e7e040dcb4f74d" providerId="LiveId" clId="{C0699B5E-856A-43D0-919D-FA78BC5D0687}" dt="2022-02-13T07:15:27.157" v="3459" actId="478"/>
          <ac:cxnSpMkLst>
            <pc:docMk/>
            <pc:sldMk cId="1035056879" sldId="309"/>
            <ac:cxnSpMk id="7" creationId="{176E92E6-C358-43AD-8547-A156738056ED}"/>
          </ac:cxnSpMkLst>
        </pc:cxnChg>
        <pc:cxnChg chg="add del mod">
          <ac:chgData name="linyd@gcu.edu.cn" userId="b8e7e040dcb4f74d" providerId="LiveId" clId="{C0699B5E-856A-43D0-919D-FA78BC5D0687}" dt="2022-02-13T07:15:28.230" v="3460" actId="478"/>
          <ac:cxnSpMkLst>
            <pc:docMk/>
            <pc:sldMk cId="1035056879" sldId="309"/>
            <ac:cxnSpMk id="8" creationId="{ABE1EC09-0B47-46D4-A22C-607F92690797}"/>
          </ac:cxnSpMkLst>
        </pc:cxnChg>
        <pc:cxnChg chg="add mod">
          <ac:chgData name="linyd@gcu.edu.cn" userId="b8e7e040dcb4f74d" providerId="LiveId" clId="{C0699B5E-856A-43D0-919D-FA78BC5D0687}" dt="2022-02-13T07:17:44.283" v="3634" actId="1076"/>
          <ac:cxnSpMkLst>
            <pc:docMk/>
            <pc:sldMk cId="1035056879" sldId="309"/>
            <ac:cxnSpMk id="16" creationId="{CB8B45BC-CCB1-46BF-B3C6-74956FA54DE4}"/>
          </ac:cxnSpMkLst>
        </pc:cxnChg>
        <pc:cxnChg chg="add del mod">
          <ac:chgData name="linyd@gcu.edu.cn" userId="b8e7e040dcb4f74d" providerId="LiveId" clId="{C0699B5E-856A-43D0-919D-FA78BC5D0687}" dt="2022-02-13T07:17:37.568" v="3633" actId="478"/>
          <ac:cxnSpMkLst>
            <pc:docMk/>
            <pc:sldMk cId="1035056879" sldId="309"/>
            <ac:cxnSpMk id="21" creationId="{4077FAD4-0738-4922-BD0D-B713B088EFB4}"/>
          </ac:cxnSpMkLst>
        </pc:cxnChg>
      </pc:sldChg>
      <pc:sldChg chg="addSp delSp modSp new mod modAnim">
        <pc:chgData name="linyd@gcu.edu.cn" userId="b8e7e040dcb4f74d" providerId="LiveId" clId="{C0699B5E-856A-43D0-919D-FA78BC5D0687}" dt="2022-02-13T07:31:38.114" v="4079"/>
        <pc:sldMkLst>
          <pc:docMk/>
          <pc:sldMk cId="4114630574" sldId="310"/>
        </pc:sldMkLst>
        <pc:spChg chg="mod">
          <ac:chgData name="linyd@gcu.edu.cn" userId="b8e7e040dcb4f74d" providerId="LiveId" clId="{C0699B5E-856A-43D0-919D-FA78BC5D0687}" dt="2022-02-13T06:31:53.020" v="3188"/>
          <ac:spMkLst>
            <pc:docMk/>
            <pc:sldMk cId="4114630574" sldId="310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25:55.439" v="3998" actId="1076"/>
          <ac:spMkLst>
            <pc:docMk/>
            <pc:sldMk cId="4114630574" sldId="310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22:45.787" v="3889" actId="1076"/>
          <ac:spMkLst>
            <pc:docMk/>
            <pc:sldMk cId="4114630574" sldId="310"/>
            <ac:spMk id="5" creationId="{AE088EFE-340F-4C5B-9DF1-86F29A7E568A}"/>
          </ac:spMkLst>
        </pc:spChg>
        <pc:spChg chg="add mod">
          <ac:chgData name="linyd@gcu.edu.cn" userId="b8e7e040dcb4f74d" providerId="LiveId" clId="{C0699B5E-856A-43D0-919D-FA78BC5D0687}" dt="2022-02-13T07:23:02.053" v="3898" actId="207"/>
          <ac:spMkLst>
            <pc:docMk/>
            <pc:sldMk cId="4114630574" sldId="310"/>
            <ac:spMk id="6" creationId="{F54DA1F8-809C-4C66-86AD-E1882BC2DA23}"/>
          </ac:spMkLst>
        </pc:spChg>
        <pc:spChg chg="add mod">
          <ac:chgData name="linyd@gcu.edu.cn" userId="b8e7e040dcb4f74d" providerId="LiveId" clId="{C0699B5E-856A-43D0-919D-FA78BC5D0687}" dt="2022-02-13T07:23:20.649" v="3903"/>
          <ac:spMkLst>
            <pc:docMk/>
            <pc:sldMk cId="4114630574" sldId="310"/>
            <ac:spMk id="9" creationId="{DB4F2F8E-5765-4CDC-8C1B-1A77ECB6F001}"/>
          </ac:spMkLst>
        </pc:spChg>
        <pc:spChg chg="add mod">
          <ac:chgData name="linyd@gcu.edu.cn" userId="b8e7e040dcb4f74d" providerId="LiveId" clId="{C0699B5E-856A-43D0-919D-FA78BC5D0687}" dt="2022-02-13T07:23:36.227" v="3908" actId="1582"/>
          <ac:spMkLst>
            <pc:docMk/>
            <pc:sldMk cId="4114630574" sldId="310"/>
            <ac:spMk id="10" creationId="{1C47160C-741A-4D60-942D-6CCA9F3B54E5}"/>
          </ac:spMkLst>
        </pc:spChg>
        <pc:spChg chg="add mod">
          <ac:chgData name="linyd@gcu.edu.cn" userId="b8e7e040dcb4f74d" providerId="LiveId" clId="{C0699B5E-856A-43D0-919D-FA78BC5D0687}" dt="2022-02-13T07:24:22.474" v="3926" actId="313"/>
          <ac:spMkLst>
            <pc:docMk/>
            <pc:sldMk cId="4114630574" sldId="310"/>
            <ac:spMk id="11" creationId="{E8FF7E33-13D8-401C-8024-054AE6EEE081}"/>
          </ac:spMkLst>
        </pc:spChg>
        <pc:spChg chg="add mod">
          <ac:chgData name="linyd@gcu.edu.cn" userId="b8e7e040dcb4f74d" providerId="LiveId" clId="{C0699B5E-856A-43D0-919D-FA78BC5D0687}" dt="2022-02-13T07:25:01.643" v="3974" actId="14100"/>
          <ac:spMkLst>
            <pc:docMk/>
            <pc:sldMk cId="4114630574" sldId="310"/>
            <ac:spMk id="12" creationId="{88373073-0915-4686-9D32-0C130B93D2A9}"/>
          </ac:spMkLst>
        </pc:spChg>
        <pc:spChg chg="add mod">
          <ac:chgData name="linyd@gcu.edu.cn" userId="b8e7e040dcb4f74d" providerId="LiveId" clId="{C0699B5E-856A-43D0-919D-FA78BC5D0687}" dt="2022-02-13T07:27:13.531" v="4008" actId="1035"/>
          <ac:spMkLst>
            <pc:docMk/>
            <pc:sldMk cId="4114630574" sldId="310"/>
            <ac:spMk id="13" creationId="{CDDD38EE-3186-4819-8085-338A44C03F14}"/>
          </ac:spMkLst>
        </pc:spChg>
        <pc:spChg chg="add mod">
          <ac:chgData name="linyd@gcu.edu.cn" userId="b8e7e040dcb4f74d" providerId="LiveId" clId="{C0699B5E-856A-43D0-919D-FA78BC5D0687}" dt="2022-02-13T07:29:37.203" v="4023" actId="20577"/>
          <ac:spMkLst>
            <pc:docMk/>
            <pc:sldMk cId="4114630574" sldId="310"/>
            <ac:spMk id="14" creationId="{58E23DEF-26ED-4C40-BA47-FBBC0DD857C1}"/>
          </ac:spMkLst>
        </pc:spChg>
        <pc:spChg chg="add mod">
          <ac:chgData name="linyd@gcu.edu.cn" userId="b8e7e040dcb4f74d" providerId="LiveId" clId="{C0699B5E-856A-43D0-919D-FA78BC5D0687}" dt="2022-02-13T07:25:49.124" v="3995" actId="571"/>
          <ac:spMkLst>
            <pc:docMk/>
            <pc:sldMk cId="4114630574" sldId="310"/>
            <ac:spMk id="15" creationId="{96622CC6-E9C7-4475-BF08-08BBA8BA6B45}"/>
          </ac:spMkLst>
        </pc:spChg>
        <pc:spChg chg="add mod">
          <ac:chgData name="linyd@gcu.edu.cn" userId="b8e7e040dcb4f74d" providerId="LiveId" clId="{C0699B5E-856A-43D0-919D-FA78BC5D0687}" dt="2022-02-13T07:25:54.971" v="3997" actId="14100"/>
          <ac:spMkLst>
            <pc:docMk/>
            <pc:sldMk cId="4114630574" sldId="310"/>
            <ac:spMk id="16" creationId="{CA7DD0C3-B40D-420E-AA5C-55613D01CD8A}"/>
          </ac:spMkLst>
        </pc:spChg>
        <pc:spChg chg="add mod ord">
          <ac:chgData name="linyd@gcu.edu.cn" userId="b8e7e040dcb4f74d" providerId="LiveId" clId="{C0699B5E-856A-43D0-919D-FA78BC5D0687}" dt="2022-02-13T07:29:31.599" v="4021" actId="167"/>
          <ac:spMkLst>
            <pc:docMk/>
            <pc:sldMk cId="4114630574" sldId="310"/>
            <ac:spMk id="17" creationId="{27794F83-0192-4F6D-805D-9ABF8174830B}"/>
          </ac:spMkLst>
        </pc:spChg>
        <pc:spChg chg="add mod">
          <ac:chgData name="linyd@gcu.edu.cn" userId="b8e7e040dcb4f74d" providerId="LiveId" clId="{C0699B5E-856A-43D0-919D-FA78BC5D0687}" dt="2022-02-13T07:29:55.112" v="4025" actId="20577"/>
          <ac:spMkLst>
            <pc:docMk/>
            <pc:sldMk cId="4114630574" sldId="310"/>
            <ac:spMk id="18" creationId="{45B51364-DC00-4B59-AEFE-54198CD88093}"/>
          </ac:spMkLst>
        </pc:spChg>
        <pc:spChg chg="add mod">
          <ac:chgData name="linyd@gcu.edu.cn" userId="b8e7e040dcb4f74d" providerId="LiveId" clId="{C0699B5E-856A-43D0-919D-FA78BC5D0687}" dt="2022-02-13T07:30:13.148" v="4026" actId="571"/>
          <ac:spMkLst>
            <pc:docMk/>
            <pc:sldMk cId="4114630574" sldId="310"/>
            <ac:spMk id="19" creationId="{4617A2AE-7E86-4C8D-8828-13DED83559D4}"/>
          </ac:spMkLst>
        </pc:spChg>
        <pc:spChg chg="add mod">
          <ac:chgData name="linyd@gcu.edu.cn" userId="b8e7e040dcb4f74d" providerId="LiveId" clId="{C0699B5E-856A-43D0-919D-FA78BC5D0687}" dt="2022-02-13T07:30:30.786" v="4029"/>
          <ac:spMkLst>
            <pc:docMk/>
            <pc:sldMk cId="4114630574" sldId="310"/>
            <ac:spMk id="20" creationId="{316A4D5A-352A-451F-AA0A-408F9F9A1E8F}"/>
          </ac:spMkLst>
        </pc:spChg>
        <pc:spChg chg="add mod">
          <ac:chgData name="linyd@gcu.edu.cn" userId="b8e7e040dcb4f74d" providerId="LiveId" clId="{C0699B5E-856A-43D0-919D-FA78BC5D0687}" dt="2022-02-13T07:30:38.372" v="4030" actId="571"/>
          <ac:spMkLst>
            <pc:docMk/>
            <pc:sldMk cId="4114630574" sldId="310"/>
            <ac:spMk id="21" creationId="{2A875CBD-50CA-492E-969F-E67B5D7ED2EF}"/>
          </ac:spMkLst>
        </pc:spChg>
        <pc:spChg chg="add mod">
          <ac:chgData name="linyd@gcu.edu.cn" userId="b8e7e040dcb4f74d" providerId="LiveId" clId="{C0699B5E-856A-43D0-919D-FA78BC5D0687}" dt="2022-02-13T07:31:31.084" v="4078" actId="20577"/>
          <ac:spMkLst>
            <pc:docMk/>
            <pc:sldMk cId="4114630574" sldId="310"/>
            <ac:spMk id="22" creationId="{F83FF187-5755-4914-A836-B34ED738A796}"/>
          </ac:spMkLst>
        </pc:spChg>
        <pc:cxnChg chg="add del">
          <ac:chgData name="linyd@gcu.edu.cn" userId="b8e7e040dcb4f74d" providerId="LiveId" clId="{C0699B5E-856A-43D0-919D-FA78BC5D0687}" dt="2022-02-13T07:23:09.371" v="3900" actId="478"/>
          <ac:cxnSpMkLst>
            <pc:docMk/>
            <pc:sldMk cId="4114630574" sldId="310"/>
            <ac:cxnSpMk id="8" creationId="{3E2DBE6E-C7AB-4190-8514-D25F862567E7}"/>
          </ac:cxnSpMkLst>
        </pc:cxnChg>
      </pc:sldChg>
      <pc:sldChg chg="addSp delSp modSp add mod delAnim modAnim">
        <pc:chgData name="linyd@gcu.edu.cn" userId="b8e7e040dcb4f74d" providerId="LiveId" clId="{C0699B5E-856A-43D0-919D-FA78BC5D0687}" dt="2022-02-13T07:46:10.628" v="4473" actId="20577"/>
        <pc:sldMkLst>
          <pc:docMk/>
          <pc:sldMk cId="3401828724" sldId="311"/>
        </pc:sldMkLst>
        <pc:spChg chg="mod">
          <ac:chgData name="linyd@gcu.edu.cn" userId="b8e7e040dcb4f74d" providerId="LiveId" clId="{C0699B5E-856A-43D0-919D-FA78BC5D0687}" dt="2022-02-13T07:44:31.817" v="4463" actId="20577"/>
          <ac:spMkLst>
            <pc:docMk/>
            <pc:sldMk cId="3401828724" sldId="311"/>
            <ac:spMk id="2" creationId="{0E6D8E94-9465-4515-BE54-1F048646E5F6}"/>
          </ac:spMkLst>
        </pc:spChg>
        <pc:spChg chg="mod">
          <ac:chgData name="linyd@gcu.edu.cn" userId="b8e7e040dcb4f74d" providerId="LiveId" clId="{C0699B5E-856A-43D0-919D-FA78BC5D0687}" dt="2022-02-13T07:42:34.802" v="4429" actId="20577"/>
          <ac:spMkLst>
            <pc:docMk/>
            <pc:sldMk cId="3401828724" sldId="311"/>
            <ac:spMk id="3" creationId="{7E50CD21-C2E3-43AA-A7AA-2E97AB40E7A6}"/>
          </ac:spMkLst>
        </pc:spChg>
        <pc:spChg chg="add mod">
          <ac:chgData name="linyd@gcu.edu.cn" userId="b8e7e040dcb4f74d" providerId="LiveId" clId="{C0699B5E-856A-43D0-919D-FA78BC5D0687}" dt="2022-02-13T07:46:10.628" v="4473" actId="20577"/>
          <ac:spMkLst>
            <pc:docMk/>
            <pc:sldMk cId="3401828724" sldId="311"/>
            <ac:spMk id="4" creationId="{6E2F3FB0-4B7B-42BF-8560-5C3D918AD383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5" creationId="{AE088EFE-340F-4C5B-9DF1-86F29A7E568A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6" creationId="{F54DA1F8-809C-4C66-86AD-E1882BC2DA23}"/>
          </ac:spMkLst>
        </pc:spChg>
        <pc:spChg chg="del">
          <ac:chgData name="linyd@gcu.edu.cn" userId="b8e7e040dcb4f74d" providerId="LiveId" clId="{C0699B5E-856A-43D0-919D-FA78BC5D0687}" dt="2022-02-13T07:33:49.715" v="4103" actId="478"/>
          <ac:spMkLst>
            <pc:docMk/>
            <pc:sldMk cId="3401828724" sldId="311"/>
            <ac:spMk id="9" creationId="{DB4F2F8E-5765-4CDC-8C1B-1A77ECB6F001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0" creationId="{1C47160C-741A-4D60-942D-6CCA9F3B54E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1" creationId="{E8FF7E33-13D8-401C-8024-054AE6EEE081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3:13.369" v="4093" actId="478"/>
          <ac:spMkLst>
            <pc:docMk/>
            <pc:sldMk cId="3401828724" sldId="311"/>
            <ac:spMk id="13" creationId="{CDDD38EE-3186-4819-8085-338A44C03F14}"/>
          </ac:spMkLst>
        </pc:spChg>
        <pc:spChg chg="del or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4" creationId="{58E23DEF-26ED-4C40-BA47-FBBC0DD857C1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5" creationId="{96622CC6-E9C7-4475-BF08-08BBA8BA6B45}"/>
          </ac:spMkLst>
        </pc:spChg>
        <pc:spChg chg="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5:33.620" v="4125" actId="478"/>
          <ac:spMkLst>
            <pc:docMk/>
            <pc:sldMk cId="3401828724" sldId="311"/>
            <ac:spMk id="17" creationId="{27794F83-0192-4F6D-805D-9ABF8174830B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8" creationId="{45B51364-DC00-4B59-AEFE-54198CD88093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19" creationId="{4617A2AE-7E86-4C8D-8828-13DED83559D4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0" creationId="{316A4D5A-352A-451F-AA0A-408F9F9A1E8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1" creationId="{2A875CBD-50CA-492E-969F-E67B5D7ED2EF}"/>
          </ac:spMkLst>
        </pc:spChg>
        <pc:spChg chg="del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2" creationId="{F83FF187-5755-4914-A836-B34ED738A796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3" creationId="{62FCFDA4-8FE1-43D4-92C2-3FDD0E8FD078}"/>
          </ac:spMkLst>
        </pc:spChg>
        <pc:spChg chg="add del mod">
          <ac:chgData name="linyd@gcu.edu.cn" userId="b8e7e040dcb4f74d" providerId="LiveId" clId="{C0699B5E-856A-43D0-919D-FA78BC5D0687}" dt="2022-02-13T07:40:29.124" v="4236" actId="478"/>
          <ac:spMkLst>
            <pc:docMk/>
            <pc:sldMk cId="3401828724" sldId="311"/>
            <ac:spMk id="24" creationId="{818FA2AD-45A4-4A72-9DFD-8457D3A02A71}"/>
          </ac:spMkLst>
        </pc:spChg>
      </pc:sldChg>
      <pc:sldChg chg="delSp modSp add mod delAnim modAnim">
        <pc:chgData name="linyd@gcu.edu.cn" userId="b8e7e040dcb4f74d" providerId="LiveId" clId="{C0699B5E-856A-43D0-919D-FA78BC5D0687}" dt="2022-02-13T07:39:46.708" v="4234"/>
        <pc:sldMkLst>
          <pc:docMk/>
          <pc:sldMk cId="1052386759" sldId="312"/>
        </pc:sldMkLst>
        <pc:spChg chg="mod">
          <ac:chgData name="linyd@gcu.edu.cn" userId="b8e7e040dcb4f74d" providerId="LiveId" clId="{C0699B5E-856A-43D0-919D-FA78BC5D0687}" dt="2022-02-13T07:39:46.708" v="4234"/>
          <ac:spMkLst>
            <pc:docMk/>
            <pc:sldMk cId="1052386759" sldId="312"/>
            <ac:spMk id="3" creationId="{7E50CD21-C2E3-43AA-A7AA-2E97AB40E7A6}"/>
          </ac:spMkLst>
        </pc:spChg>
        <pc:spChg chg="mod">
          <ac:chgData name="linyd@gcu.edu.cn" userId="b8e7e040dcb4f74d" providerId="LiveId" clId="{C0699B5E-856A-43D0-919D-FA78BC5D0687}" dt="2022-02-13T07:37:12.844" v="4162" actId="20577"/>
          <ac:spMkLst>
            <pc:docMk/>
            <pc:sldMk cId="1052386759" sldId="312"/>
            <ac:spMk id="5" creationId="{AE088EFE-340F-4C5B-9DF1-86F29A7E568A}"/>
          </ac:spMkLst>
        </pc:spChg>
        <pc:spChg chg="mod">
          <ac:chgData name="linyd@gcu.edu.cn" userId="b8e7e040dcb4f74d" providerId="LiveId" clId="{C0699B5E-856A-43D0-919D-FA78BC5D0687}" dt="2022-02-13T07:37:16.891" v="4166" actId="20577"/>
          <ac:spMkLst>
            <pc:docMk/>
            <pc:sldMk cId="1052386759" sldId="312"/>
            <ac:spMk id="6" creationId="{F54DA1F8-809C-4C66-86AD-E1882BC2DA23}"/>
          </ac:spMkLst>
        </pc:spChg>
        <pc:spChg chg="mod">
          <ac:chgData name="linyd@gcu.edu.cn" userId="b8e7e040dcb4f74d" providerId="LiveId" clId="{C0699B5E-856A-43D0-919D-FA78BC5D0687}" dt="2022-02-13T07:36:52.634" v="4159" actId="1037"/>
          <ac:spMkLst>
            <pc:docMk/>
            <pc:sldMk cId="1052386759" sldId="312"/>
            <ac:spMk id="10" creationId="{1C47160C-741A-4D60-942D-6CCA9F3B54E5}"/>
          </ac:spMkLst>
        </pc:spChg>
        <pc:spChg chg="mod">
          <ac:chgData name="linyd@gcu.edu.cn" userId="b8e7e040dcb4f74d" providerId="LiveId" clId="{C0699B5E-856A-43D0-919D-FA78BC5D0687}" dt="2022-02-13T07:37:35.088" v="4169" actId="20577"/>
          <ac:spMkLst>
            <pc:docMk/>
            <pc:sldMk cId="1052386759" sldId="312"/>
            <ac:spMk id="11" creationId="{E8FF7E33-13D8-401C-8024-054AE6EEE081}"/>
          </ac:spMkLst>
        </pc:spChg>
        <pc:spChg chg="mod">
          <ac:chgData name="linyd@gcu.edu.cn" userId="b8e7e040dcb4f74d" providerId="LiveId" clId="{C0699B5E-856A-43D0-919D-FA78BC5D0687}" dt="2022-02-13T07:38:14.783" v="4220" actId="20577"/>
          <ac:spMkLst>
            <pc:docMk/>
            <pc:sldMk cId="1052386759" sldId="312"/>
            <ac:spMk id="12" creationId="{88373073-0915-4686-9D32-0C130B93D2A9}"/>
          </ac:spMkLst>
        </pc:spChg>
        <pc:spChg chg="del">
          <ac:chgData name="linyd@gcu.edu.cn" userId="b8e7e040dcb4f74d" providerId="LiveId" clId="{C0699B5E-856A-43D0-919D-FA78BC5D0687}" dt="2022-02-13T07:38:02.872" v="4193" actId="478"/>
          <ac:spMkLst>
            <pc:docMk/>
            <pc:sldMk cId="1052386759" sldId="312"/>
            <ac:spMk id="13" creationId="{CDDD38EE-3186-4819-8085-338A44C03F14}"/>
          </ac:spMkLst>
        </pc:spChg>
        <pc:spChg chg="ord">
          <ac:chgData name="linyd@gcu.edu.cn" userId="b8e7e040dcb4f74d" providerId="LiveId" clId="{C0699B5E-856A-43D0-919D-FA78BC5D0687}" dt="2022-02-13T07:37:57.696" v="4191" actId="167"/>
          <ac:spMkLst>
            <pc:docMk/>
            <pc:sldMk cId="1052386759" sldId="312"/>
            <ac:spMk id="14" creationId="{58E23DEF-26ED-4C40-BA47-FBBC0DD857C1}"/>
          </ac:spMkLst>
        </pc:spChg>
        <pc:spChg chg="mod">
          <ac:chgData name="linyd@gcu.edu.cn" userId="b8e7e040dcb4f74d" providerId="LiveId" clId="{C0699B5E-856A-43D0-919D-FA78BC5D0687}" dt="2022-02-13T07:37:41.246" v="4188" actId="1038"/>
          <ac:spMkLst>
            <pc:docMk/>
            <pc:sldMk cId="1052386759" sldId="312"/>
            <ac:spMk id="16" creationId="{CA7DD0C3-B40D-420E-AA5C-55613D01CD8A}"/>
          </ac:spMkLst>
        </pc:spChg>
        <pc:spChg chg="del">
          <ac:chgData name="linyd@gcu.edu.cn" userId="b8e7e040dcb4f74d" providerId="LiveId" clId="{C0699B5E-856A-43D0-919D-FA78BC5D0687}" dt="2022-02-13T07:38:00.117" v="4192" actId="478"/>
          <ac:spMkLst>
            <pc:docMk/>
            <pc:sldMk cId="1052386759" sldId="312"/>
            <ac:spMk id="17" creationId="{27794F83-0192-4F6D-805D-9ABF8174830B}"/>
          </ac:spMkLst>
        </pc:spChg>
        <pc:spChg chg="mod">
          <ac:chgData name="linyd@gcu.edu.cn" userId="b8e7e040dcb4f74d" providerId="LiveId" clId="{C0699B5E-856A-43D0-919D-FA78BC5D0687}" dt="2022-02-13T07:39:04.641" v="4228" actId="20577"/>
          <ac:spMkLst>
            <pc:docMk/>
            <pc:sldMk cId="1052386759" sldId="312"/>
            <ac:spMk id="18" creationId="{45B51364-DC00-4B59-AEFE-54198CD88093}"/>
          </ac:spMkLst>
        </pc:spChg>
        <pc:spChg chg="mod">
          <ac:chgData name="linyd@gcu.edu.cn" userId="b8e7e040dcb4f74d" providerId="LiveId" clId="{C0699B5E-856A-43D0-919D-FA78BC5D0687}" dt="2022-02-13T07:39:17.947" v="4233" actId="1076"/>
          <ac:spMkLst>
            <pc:docMk/>
            <pc:sldMk cId="1052386759" sldId="312"/>
            <ac:spMk id="19" creationId="{4617A2AE-7E86-4C8D-8828-13DED83559D4}"/>
          </ac:spMkLst>
        </pc:spChg>
      </pc:sldChg>
      <pc:sldChg chg="addSp delSp modSp new mod">
        <pc:chgData name="linyd@gcu.edu.cn" userId="b8e7e040dcb4f74d" providerId="LiveId" clId="{C0699B5E-856A-43D0-919D-FA78BC5D0687}" dt="2022-02-13T07:56:10.093" v="4776" actId="207"/>
        <pc:sldMkLst>
          <pc:docMk/>
          <pc:sldMk cId="4073323965" sldId="313"/>
        </pc:sldMkLst>
        <pc:spChg chg="mod">
          <ac:chgData name="linyd@gcu.edu.cn" userId="b8e7e040dcb4f74d" providerId="LiveId" clId="{C0699B5E-856A-43D0-919D-FA78BC5D0687}" dt="2022-02-13T07:51:15.927" v="4503" actId="20577"/>
          <ac:spMkLst>
            <pc:docMk/>
            <pc:sldMk cId="4073323965" sldId="313"/>
            <ac:spMk id="2" creationId="{CA151306-D02C-43AD-8EEF-4D270F09C891}"/>
          </ac:spMkLst>
        </pc:spChg>
        <pc:spChg chg="mod">
          <ac:chgData name="linyd@gcu.edu.cn" userId="b8e7e040dcb4f74d" providerId="LiveId" clId="{C0699B5E-856A-43D0-919D-FA78BC5D0687}" dt="2022-02-13T07:56:10.093" v="4776" actId="207"/>
          <ac:spMkLst>
            <pc:docMk/>
            <pc:sldMk cId="4073323965" sldId="313"/>
            <ac:spMk id="3" creationId="{BE5F1E4B-DBB2-4CBC-852E-523500F33BAC}"/>
          </ac:spMkLst>
        </pc:spChg>
        <pc:picChg chg="add del mod">
          <ac:chgData name="linyd@gcu.edu.cn" userId="b8e7e040dcb4f74d" providerId="LiveId" clId="{C0699B5E-856A-43D0-919D-FA78BC5D0687}" dt="2022-02-13T07:54:28.530" v="4595" actId="21"/>
          <ac:picMkLst>
            <pc:docMk/>
            <pc:sldMk cId="4073323965" sldId="313"/>
            <ac:picMk id="5" creationId="{CF4B6B8B-26C7-4C11-BA4B-7DC66E86E0BA}"/>
          </ac:picMkLst>
        </pc:picChg>
      </pc:sldChg>
      <pc:sldChg chg="addSp modSp add mod">
        <pc:chgData name="linyd@gcu.edu.cn" userId="b8e7e040dcb4f74d" providerId="LiveId" clId="{C0699B5E-856A-43D0-919D-FA78BC5D0687}" dt="2022-02-13T07:57:13.970" v="4785" actId="1582"/>
        <pc:sldMkLst>
          <pc:docMk/>
          <pc:sldMk cId="2633166508" sldId="314"/>
        </pc:sldMkLst>
        <pc:spChg chg="mod">
          <ac:chgData name="linyd@gcu.edu.cn" userId="b8e7e040dcb4f74d" providerId="LiveId" clId="{C0699B5E-856A-43D0-919D-FA78BC5D0687}" dt="2022-02-13T07:56:30.314" v="4780" actId="20577"/>
          <ac:spMkLst>
            <pc:docMk/>
            <pc:sldMk cId="2633166508" sldId="314"/>
            <ac:spMk id="3" creationId="{BE5F1E4B-DBB2-4CBC-852E-523500F33BAC}"/>
          </ac:spMkLst>
        </pc:spChg>
        <pc:spChg chg="add mod">
          <ac:chgData name="linyd@gcu.edu.cn" userId="b8e7e040dcb4f74d" providerId="LiveId" clId="{C0699B5E-856A-43D0-919D-FA78BC5D0687}" dt="2022-02-13T07:57:13.970" v="4785" actId="1582"/>
          <ac:spMkLst>
            <pc:docMk/>
            <pc:sldMk cId="2633166508" sldId="314"/>
            <ac:spMk id="5" creationId="{B6CA8AE2-9B3C-4439-8286-F8386D9F80B6}"/>
          </ac:spMkLst>
        </pc:spChg>
        <pc:picChg chg="add mod">
          <ac:chgData name="linyd@gcu.edu.cn" userId="b8e7e040dcb4f74d" providerId="LiveId" clId="{C0699B5E-856A-43D0-919D-FA78BC5D0687}" dt="2022-02-13T07:56:23.836" v="4778" actId="1076"/>
          <ac:picMkLst>
            <pc:docMk/>
            <pc:sldMk cId="2633166508" sldId="314"/>
            <ac:picMk id="4" creationId="{B342F33B-7D68-452C-9575-99B30F10DD18}"/>
          </ac:picMkLst>
        </pc:picChg>
      </pc:sldChg>
      <pc:sldChg chg="addSp delSp modSp new mod">
        <pc:chgData name="linyd@gcu.edu.cn" userId="b8e7e040dcb4f74d" providerId="LiveId" clId="{C0699B5E-856A-43D0-919D-FA78BC5D0687}" dt="2022-02-13T08:08:17.476" v="5019" actId="207"/>
        <pc:sldMkLst>
          <pc:docMk/>
          <pc:sldMk cId="2235720781" sldId="315"/>
        </pc:sldMkLst>
        <pc:spChg chg="mod">
          <ac:chgData name="linyd@gcu.edu.cn" userId="b8e7e040dcb4f74d" providerId="LiveId" clId="{C0699B5E-856A-43D0-919D-FA78BC5D0687}" dt="2022-02-13T07:57:36.753" v="4787"/>
          <ac:spMkLst>
            <pc:docMk/>
            <pc:sldMk cId="2235720781" sldId="315"/>
            <ac:spMk id="2" creationId="{FF9D849C-D586-4D4D-B791-C0DF9949D110}"/>
          </ac:spMkLst>
        </pc:spChg>
        <pc:spChg chg="mod">
          <ac:chgData name="linyd@gcu.edu.cn" userId="b8e7e040dcb4f74d" providerId="LiveId" clId="{C0699B5E-856A-43D0-919D-FA78BC5D0687}" dt="2022-02-13T08:08:17.476" v="5019" actId="207"/>
          <ac:spMkLst>
            <pc:docMk/>
            <pc:sldMk cId="2235720781" sldId="315"/>
            <ac:spMk id="3" creationId="{F2FD68CF-930A-4DA7-A613-74B0939CEA21}"/>
          </ac:spMkLst>
        </pc:spChg>
        <pc:picChg chg="add mod">
          <ac:chgData name="linyd@gcu.edu.cn" userId="b8e7e040dcb4f74d" providerId="LiveId" clId="{C0699B5E-856A-43D0-919D-FA78BC5D0687}" dt="2022-02-13T08:02:09.460" v="4946" actId="1076"/>
          <ac:picMkLst>
            <pc:docMk/>
            <pc:sldMk cId="2235720781" sldId="315"/>
            <ac:picMk id="5" creationId="{F4C7DDA6-7EE9-400D-A778-B21B4DE40B42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7" creationId="{E5985F4C-18EC-4488-982A-4F9601287E2E}"/>
          </ac:picMkLst>
        </pc:picChg>
        <pc:picChg chg="add del mod">
          <ac:chgData name="linyd@gcu.edu.cn" userId="b8e7e040dcb4f74d" providerId="LiveId" clId="{C0699B5E-856A-43D0-919D-FA78BC5D0687}" dt="2022-02-13T08:03:27.977" v="5012"/>
          <ac:picMkLst>
            <pc:docMk/>
            <pc:sldMk cId="2235720781" sldId="315"/>
            <ac:picMk id="8" creationId="{970000E2-C610-4DCE-86FE-A48317151CEC}"/>
          </ac:picMkLst>
        </pc:picChg>
        <pc:picChg chg="add mod">
          <ac:chgData name="linyd@gcu.edu.cn" userId="b8e7e040dcb4f74d" providerId="LiveId" clId="{C0699B5E-856A-43D0-919D-FA78BC5D0687}" dt="2022-02-13T08:03:47.891" v="5017" actId="1076"/>
          <ac:picMkLst>
            <pc:docMk/>
            <pc:sldMk cId="2235720781" sldId="315"/>
            <ac:picMk id="10" creationId="{42DF3943-EBC4-4321-AA2E-442CCF60C237}"/>
          </ac:picMkLst>
        </pc:picChg>
      </pc:sldChg>
      <pc:sldChg chg="modSp new mod">
        <pc:chgData name="linyd@gcu.edu.cn" userId="b8e7e040dcb4f74d" providerId="LiveId" clId="{C0699B5E-856A-43D0-919D-FA78BC5D0687}" dt="2022-02-13T08:15:54.552" v="5394" actId="20577"/>
        <pc:sldMkLst>
          <pc:docMk/>
          <pc:sldMk cId="2407287734" sldId="316"/>
        </pc:sldMkLst>
        <pc:spChg chg="mod">
          <ac:chgData name="linyd@gcu.edu.cn" userId="b8e7e040dcb4f74d" providerId="LiveId" clId="{C0699B5E-856A-43D0-919D-FA78BC5D0687}" dt="2022-02-13T08:08:33.894" v="5021"/>
          <ac:spMkLst>
            <pc:docMk/>
            <pc:sldMk cId="2407287734" sldId="316"/>
            <ac:spMk id="2" creationId="{ABA82519-1433-4A87-A463-1A5E0E3B0F79}"/>
          </ac:spMkLst>
        </pc:spChg>
        <pc:spChg chg="mod">
          <ac:chgData name="linyd@gcu.edu.cn" userId="b8e7e040dcb4f74d" providerId="LiveId" clId="{C0699B5E-856A-43D0-919D-FA78BC5D0687}" dt="2022-02-13T08:15:54.552" v="5394" actId="20577"/>
          <ac:spMkLst>
            <pc:docMk/>
            <pc:sldMk cId="2407287734" sldId="316"/>
            <ac:spMk id="3" creationId="{CCD21481-18BA-403F-BF45-8A08A60321C4}"/>
          </ac:spMkLst>
        </pc:spChg>
      </pc:sldChg>
      <pc:sldChg chg="addSp delSp modSp new mod">
        <pc:chgData name="linyd@gcu.edu.cn" userId="b8e7e040dcb4f74d" providerId="LiveId" clId="{C0699B5E-856A-43D0-919D-FA78BC5D0687}" dt="2022-02-13T08:19:50.407" v="5416" actId="20577"/>
        <pc:sldMkLst>
          <pc:docMk/>
          <pc:sldMk cId="2431040073" sldId="317"/>
        </pc:sldMkLst>
        <pc:spChg chg="del">
          <ac:chgData name="linyd@gcu.edu.cn" userId="b8e7e040dcb4f74d" providerId="LiveId" clId="{C0699B5E-856A-43D0-919D-FA78BC5D0687}" dt="2022-02-13T08:12:03.620" v="5166" actId="478"/>
          <ac:spMkLst>
            <pc:docMk/>
            <pc:sldMk cId="2431040073" sldId="317"/>
            <ac:spMk id="2" creationId="{DB43C563-69B6-420F-B8AE-26E3E12E4059}"/>
          </ac:spMkLst>
        </pc:spChg>
        <pc:spChg chg="del">
          <ac:chgData name="linyd@gcu.edu.cn" userId="b8e7e040dcb4f74d" providerId="LiveId" clId="{C0699B5E-856A-43D0-919D-FA78BC5D0687}" dt="2022-02-13T08:12:04.981" v="5167" actId="478"/>
          <ac:spMkLst>
            <pc:docMk/>
            <pc:sldMk cId="2431040073" sldId="317"/>
            <ac:spMk id="3" creationId="{8AECB5BC-CA25-4EF9-B680-C2F36823C8DB}"/>
          </ac:spMkLst>
        </pc:spChg>
        <pc:spChg chg="add mod">
          <ac:chgData name="linyd@gcu.edu.cn" userId="b8e7e040dcb4f74d" providerId="LiveId" clId="{C0699B5E-856A-43D0-919D-FA78BC5D0687}" dt="2022-02-13T08:13:58.492" v="5243" actId="1076"/>
          <ac:spMkLst>
            <pc:docMk/>
            <pc:sldMk cId="2431040073" sldId="317"/>
            <ac:spMk id="6" creationId="{8257EABD-5F47-4FB0-9AAB-6E7D8310F1B8}"/>
          </ac:spMkLst>
        </pc:spChg>
        <pc:spChg chg="add mod">
          <ac:chgData name="linyd@gcu.edu.cn" userId="b8e7e040dcb4f74d" providerId="LiveId" clId="{C0699B5E-856A-43D0-919D-FA78BC5D0687}" dt="2022-02-13T08:18:23.258" v="5398" actId="1582"/>
          <ac:spMkLst>
            <pc:docMk/>
            <pc:sldMk cId="2431040073" sldId="317"/>
            <ac:spMk id="7" creationId="{C5BC1AF6-95AE-43C1-9A1D-2B5625F5D866}"/>
          </ac:spMkLst>
        </pc:spChg>
        <pc:spChg chg="add mod">
          <ac:chgData name="linyd@gcu.edu.cn" userId="b8e7e040dcb4f74d" providerId="LiveId" clId="{C0699B5E-856A-43D0-919D-FA78BC5D0687}" dt="2022-02-13T08:19:43.907" v="5413" actId="1076"/>
          <ac:spMkLst>
            <pc:docMk/>
            <pc:sldMk cId="2431040073" sldId="317"/>
            <ac:spMk id="8" creationId="{3367E42D-18D5-4821-BB22-77B048B8E33C}"/>
          </ac:spMkLst>
        </pc:spChg>
        <pc:spChg chg="add mod">
          <ac:chgData name="linyd@gcu.edu.cn" userId="b8e7e040dcb4f74d" providerId="LiveId" clId="{C0699B5E-856A-43D0-919D-FA78BC5D0687}" dt="2022-02-13T08:19:50.407" v="5416" actId="20577"/>
          <ac:spMkLst>
            <pc:docMk/>
            <pc:sldMk cId="2431040073" sldId="317"/>
            <ac:spMk id="9" creationId="{DE32DD16-F80B-4F07-8949-615A5664684A}"/>
          </ac:spMkLst>
        </pc:spChg>
        <pc:picChg chg="add mod">
          <ac:chgData name="linyd@gcu.edu.cn" userId="b8e7e040dcb4f74d" providerId="LiveId" clId="{C0699B5E-856A-43D0-919D-FA78BC5D0687}" dt="2022-02-13T08:12:13.251" v="5170" actId="1076"/>
          <ac:picMkLst>
            <pc:docMk/>
            <pc:sldMk cId="2431040073" sldId="317"/>
            <ac:picMk id="5" creationId="{FD1FCE4D-0986-48ED-A8F1-E635FF3A96F0}"/>
          </ac:picMkLst>
        </pc:picChg>
      </pc:sldChg>
      <pc:sldChg chg="addSp modSp new mod">
        <pc:chgData name="linyd@gcu.edu.cn" userId="b8e7e040dcb4f74d" providerId="LiveId" clId="{C0699B5E-856A-43D0-919D-FA78BC5D0687}" dt="2022-02-14T02:43:50.953" v="5446" actId="1076"/>
        <pc:sldMkLst>
          <pc:docMk/>
          <pc:sldMk cId="2525261125" sldId="318"/>
        </pc:sldMkLst>
        <pc:spChg chg="mod">
          <ac:chgData name="linyd@gcu.edu.cn" userId="b8e7e040dcb4f74d" providerId="LiveId" clId="{C0699B5E-856A-43D0-919D-FA78BC5D0687}" dt="2022-02-14T02:35:07.200" v="5418"/>
          <ac:spMkLst>
            <pc:docMk/>
            <pc:sldMk cId="2525261125" sldId="318"/>
            <ac:spMk id="2" creationId="{939A1D55-7A4A-4079-8C42-D28768DE1568}"/>
          </ac:spMkLst>
        </pc:spChg>
        <pc:spChg chg="mod">
          <ac:chgData name="linyd@gcu.edu.cn" userId="b8e7e040dcb4f74d" providerId="LiveId" clId="{C0699B5E-856A-43D0-919D-FA78BC5D0687}" dt="2022-02-14T02:43:25.893" v="5441"/>
          <ac:spMkLst>
            <pc:docMk/>
            <pc:sldMk cId="2525261125" sldId="318"/>
            <ac:spMk id="3" creationId="{83B63A33-7772-469B-84AE-22A1E29F8BE8}"/>
          </ac:spMkLst>
        </pc:spChg>
        <pc:picChg chg="add mod">
          <ac:chgData name="linyd@gcu.edu.cn" userId="b8e7e040dcb4f74d" providerId="LiveId" clId="{C0699B5E-856A-43D0-919D-FA78BC5D0687}" dt="2022-02-14T02:43:50.953" v="5446" actId="1076"/>
          <ac:picMkLst>
            <pc:docMk/>
            <pc:sldMk cId="2525261125" sldId="318"/>
            <ac:picMk id="4" creationId="{A3C4DF33-BBA2-4BF7-A21D-9D756A5301E4}"/>
          </ac:picMkLst>
        </pc:picChg>
      </pc:sldChg>
      <pc:sldChg chg="addSp modSp new mod">
        <pc:chgData name="linyd@gcu.edu.cn" userId="b8e7e040dcb4f74d" providerId="LiveId" clId="{C0699B5E-856A-43D0-919D-FA78BC5D0687}" dt="2022-02-14T02:44:36.001" v="5495" actId="1076"/>
        <pc:sldMkLst>
          <pc:docMk/>
          <pc:sldMk cId="3599150368" sldId="319"/>
        </pc:sldMkLst>
        <pc:spChg chg="mod">
          <ac:chgData name="linyd@gcu.edu.cn" userId="b8e7e040dcb4f74d" providerId="LiveId" clId="{C0699B5E-856A-43D0-919D-FA78BC5D0687}" dt="2022-02-14T02:44:06.316" v="5468" actId="20577"/>
          <ac:spMkLst>
            <pc:docMk/>
            <pc:sldMk cId="3599150368" sldId="319"/>
            <ac:spMk id="2" creationId="{D001A891-3FA6-4438-93C5-093A63E7B33A}"/>
          </ac:spMkLst>
        </pc:spChg>
        <pc:spChg chg="mod">
          <ac:chgData name="linyd@gcu.edu.cn" userId="b8e7e040dcb4f74d" providerId="LiveId" clId="{C0699B5E-856A-43D0-919D-FA78BC5D0687}" dt="2022-02-14T02:44:22.898" v="5491"/>
          <ac:spMkLst>
            <pc:docMk/>
            <pc:sldMk cId="3599150368" sldId="319"/>
            <ac:spMk id="3" creationId="{627FF961-5265-471B-A712-CB15C5B41E81}"/>
          </ac:spMkLst>
        </pc:spChg>
        <pc:picChg chg="add mod">
          <ac:chgData name="linyd@gcu.edu.cn" userId="b8e7e040dcb4f74d" providerId="LiveId" clId="{C0699B5E-856A-43D0-919D-FA78BC5D0687}" dt="2022-02-14T02:44:36.001" v="5495" actId="1076"/>
          <ac:picMkLst>
            <pc:docMk/>
            <pc:sldMk cId="3599150368" sldId="319"/>
            <ac:picMk id="4" creationId="{C74F93D9-22A1-4722-BF53-F30908627E2C}"/>
          </ac:picMkLst>
        </pc:picChg>
      </pc:sldChg>
      <pc:sldChg chg="addSp delSp modSp new mod">
        <pc:chgData name="linyd@gcu.edu.cn" userId="b8e7e040dcb4f74d" providerId="LiveId" clId="{C0699B5E-856A-43D0-919D-FA78BC5D0687}" dt="2022-02-14T03:26:36.850" v="6043" actId="14100"/>
        <pc:sldMkLst>
          <pc:docMk/>
          <pc:sldMk cId="1968715219" sldId="320"/>
        </pc:sldMkLst>
        <pc:spChg chg="mod">
          <ac:chgData name="linyd@gcu.edu.cn" userId="b8e7e040dcb4f74d" providerId="LiveId" clId="{C0699B5E-856A-43D0-919D-FA78BC5D0687}" dt="2022-02-14T02:45:42.788" v="5517" actId="20577"/>
          <ac:spMkLst>
            <pc:docMk/>
            <pc:sldMk cId="1968715219" sldId="320"/>
            <ac:spMk id="2" creationId="{8D2B9B07-4FBE-4E53-8F27-871DF0139D27}"/>
          </ac:spMkLst>
        </pc:spChg>
        <pc:spChg chg="mod">
          <ac:chgData name="linyd@gcu.edu.cn" userId="b8e7e040dcb4f74d" providerId="LiveId" clId="{C0699B5E-856A-43D0-919D-FA78BC5D0687}" dt="2022-02-14T03:16:20.083" v="5810" actId="207"/>
          <ac:spMkLst>
            <pc:docMk/>
            <pc:sldMk cId="1968715219" sldId="320"/>
            <ac:spMk id="3" creationId="{42B282BE-1CF8-494B-B737-8B02E41D7AD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5" creationId="{0E349CCC-16D6-4251-99DF-66531E5B3B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6" creationId="{B31E67D4-2CEC-424D-A487-8B0E4F39E790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7" creationId="{025CA4A5-3FAD-4510-80C3-164ACC13580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8" creationId="{34C6B12C-8AF9-4585-8880-CE8721CD635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9" creationId="{134790C1-B2C2-498F-8772-AB847D23AB26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0" creationId="{45F77A98-408B-4027-913B-E3E8FCFBBA0D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1" creationId="{C71398E9-28B7-4353-924A-FC7387D27FA8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2" creationId="{5A85A55E-E970-417D-91E5-D12BD46FE10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3" creationId="{B5DC4295-FFAD-4776-8006-2B6CB1BDE982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4" creationId="{874AE796-948A-41FA-82D2-C36BBC68C60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15" creationId="{E414333C-9E27-4BFA-B3CB-C36492F45DFA}"/>
          </ac:spMkLst>
        </pc:spChg>
        <pc:spChg chg="add del mod">
          <ac:chgData name="linyd@gcu.edu.cn" userId="b8e7e040dcb4f74d" providerId="LiveId" clId="{C0699B5E-856A-43D0-919D-FA78BC5D0687}" dt="2022-02-14T02:51:11.047" v="5620" actId="478"/>
          <ac:spMkLst>
            <pc:docMk/>
            <pc:sldMk cId="1968715219" sldId="320"/>
            <ac:spMk id="18" creationId="{C5A35C6B-8CB3-4467-ACD3-404C5555854D}"/>
          </ac:spMkLst>
        </pc:spChg>
        <pc:spChg chg="add del">
          <ac:chgData name="linyd@gcu.edu.cn" userId="b8e7e040dcb4f74d" providerId="LiveId" clId="{C0699B5E-856A-43D0-919D-FA78BC5D0687}" dt="2022-02-14T02:51:32.322" v="5622" actId="478"/>
          <ac:spMkLst>
            <pc:docMk/>
            <pc:sldMk cId="1968715219" sldId="320"/>
            <ac:spMk id="19" creationId="{D594421E-A944-4F25-887E-6EE6C3B1EAAA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0" creationId="{A69B13D2-BAFB-4CF2-8480-3D215333CC83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1" creationId="{C766A4C0-3FF5-4E1D-B907-E801B528D4F1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2" creationId="{3432E3A2-D8F4-4490-9450-1C68D230E98B}"/>
          </ac:spMkLst>
        </pc:spChg>
        <pc:spChg chg="add del mod">
          <ac:chgData name="linyd@gcu.edu.cn" userId="b8e7e040dcb4f74d" providerId="LiveId" clId="{C0699B5E-856A-43D0-919D-FA78BC5D0687}" dt="2022-02-14T03:10:05.120" v="5689" actId="478"/>
          <ac:spMkLst>
            <pc:docMk/>
            <pc:sldMk cId="1968715219" sldId="320"/>
            <ac:spMk id="25" creationId="{6C52B1C5-D142-4E7C-BE05-510BF9D17FA0}"/>
          </ac:spMkLst>
        </pc:spChg>
        <pc:spChg chg="add mod">
          <ac:chgData name="linyd@gcu.edu.cn" userId="b8e7e040dcb4f74d" providerId="LiveId" clId="{C0699B5E-856A-43D0-919D-FA78BC5D0687}" dt="2022-02-14T03:14:46.320" v="5696" actId="1582"/>
          <ac:spMkLst>
            <pc:docMk/>
            <pc:sldMk cId="1968715219" sldId="320"/>
            <ac:spMk id="28" creationId="{8A9DCE23-E1D4-485D-AF4C-F1658BAE254E}"/>
          </ac:spMkLst>
        </pc:spChg>
        <pc:spChg chg="add mod">
          <ac:chgData name="linyd@gcu.edu.cn" userId="b8e7e040dcb4f74d" providerId="LiveId" clId="{C0699B5E-856A-43D0-919D-FA78BC5D0687}" dt="2022-02-14T03:14:53.370" v="5698" actId="14100"/>
          <ac:spMkLst>
            <pc:docMk/>
            <pc:sldMk cId="1968715219" sldId="320"/>
            <ac:spMk id="29" creationId="{B6D35041-A743-4C77-914E-9D659AB5FC7D}"/>
          </ac:spMkLst>
        </pc:spChg>
        <pc:spChg chg="add mod">
          <ac:chgData name="linyd@gcu.edu.cn" userId="b8e7e040dcb4f74d" providerId="LiveId" clId="{C0699B5E-856A-43D0-919D-FA78BC5D0687}" dt="2022-02-14T03:15:00.989" v="5701" actId="1036"/>
          <ac:spMkLst>
            <pc:docMk/>
            <pc:sldMk cId="1968715219" sldId="320"/>
            <ac:spMk id="30" creationId="{53AAABD9-7B4B-4025-9DCE-50B04B376CA8}"/>
          </ac:spMkLst>
        </pc:spChg>
        <pc:spChg chg="add mod">
          <ac:chgData name="linyd@gcu.edu.cn" userId="b8e7e040dcb4f74d" providerId="LiveId" clId="{C0699B5E-856A-43D0-919D-FA78BC5D0687}" dt="2022-02-14T03:19:48.146" v="5826" actId="1076"/>
          <ac:spMkLst>
            <pc:docMk/>
            <pc:sldMk cId="1968715219" sldId="320"/>
            <ac:spMk id="34" creationId="{B3F8647B-B58F-4AF2-A9EF-15A9C9C0E4D3}"/>
          </ac:spMkLst>
        </pc:spChg>
        <pc:spChg chg="add mod">
          <ac:chgData name="linyd@gcu.edu.cn" userId="b8e7e040dcb4f74d" providerId="LiveId" clId="{C0699B5E-856A-43D0-919D-FA78BC5D0687}" dt="2022-02-14T03:20:13.681" v="5864" actId="1076"/>
          <ac:spMkLst>
            <pc:docMk/>
            <pc:sldMk cId="1968715219" sldId="320"/>
            <ac:spMk id="35" creationId="{BF2A465D-9881-4A6F-9FE2-37EA25A2D7B8}"/>
          </ac:spMkLst>
        </pc:spChg>
        <pc:spChg chg="add mod">
          <ac:chgData name="linyd@gcu.edu.cn" userId="b8e7e040dcb4f74d" providerId="LiveId" clId="{C0699B5E-856A-43D0-919D-FA78BC5D0687}" dt="2022-02-14T03:26:36.850" v="6043" actId="14100"/>
          <ac:spMkLst>
            <pc:docMk/>
            <pc:sldMk cId="1968715219" sldId="320"/>
            <ac:spMk id="36" creationId="{F64960BA-4311-4213-8D58-651CB35D4FB0}"/>
          </ac:spMkLst>
        </pc:spChg>
        <pc:picChg chg="add del mod">
          <ac:chgData name="linyd@gcu.edu.cn" userId="b8e7e040dcb4f74d" providerId="LiveId" clId="{C0699B5E-856A-43D0-919D-FA78BC5D0687}" dt="2022-02-14T03:10:01.908" v="5688" actId="478"/>
          <ac:picMkLst>
            <pc:docMk/>
            <pc:sldMk cId="1968715219" sldId="320"/>
            <ac:picMk id="4" creationId="{34180EA2-202E-46F5-9A64-2A0FA9CFF73A}"/>
          </ac:picMkLst>
        </pc:picChg>
        <pc:picChg chg="add mod">
          <ac:chgData name="linyd@gcu.edu.cn" userId="b8e7e040dcb4f74d" providerId="LiveId" clId="{C0699B5E-856A-43D0-919D-FA78BC5D0687}" dt="2022-02-14T03:10:55.497" v="5692" actId="14100"/>
          <ac:picMkLst>
            <pc:docMk/>
            <pc:sldMk cId="1968715219" sldId="320"/>
            <ac:picMk id="27" creationId="{CD1A83EF-EA0C-4DA8-9E66-C215E3888D2E}"/>
          </ac:picMkLst>
        </pc:picChg>
        <pc:picChg chg="add mod">
          <ac:chgData name="linyd@gcu.edu.cn" userId="b8e7e040dcb4f74d" providerId="LiveId" clId="{C0699B5E-856A-43D0-919D-FA78BC5D0687}" dt="2022-02-14T03:17:48.570" v="5814" actId="1076"/>
          <ac:picMkLst>
            <pc:docMk/>
            <pc:sldMk cId="1968715219" sldId="320"/>
            <ac:picMk id="32" creationId="{D844B049-8F03-477B-BE24-B4FE1BFE59F7}"/>
          </ac:picMkLst>
        </pc:picChg>
        <pc:picChg chg="add mod">
          <ac:chgData name="linyd@gcu.edu.cn" userId="b8e7e040dcb4f74d" providerId="LiveId" clId="{C0699B5E-856A-43D0-919D-FA78BC5D0687}" dt="2022-02-14T03:19:26.074" v="5816" actId="1076"/>
          <ac:picMkLst>
            <pc:docMk/>
            <pc:sldMk cId="1968715219" sldId="320"/>
            <ac:picMk id="33" creationId="{AEF53FD5-8C27-4DB9-9E52-1DCF8278446B}"/>
          </ac:picMkLst>
        </pc:picChg>
        <pc:cxnChg chg="add del">
          <ac:chgData name="linyd@gcu.edu.cn" userId="b8e7e040dcb4f74d" providerId="LiveId" clId="{C0699B5E-856A-43D0-919D-FA78BC5D0687}" dt="2022-02-14T02:50:56.479" v="5617" actId="478"/>
          <ac:cxnSpMkLst>
            <pc:docMk/>
            <pc:sldMk cId="1968715219" sldId="320"/>
            <ac:cxnSpMk id="17" creationId="{CE158128-4308-488F-B377-15EB7CCA6192}"/>
          </ac:cxnSpMkLst>
        </pc:cxnChg>
        <pc:cxnChg chg="add del mod">
          <ac:chgData name="linyd@gcu.edu.cn" userId="b8e7e040dcb4f74d" providerId="LiveId" clId="{C0699B5E-856A-43D0-919D-FA78BC5D0687}" dt="2022-02-14T03:10:05.120" v="5689" actId="478"/>
          <ac:cxnSpMkLst>
            <pc:docMk/>
            <pc:sldMk cId="1968715219" sldId="320"/>
            <ac:cxnSpMk id="24" creationId="{1684FBBA-B725-4C38-BEBF-6E174B9E12BA}"/>
          </ac:cxnSpMkLst>
        </pc:cxnChg>
      </pc:sldChg>
      <pc:sldChg chg="addSp modSp new mod">
        <pc:chgData name="linyd@gcu.edu.cn" userId="b8e7e040dcb4f74d" providerId="LiveId" clId="{C0699B5E-856A-43D0-919D-FA78BC5D0687}" dt="2022-02-14T03:24:45.982" v="5995" actId="113"/>
        <pc:sldMkLst>
          <pc:docMk/>
          <pc:sldMk cId="402061389" sldId="321"/>
        </pc:sldMkLst>
        <pc:spChg chg="mod">
          <ac:chgData name="linyd@gcu.edu.cn" userId="b8e7e040dcb4f74d" providerId="LiveId" clId="{C0699B5E-856A-43D0-919D-FA78BC5D0687}" dt="2022-02-14T03:21:28.278" v="5866"/>
          <ac:spMkLst>
            <pc:docMk/>
            <pc:sldMk cId="402061389" sldId="321"/>
            <ac:spMk id="2" creationId="{769F3E43-7347-4419-9190-4F5C72895041}"/>
          </ac:spMkLst>
        </pc:spChg>
        <pc:spChg chg="mod">
          <ac:chgData name="linyd@gcu.edu.cn" userId="b8e7e040dcb4f74d" providerId="LiveId" clId="{C0699B5E-856A-43D0-919D-FA78BC5D0687}" dt="2022-02-14T03:24:45.982" v="5995" actId="113"/>
          <ac:spMkLst>
            <pc:docMk/>
            <pc:sldMk cId="402061389" sldId="321"/>
            <ac:spMk id="3" creationId="{805CEE0A-8EE2-4BB2-941E-A07432B57BD4}"/>
          </ac:spMkLst>
        </pc:spChg>
        <pc:picChg chg="add mod">
          <ac:chgData name="linyd@gcu.edu.cn" userId="b8e7e040dcb4f74d" providerId="LiveId" clId="{C0699B5E-856A-43D0-919D-FA78BC5D0687}" dt="2022-02-14T03:24:41.881" v="5993" actId="14100"/>
          <ac:picMkLst>
            <pc:docMk/>
            <pc:sldMk cId="402061389" sldId="321"/>
            <ac:picMk id="5" creationId="{EEB33F4C-56AD-4106-966B-D77F536F27F5}"/>
          </ac:picMkLst>
        </pc:picChg>
      </pc:sldChg>
    </pc:docChg>
  </pc:docChgLst>
  <pc:docChgLst>
    <pc:chgData name="linyd@gcu.edu.cn" userId="b8e7e040dcb4f74d" providerId="LiveId" clId="{02E4E565-A8A4-4064-BC85-BAF750F21E30}"/>
    <pc:docChg chg="undo custSel addSld modSld">
      <pc:chgData name="linyd@gcu.edu.cn" userId="b8e7e040dcb4f74d" providerId="LiveId" clId="{02E4E565-A8A4-4064-BC85-BAF750F21E30}" dt="2022-02-19T10:40:33.130" v="35965" actId="20577"/>
      <pc:docMkLst>
        <pc:docMk/>
      </pc:docMkLst>
      <pc:sldChg chg="modSp mod">
        <pc:chgData name="linyd@gcu.edu.cn" userId="b8e7e040dcb4f74d" providerId="LiveId" clId="{02E4E565-A8A4-4064-BC85-BAF750F21E30}" dt="2022-02-18T15:50:26.614" v="528" actId="1582"/>
        <pc:sldMkLst>
          <pc:docMk/>
          <pc:sldMk cId="568007217" sldId="291"/>
        </pc:sldMkLst>
        <pc:spChg chg="mod">
          <ac:chgData name="linyd@gcu.edu.cn" userId="b8e7e040dcb4f74d" providerId="LiveId" clId="{02E4E565-A8A4-4064-BC85-BAF750F21E30}" dt="2022-02-18T15:50:26.614" v="528" actId="1582"/>
          <ac:spMkLst>
            <pc:docMk/>
            <pc:sldMk cId="568007217" sldId="291"/>
            <ac:spMk id="31" creationId="{B3B224D2-73A0-40F6-B9D8-EFA5A2D82C57}"/>
          </ac:spMkLst>
        </pc:spChg>
      </pc:sldChg>
      <pc:sldChg chg="modSp mod">
        <pc:chgData name="linyd@gcu.edu.cn" userId="b8e7e040dcb4f74d" providerId="LiveId" clId="{02E4E565-A8A4-4064-BC85-BAF750F21E30}" dt="2022-02-18T15:50:39.254" v="529" actId="207"/>
        <pc:sldMkLst>
          <pc:docMk/>
          <pc:sldMk cId="758593883" sldId="292"/>
        </pc:sldMkLst>
        <pc:spChg chg="mod">
          <ac:chgData name="linyd@gcu.edu.cn" userId="b8e7e040dcb4f74d" providerId="LiveId" clId="{02E4E565-A8A4-4064-BC85-BAF750F21E30}" dt="2022-02-18T15:50:39.254" v="529" actId="207"/>
          <ac:spMkLst>
            <pc:docMk/>
            <pc:sldMk cId="758593883" sldId="292"/>
            <ac:spMk id="3" creationId="{ED1D5490-EE49-4E48-A7FE-13BB343D92B7}"/>
          </ac:spMkLst>
        </pc:spChg>
      </pc:sldChg>
      <pc:sldChg chg="addSp delSp modSp mod">
        <pc:chgData name="linyd@gcu.edu.cn" userId="b8e7e040dcb4f74d" providerId="LiveId" clId="{02E4E565-A8A4-4064-BC85-BAF750F21E30}" dt="2022-02-18T15:44:09.470" v="265" actId="113"/>
        <pc:sldMkLst>
          <pc:docMk/>
          <pc:sldMk cId="1949389949" sldId="294"/>
        </pc:sldMkLst>
        <pc:spChg chg="mod">
          <ac:chgData name="linyd@gcu.edu.cn" userId="b8e7e040dcb4f74d" providerId="LiveId" clId="{02E4E565-A8A4-4064-BC85-BAF750F21E30}" dt="2022-02-18T15:42:07.219" v="193" actId="20577"/>
          <ac:spMkLst>
            <pc:docMk/>
            <pc:sldMk cId="1949389949" sldId="294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2:15.060" v="194" actId="1076"/>
          <ac:spMkLst>
            <pc:docMk/>
            <pc:sldMk cId="1949389949" sldId="294"/>
            <ac:spMk id="4" creationId="{B00E8912-AA5A-431D-9655-22B2B5ADB8F1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5" creationId="{ED1E5165-10E9-4AEE-81A1-B81D99511895}"/>
          </ac:spMkLst>
        </pc:spChg>
        <pc:spChg chg="add mod">
          <ac:chgData name="linyd@gcu.edu.cn" userId="b8e7e040dcb4f74d" providerId="LiveId" clId="{02E4E565-A8A4-4064-BC85-BAF750F21E30}" dt="2022-02-18T15:42:23.020" v="195" actId="1076"/>
          <ac:spMkLst>
            <pc:docMk/>
            <pc:sldMk cId="1949389949" sldId="294"/>
            <ac:spMk id="6" creationId="{3258E4F3-B7E7-416D-AC3C-0E6944711C9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8" creationId="{A52D731D-6850-410A-B41D-E8D6142D998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9" creationId="{2671A093-678F-4370-BA42-96240A2F712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0" creationId="{8F1326AF-5EB9-4F79-BCCF-3E917DB1F9E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1" creationId="{9992B94D-5690-47F5-A0FA-203125761831}"/>
          </ac:spMkLst>
        </pc:spChg>
        <pc:spChg chg="mod">
          <ac:chgData name="linyd@gcu.edu.cn" userId="b8e7e040dcb4f74d" providerId="LiveId" clId="{02E4E565-A8A4-4064-BC85-BAF750F21E30}" dt="2022-02-18T15:42:36.358" v="216" actId="1038"/>
          <ac:spMkLst>
            <pc:docMk/>
            <pc:sldMk cId="1949389949" sldId="294"/>
            <ac:spMk id="12" creationId="{9ADD078F-7018-4D12-B944-D751CF775359}"/>
          </ac:spMkLst>
        </pc:spChg>
        <pc:spChg chg="mod">
          <ac:chgData name="linyd@gcu.edu.cn" userId="b8e7e040dcb4f74d" providerId="LiveId" clId="{02E4E565-A8A4-4064-BC85-BAF750F21E30}" dt="2022-02-18T15:43:03.932" v="244" actId="1035"/>
          <ac:spMkLst>
            <pc:docMk/>
            <pc:sldMk cId="1949389949" sldId="294"/>
            <ac:spMk id="13" creationId="{6C933611-C056-4282-A062-74E7AFE8A573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4" creationId="{AA511AC1-60EE-4A11-9E59-5A2CAA049A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5" creationId="{B716981C-2319-4142-8B86-10F25A7A6AA1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6" creationId="{E00AF3D5-3B67-4C8B-8F88-3DD91C6DB384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7" creationId="{5FBE684E-35EF-4260-8759-435D71E1B6E2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18" creationId="{EA6F2D2A-5780-40DB-908A-5B478861352C}"/>
          </ac:spMkLst>
        </pc:spChg>
        <pc:spChg chg="mod">
          <ac:chgData name="linyd@gcu.edu.cn" userId="b8e7e040dcb4f74d" providerId="LiveId" clId="{02E4E565-A8A4-4064-BC85-BAF750F21E30}" dt="2022-02-18T15:42:48.203" v="217" actId="20577"/>
          <ac:spMkLst>
            <pc:docMk/>
            <pc:sldMk cId="1949389949" sldId="294"/>
            <ac:spMk id="19" creationId="{C9C1D0F5-F3AD-4076-9FA2-C0EE12A6379E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0" creationId="{7B09EFAC-59E3-4A22-B9C5-E813D37A95C8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2" creationId="{311BD6A8-B042-4A22-80A4-471F3A8897E9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3" creationId="{4A875D2A-D194-41D9-A5F4-8363A20B380F}"/>
          </ac:spMkLst>
        </pc:spChg>
        <pc:spChg chg="del mod">
          <ac:chgData name="linyd@gcu.edu.cn" userId="b8e7e040dcb4f74d" providerId="LiveId" clId="{02E4E565-A8A4-4064-BC85-BAF750F21E30}" dt="2022-02-18T15:43:45.058" v="259" actId="478"/>
          <ac:spMkLst>
            <pc:docMk/>
            <pc:sldMk cId="1949389949" sldId="294"/>
            <ac:spMk id="24" creationId="{D551165B-E068-4C3B-896E-A84F181251AB}"/>
          </ac:spMkLst>
        </pc:spChg>
        <pc:spChg chg="del mod">
          <ac:chgData name="linyd@gcu.edu.cn" userId="b8e7e040dcb4f74d" providerId="LiveId" clId="{02E4E565-A8A4-4064-BC85-BAF750F21E30}" dt="2022-02-18T15:43:46.952" v="260" actId="478"/>
          <ac:spMkLst>
            <pc:docMk/>
            <pc:sldMk cId="1949389949" sldId="294"/>
            <ac:spMk id="25" creationId="{DDA019C9-CB95-4631-9C9B-21EBC0A06F9C}"/>
          </ac:spMkLst>
        </pc:spChg>
        <pc:spChg chg="del mod">
          <ac:chgData name="linyd@gcu.edu.cn" userId="b8e7e040dcb4f74d" providerId="LiveId" clId="{02E4E565-A8A4-4064-BC85-BAF750F21E30}" dt="2022-02-18T15:43:41.761" v="258" actId="478"/>
          <ac:spMkLst>
            <pc:docMk/>
            <pc:sldMk cId="1949389949" sldId="294"/>
            <ac:spMk id="26" creationId="{FEAB58D2-D30E-4067-A9CC-7873A72BE98D}"/>
          </ac:spMkLst>
        </pc:spChg>
        <pc:spChg chg="del mod">
          <ac:chgData name="linyd@gcu.edu.cn" userId="b8e7e040dcb4f74d" providerId="LiveId" clId="{02E4E565-A8A4-4064-BC85-BAF750F21E30}" dt="2022-02-18T15:43:28.810" v="253" actId="478"/>
          <ac:spMkLst>
            <pc:docMk/>
            <pc:sldMk cId="1949389949" sldId="294"/>
            <ac:spMk id="27" creationId="{4FE44CA1-735A-46B3-ACB7-3D50378B601B}"/>
          </ac:spMkLst>
        </pc:spChg>
        <pc:spChg chg="del mod">
          <ac:chgData name="linyd@gcu.edu.cn" userId="b8e7e040dcb4f74d" providerId="LiveId" clId="{02E4E565-A8A4-4064-BC85-BAF750F21E30}" dt="2022-02-18T15:43:26.398" v="251" actId="478"/>
          <ac:spMkLst>
            <pc:docMk/>
            <pc:sldMk cId="1949389949" sldId="294"/>
            <ac:spMk id="28" creationId="{FD41B675-AF97-40B7-B4AF-FC70D50FF8B6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29" creationId="{AC88C2D7-F860-45B7-9809-815749B60FAC}"/>
          </ac:spMkLst>
        </pc:spChg>
        <pc:spChg chg="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0" creationId="{41DAF7F3-3E9C-4F36-9B10-F4696C568D29}"/>
          </ac:spMkLst>
        </pc:spChg>
        <pc:spChg chg="del mod">
          <ac:chgData name="linyd@gcu.edu.cn" userId="b8e7e040dcb4f74d" providerId="LiveId" clId="{02E4E565-A8A4-4064-BC85-BAF750F21E30}" dt="2022-02-18T15:43:39.850" v="257" actId="478"/>
          <ac:spMkLst>
            <pc:docMk/>
            <pc:sldMk cId="1949389949" sldId="294"/>
            <ac:spMk id="31" creationId="{C586B3CF-09A9-40E0-A2DB-F37D85F0944E}"/>
          </ac:spMkLst>
        </pc:spChg>
        <pc:spChg chg="del mod">
          <ac:chgData name="linyd@gcu.edu.cn" userId="b8e7e040dcb4f74d" providerId="LiveId" clId="{02E4E565-A8A4-4064-BC85-BAF750F21E30}" dt="2022-02-18T15:43:33.649" v="255" actId="478"/>
          <ac:spMkLst>
            <pc:docMk/>
            <pc:sldMk cId="1949389949" sldId="294"/>
            <ac:spMk id="32" creationId="{0846B260-4ECF-4336-9316-0D46F182A48F}"/>
          </ac:spMkLst>
        </pc:spChg>
        <pc:spChg chg="del mod">
          <ac:chgData name="linyd@gcu.edu.cn" userId="b8e7e040dcb4f74d" providerId="LiveId" clId="{02E4E565-A8A4-4064-BC85-BAF750F21E30}" dt="2022-02-18T15:43:36.546" v="256" actId="478"/>
          <ac:spMkLst>
            <pc:docMk/>
            <pc:sldMk cId="1949389949" sldId="294"/>
            <ac:spMk id="33" creationId="{7E0971E6-D00D-41A2-AC06-031D1AAFC01B}"/>
          </ac:spMkLst>
        </pc:spChg>
        <pc:spChg chg="del mod">
          <ac:chgData name="linyd@gcu.edu.cn" userId="b8e7e040dcb4f74d" providerId="LiveId" clId="{02E4E565-A8A4-4064-BC85-BAF750F21E30}" dt="2022-02-18T15:43:30.179" v="254" actId="478"/>
          <ac:spMkLst>
            <pc:docMk/>
            <pc:sldMk cId="1949389949" sldId="294"/>
            <ac:spMk id="34" creationId="{1B53C763-CFE6-413F-AEA0-94630150572F}"/>
          </ac:spMkLst>
        </pc:spChg>
        <pc:spChg chg="add mod">
          <ac:chgData name="linyd@gcu.edu.cn" userId="b8e7e040dcb4f74d" providerId="LiveId" clId="{02E4E565-A8A4-4064-BC85-BAF750F21E30}" dt="2022-02-18T15:41:55.527" v="192"/>
          <ac:spMkLst>
            <pc:docMk/>
            <pc:sldMk cId="1949389949" sldId="294"/>
            <ac:spMk id="36" creationId="{D784996C-8ED1-4DAC-856A-AA7FB7E749BA}"/>
          </ac:spMkLst>
        </pc:spChg>
        <pc:spChg chg="add mod">
          <ac:chgData name="linyd@gcu.edu.cn" userId="b8e7e040dcb4f74d" providerId="LiveId" clId="{02E4E565-A8A4-4064-BC85-BAF750F21E30}" dt="2022-02-18T15:43:15.929" v="250" actId="20577"/>
          <ac:spMkLst>
            <pc:docMk/>
            <pc:sldMk cId="1949389949" sldId="294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4:09.470" v="265" actId="113"/>
          <ac:spMkLst>
            <pc:docMk/>
            <pc:sldMk cId="1949389949" sldId="294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0" creationId="{56A7F4C1-B16E-477D-9B32-66805473343D}"/>
          </ac:spMkLst>
        </pc:spChg>
        <pc:spChg chg="mod">
          <ac:chgData name="linyd@gcu.edu.cn" userId="b8e7e040dcb4f74d" providerId="LiveId" clId="{02E4E565-A8A4-4064-BC85-BAF750F21E30}" dt="2022-02-18T15:44:01.090" v="262" actId="571"/>
          <ac:spMkLst>
            <pc:docMk/>
            <pc:sldMk cId="1949389949" sldId="294"/>
            <ac:spMk id="51" creationId="{B3322263-B685-4466-952B-7821FEA76FC4}"/>
          </ac:spMkLst>
        </pc:spChg>
        <pc:grpChg chg="add mod">
          <ac:chgData name="linyd@gcu.edu.cn" userId="b8e7e040dcb4f74d" providerId="LiveId" clId="{02E4E565-A8A4-4064-BC85-BAF750F21E30}" dt="2022-02-18T15:41:55.527" v="192"/>
          <ac:grpSpMkLst>
            <pc:docMk/>
            <pc:sldMk cId="1949389949" sldId="294"/>
            <ac:grpSpMk id="7" creationId="{E7009B4F-C769-4C6E-B0B4-395A78675A63}"/>
          </ac:grpSpMkLst>
        </pc:grpChg>
        <pc:grpChg chg="add del mod">
          <ac:chgData name="linyd@gcu.edu.cn" userId="b8e7e040dcb4f74d" providerId="LiveId" clId="{02E4E565-A8A4-4064-BC85-BAF750F21E30}" dt="2022-02-18T15:43:56.416" v="261" actId="478"/>
          <ac:grpSpMkLst>
            <pc:docMk/>
            <pc:sldMk cId="1949389949" sldId="294"/>
            <ac:grpSpMk id="21" creationId="{DFDCD1A1-502E-48BD-AA52-B496B1487569}"/>
          </ac:grpSpMkLst>
        </pc:grpChg>
        <pc:grpChg chg="add mod">
          <ac:chgData name="linyd@gcu.edu.cn" userId="b8e7e040dcb4f74d" providerId="LiveId" clId="{02E4E565-A8A4-4064-BC85-BAF750F21E30}" dt="2022-02-18T15:44:01.090" v="262" actId="571"/>
          <ac:grpSpMkLst>
            <pc:docMk/>
            <pc:sldMk cId="1949389949" sldId="294"/>
            <ac:grpSpMk id="38" creationId="{C26D997C-A4CE-46FD-B5BE-A7435E74EBD3}"/>
          </ac:grpSpMkLst>
        </pc:grpChg>
        <pc:cxnChg chg="add del mod">
          <ac:chgData name="linyd@gcu.edu.cn" userId="b8e7e040dcb4f74d" providerId="LiveId" clId="{02E4E565-A8A4-4064-BC85-BAF750F21E30}" dt="2022-02-18T15:43:27.259" v="252" actId="478"/>
          <ac:cxnSpMkLst>
            <pc:docMk/>
            <pc:sldMk cId="1949389949" sldId="294"/>
            <ac:cxnSpMk id="35" creationId="{9F4449B9-4518-4158-8D85-38D0FDCD7CD4}"/>
          </ac:cxnSpMkLst>
        </pc:cxnChg>
      </pc:sldChg>
      <pc:sldChg chg="addSp delSp modSp add mod">
        <pc:chgData name="linyd@gcu.edu.cn" userId="b8e7e040dcb4f74d" providerId="LiveId" clId="{02E4E565-A8A4-4064-BC85-BAF750F21E30}" dt="2022-02-18T15:48:22.802" v="526" actId="20577"/>
        <pc:sldMkLst>
          <pc:docMk/>
          <pc:sldMk cId="1663492987" sldId="295"/>
        </pc:sldMkLst>
        <pc:spChg chg="mod">
          <ac:chgData name="linyd@gcu.edu.cn" userId="b8e7e040dcb4f74d" providerId="LiveId" clId="{02E4E565-A8A4-4064-BC85-BAF750F21E30}" dt="2022-02-18T15:48:22.802" v="526" actId="20577"/>
          <ac:spMkLst>
            <pc:docMk/>
            <pc:sldMk cId="1663492987" sldId="295"/>
            <ac:spMk id="3" creationId="{F0CC3D34-F3BD-4209-8C53-AB4DAA912104}"/>
          </ac:spMkLst>
        </pc:spChg>
        <pc:spChg chg="mod">
          <ac:chgData name="linyd@gcu.edu.cn" userId="b8e7e040dcb4f74d" providerId="LiveId" clId="{02E4E565-A8A4-4064-BC85-BAF750F21E30}" dt="2022-02-18T15:46:01.657" v="465" actId="6549"/>
          <ac:spMkLst>
            <pc:docMk/>
            <pc:sldMk cId="1663492987" sldId="295"/>
            <ac:spMk id="4" creationId="{B00E8912-AA5A-431D-9655-22B2B5ADB8F1}"/>
          </ac:spMkLst>
        </pc:spChg>
        <pc:spChg chg="mod">
          <ac:chgData name="linyd@gcu.edu.cn" userId="b8e7e040dcb4f74d" providerId="LiveId" clId="{02E4E565-A8A4-4064-BC85-BAF750F21E30}" dt="2022-02-18T15:46:11.113" v="468" actId="20577"/>
          <ac:spMkLst>
            <pc:docMk/>
            <pc:sldMk cId="1663492987" sldId="295"/>
            <ac:spMk id="5" creationId="{ED1E5165-10E9-4AEE-81A1-B81D99511895}"/>
          </ac:spMkLst>
        </pc:spChg>
        <pc:spChg chg="mod">
          <ac:chgData name="linyd@gcu.edu.cn" userId="b8e7e040dcb4f74d" providerId="LiveId" clId="{02E4E565-A8A4-4064-BC85-BAF750F21E30}" dt="2022-02-18T15:46:15.544" v="469" actId="20577"/>
          <ac:spMkLst>
            <pc:docMk/>
            <pc:sldMk cId="1663492987" sldId="295"/>
            <ac:spMk id="6" creationId="{3258E4F3-B7E7-416D-AC3C-0E6944711C91}"/>
          </ac:spMkLst>
        </pc:spChg>
        <pc:spChg chg="add mod">
          <ac:chgData name="linyd@gcu.edu.cn" userId="b8e7e040dcb4f74d" providerId="LiveId" clId="{02E4E565-A8A4-4064-BC85-BAF750F21E30}" dt="2022-02-18T15:47:34.908" v="485" actId="208"/>
          <ac:spMkLst>
            <pc:docMk/>
            <pc:sldMk cId="1663492987" sldId="295"/>
            <ac:spMk id="21" creationId="{BDE9AC52-6A70-46FD-B027-A7206CBA9562}"/>
          </ac:spMkLst>
        </pc:spChg>
        <pc:spChg chg="mod">
          <ac:chgData name="linyd@gcu.edu.cn" userId="b8e7e040dcb4f74d" providerId="LiveId" clId="{02E4E565-A8A4-4064-BC85-BAF750F21E30}" dt="2022-02-18T15:48:00.320" v="519" actId="1037"/>
          <ac:spMkLst>
            <pc:docMk/>
            <pc:sldMk cId="1663492987" sldId="295"/>
            <ac:spMk id="37" creationId="{D7D8698E-DAE5-4B1C-B0D3-751F58DAC630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39" creationId="{B64D7C02-7BB9-4E86-8A23-F490654B471D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0" creationId="{CF68BF04-5A26-4E6C-9288-4604224FAD1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1" creationId="{D3FFDB72-6254-454E-83F0-628F7DF31E9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2" creationId="{90FF5E9F-C3C5-4654-B6E0-3FDC082E7137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3" creationId="{4EA72F1B-18F3-4C7E-9CD3-354CFD6A4C41}"/>
          </ac:spMkLst>
        </pc:spChg>
        <pc:spChg chg="mod">
          <ac:chgData name="linyd@gcu.edu.cn" userId="b8e7e040dcb4f74d" providerId="LiveId" clId="{02E4E565-A8A4-4064-BC85-BAF750F21E30}" dt="2022-02-18T15:46:40.843" v="476" actId="113"/>
          <ac:spMkLst>
            <pc:docMk/>
            <pc:sldMk cId="1663492987" sldId="295"/>
            <ac:spMk id="44" creationId="{509836C2-ACC7-416B-AEDC-297BF958C114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5" creationId="{5F4450C8-2C4E-460A-B761-4C4EF8A731F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6" creationId="{24C98CF4-5D69-4167-B843-424810318E9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7" creationId="{75DFC547-E34C-46F9-AE22-AC2941CB01EF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8" creationId="{89CC3929-91ED-4162-B6B6-C224FD21D308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49" creationId="{93C9DE4D-D149-4E40-B4FE-1C712A5B99D9}"/>
          </ac:spMkLst>
        </pc:spChg>
        <pc:spChg chg="mod">
          <ac:chgData name="linyd@gcu.edu.cn" userId="b8e7e040dcb4f74d" providerId="LiveId" clId="{02E4E565-A8A4-4064-BC85-BAF750F21E30}" dt="2022-02-18T15:46:25.147" v="470" actId="571"/>
          <ac:spMkLst>
            <pc:docMk/>
            <pc:sldMk cId="1663492987" sldId="295"/>
            <ac:spMk id="50" creationId="{56A7F4C1-B16E-477D-9B32-66805473343D}"/>
          </ac:spMkLst>
        </pc:spChg>
        <pc:spChg chg="del mod">
          <ac:chgData name="linyd@gcu.edu.cn" userId="b8e7e040dcb4f74d" providerId="LiveId" clId="{02E4E565-A8A4-4064-BC85-BAF750F21E30}" dt="2022-02-18T15:47:02.063" v="480" actId="478"/>
          <ac:spMkLst>
            <pc:docMk/>
            <pc:sldMk cId="1663492987" sldId="295"/>
            <ac:spMk id="51" creationId="{B3322263-B685-4466-952B-7821FEA76FC4}"/>
          </ac:spMkLst>
        </pc:spChg>
        <pc:spChg chg="add mod">
          <ac:chgData name="linyd@gcu.edu.cn" userId="b8e7e040dcb4f74d" providerId="LiveId" clId="{02E4E565-A8A4-4064-BC85-BAF750F21E30}" dt="2022-02-18T15:46:55.402" v="479" actId="207"/>
          <ac:spMkLst>
            <pc:docMk/>
            <pc:sldMk cId="1663492987" sldId="295"/>
            <ac:spMk id="52" creationId="{B95E3467-5F3E-4491-9B65-6256DB923F7B}"/>
          </ac:spMkLst>
        </pc:spChg>
        <pc:grpChg chg="mod">
          <ac:chgData name="linyd@gcu.edu.cn" userId="b8e7e040dcb4f74d" providerId="LiveId" clId="{02E4E565-A8A4-4064-BC85-BAF750F21E30}" dt="2022-02-18T15:46:25.147" v="470" actId="571"/>
          <ac:grpSpMkLst>
            <pc:docMk/>
            <pc:sldMk cId="1663492987" sldId="295"/>
            <ac:grpSpMk id="38" creationId="{C26D997C-A4CE-46FD-B5BE-A7435E74EBD3}"/>
          </ac:grpSpMkLst>
        </pc:grpChg>
      </pc:sldChg>
      <pc:sldChg chg="addSp modSp new mod modAnim">
        <pc:chgData name="linyd@gcu.edu.cn" userId="b8e7e040dcb4f74d" providerId="LiveId" clId="{02E4E565-A8A4-4064-BC85-BAF750F21E30}" dt="2022-02-18T16:05:19.864" v="1358"/>
        <pc:sldMkLst>
          <pc:docMk/>
          <pc:sldMk cId="3200934050" sldId="296"/>
        </pc:sldMkLst>
        <pc:spChg chg="mod">
          <ac:chgData name="linyd@gcu.edu.cn" userId="b8e7e040dcb4f74d" providerId="LiveId" clId="{02E4E565-A8A4-4064-BC85-BAF750F21E30}" dt="2022-02-18T15:51:46.790" v="538" actId="20577"/>
          <ac:spMkLst>
            <pc:docMk/>
            <pc:sldMk cId="3200934050" sldId="296"/>
            <ac:spMk id="2" creationId="{FE69D5DB-EEFE-4C86-AE5A-B2D3421CF521}"/>
          </ac:spMkLst>
        </pc:spChg>
        <pc:spChg chg="mod">
          <ac:chgData name="linyd@gcu.edu.cn" userId="b8e7e040dcb4f74d" providerId="LiveId" clId="{02E4E565-A8A4-4064-BC85-BAF750F21E30}" dt="2022-02-18T16:02:11.895" v="1159" actId="207"/>
          <ac:spMkLst>
            <pc:docMk/>
            <pc:sldMk cId="3200934050" sldId="296"/>
            <ac:spMk id="3" creationId="{A4A7731F-9C2F-456D-BFCD-571A14B35C4C}"/>
          </ac:spMkLst>
        </pc:spChg>
        <pc:spChg chg="add mod">
          <ac:chgData name="linyd@gcu.edu.cn" userId="b8e7e040dcb4f74d" providerId="LiveId" clId="{02E4E565-A8A4-4064-BC85-BAF750F21E30}" dt="2022-02-18T16:05:13.482" v="1357" actId="14100"/>
          <ac:spMkLst>
            <pc:docMk/>
            <pc:sldMk cId="3200934050" sldId="296"/>
            <ac:spMk id="4" creationId="{83B4D94C-5414-4A73-BA9E-965270CB0CDB}"/>
          </ac:spMkLst>
        </pc:spChg>
      </pc:sldChg>
      <pc:sldChg chg="modSp new mod">
        <pc:chgData name="linyd@gcu.edu.cn" userId="b8e7e040dcb4f74d" providerId="LiveId" clId="{02E4E565-A8A4-4064-BC85-BAF750F21E30}" dt="2022-02-18T16:12:52.892" v="1880" actId="207"/>
        <pc:sldMkLst>
          <pc:docMk/>
          <pc:sldMk cId="2145955078" sldId="297"/>
        </pc:sldMkLst>
        <pc:spChg chg="mod">
          <ac:chgData name="linyd@gcu.edu.cn" userId="b8e7e040dcb4f74d" providerId="LiveId" clId="{02E4E565-A8A4-4064-BC85-BAF750F21E30}" dt="2022-02-18T16:02:33.239" v="1171" actId="20577"/>
          <ac:spMkLst>
            <pc:docMk/>
            <pc:sldMk cId="2145955078" sldId="297"/>
            <ac:spMk id="2" creationId="{873CDA5F-AD8B-42C3-A4E7-A55E2ADF6B73}"/>
          </ac:spMkLst>
        </pc:spChg>
        <pc:spChg chg="mod">
          <ac:chgData name="linyd@gcu.edu.cn" userId="b8e7e040dcb4f74d" providerId="LiveId" clId="{02E4E565-A8A4-4064-BC85-BAF750F21E30}" dt="2022-02-18T16:12:52.892" v="1880" actId="207"/>
          <ac:spMkLst>
            <pc:docMk/>
            <pc:sldMk cId="2145955078" sldId="297"/>
            <ac:spMk id="3" creationId="{5E0A1ABE-067A-4C93-9EA7-AFF3D48DD6F1}"/>
          </ac:spMkLst>
        </pc:spChg>
      </pc:sldChg>
      <pc:sldChg chg="addSp modSp add mod modAnim">
        <pc:chgData name="linyd@gcu.edu.cn" userId="b8e7e040dcb4f74d" providerId="LiveId" clId="{02E4E565-A8A4-4064-BC85-BAF750F21E30}" dt="2022-02-18T16:43:33.410" v="2644"/>
        <pc:sldMkLst>
          <pc:docMk/>
          <pc:sldMk cId="3003641671" sldId="298"/>
        </pc:sldMkLst>
        <pc:spChg chg="mod">
          <ac:chgData name="linyd@gcu.edu.cn" userId="b8e7e040dcb4f74d" providerId="LiveId" clId="{02E4E565-A8A4-4064-BC85-BAF750F21E30}" dt="2022-02-18T16:42:34.383" v="2632" actId="6549"/>
          <ac:spMkLst>
            <pc:docMk/>
            <pc:sldMk cId="3003641671" sldId="298"/>
            <ac:spMk id="3" creationId="{5E0A1ABE-067A-4C93-9EA7-AFF3D48DD6F1}"/>
          </ac:spMkLst>
        </pc:spChg>
        <pc:spChg chg="add mod">
          <ac:chgData name="linyd@gcu.edu.cn" userId="b8e7e040dcb4f74d" providerId="LiveId" clId="{02E4E565-A8A4-4064-BC85-BAF750F21E30}" dt="2022-02-18T16:43:17.342" v="2642" actId="1076"/>
          <ac:spMkLst>
            <pc:docMk/>
            <pc:sldMk cId="3003641671" sldId="298"/>
            <ac:spMk id="6" creationId="{07C02E16-AF34-4224-BFFC-C5DDB3F0EE9E}"/>
          </ac:spMkLst>
        </pc:spChg>
        <pc:picChg chg="add mod">
          <ac:chgData name="linyd@gcu.edu.cn" userId="b8e7e040dcb4f74d" providerId="LiveId" clId="{02E4E565-A8A4-4064-BC85-BAF750F21E30}" dt="2022-02-18T16:19:41.101" v="2108" actId="1076"/>
          <ac:picMkLst>
            <pc:docMk/>
            <pc:sldMk cId="3003641671" sldId="298"/>
            <ac:picMk id="5" creationId="{F19EA338-5DDD-413C-85C2-B2E697909F02}"/>
          </ac:picMkLst>
        </pc:picChg>
      </pc:sldChg>
      <pc:sldChg chg="addSp delSp modSp add mod delAnim">
        <pc:chgData name="linyd@gcu.edu.cn" userId="b8e7e040dcb4f74d" providerId="LiveId" clId="{02E4E565-A8A4-4064-BC85-BAF750F21E30}" dt="2022-02-18T16:33:14.097" v="2418" actId="207"/>
        <pc:sldMkLst>
          <pc:docMk/>
          <pc:sldMk cId="3913461551" sldId="299"/>
        </pc:sldMkLst>
        <pc:spChg chg="mod">
          <ac:chgData name="linyd@gcu.edu.cn" userId="b8e7e040dcb4f74d" providerId="LiveId" clId="{02E4E565-A8A4-4064-BC85-BAF750F21E30}" dt="2022-02-18T16:33:14.097" v="2418" actId="207"/>
          <ac:spMkLst>
            <pc:docMk/>
            <pc:sldMk cId="3913461551" sldId="299"/>
            <ac:spMk id="3" creationId="{A4A7731F-9C2F-456D-BFCD-571A14B35C4C}"/>
          </ac:spMkLst>
        </pc:spChg>
        <pc:spChg chg="del">
          <ac:chgData name="linyd@gcu.edu.cn" userId="b8e7e040dcb4f74d" providerId="LiveId" clId="{02E4E565-A8A4-4064-BC85-BAF750F21E30}" dt="2022-02-18T16:30:55.370" v="2330" actId="478"/>
          <ac:spMkLst>
            <pc:docMk/>
            <pc:sldMk cId="3913461551" sldId="299"/>
            <ac:spMk id="4" creationId="{83B4D94C-5414-4A73-BA9E-965270CB0CDB}"/>
          </ac:spMkLst>
        </pc:spChg>
        <pc:picChg chg="add mod">
          <ac:chgData name="linyd@gcu.edu.cn" userId="b8e7e040dcb4f74d" providerId="LiveId" clId="{02E4E565-A8A4-4064-BC85-BAF750F21E30}" dt="2022-02-18T16:31:00.432" v="2331" actId="1076"/>
          <ac:picMkLst>
            <pc:docMk/>
            <pc:sldMk cId="3913461551" sldId="299"/>
            <ac:picMk id="6" creationId="{7BDA4370-6756-4831-BB39-CC4BBEA57377}"/>
          </ac:picMkLst>
        </pc:picChg>
      </pc:sldChg>
      <pc:sldChg chg="delSp modSp add mod">
        <pc:chgData name="linyd@gcu.edu.cn" userId="b8e7e040dcb4f74d" providerId="LiveId" clId="{02E4E565-A8A4-4064-BC85-BAF750F21E30}" dt="2022-02-18T16:36:24.871" v="2539" actId="207"/>
        <pc:sldMkLst>
          <pc:docMk/>
          <pc:sldMk cId="1451426642" sldId="300"/>
        </pc:sldMkLst>
        <pc:spChg chg="mod">
          <ac:chgData name="linyd@gcu.edu.cn" userId="b8e7e040dcb4f74d" providerId="LiveId" clId="{02E4E565-A8A4-4064-BC85-BAF750F21E30}" dt="2022-02-18T16:36:24.871" v="2539" actId="207"/>
          <ac:spMkLst>
            <pc:docMk/>
            <pc:sldMk cId="1451426642" sldId="300"/>
            <ac:spMk id="3" creationId="{A4A7731F-9C2F-456D-BFCD-571A14B35C4C}"/>
          </ac:spMkLst>
        </pc:spChg>
        <pc:picChg chg="del">
          <ac:chgData name="linyd@gcu.edu.cn" userId="b8e7e040dcb4f74d" providerId="LiveId" clId="{02E4E565-A8A4-4064-BC85-BAF750F21E30}" dt="2022-02-18T16:31:19.432" v="2333" actId="478"/>
          <ac:picMkLst>
            <pc:docMk/>
            <pc:sldMk cId="1451426642" sldId="300"/>
            <ac:picMk id="6" creationId="{7BDA4370-6756-4831-BB39-CC4BBEA57377}"/>
          </ac:picMkLst>
        </pc:picChg>
      </pc:sldChg>
      <pc:sldChg chg="modSp add mod">
        <pc:chgData name="linyd@gcu.edu.cn" userId="b8e7e040dcb4f74d" providerId="LiveId" clId="{02E4E565-A8A4-4064-BC85-BAF750F21E30}" dt="2022-02-18T16:34:13.806" v="2461" actId="20577"/>
        <pc:sldMkLst>
          <pc:docMk/>
          <pc:sldMk cId="214521389" sldId="301"/>
        </pc:sldMkLst>
        <pc:spChg chg="mod">
          <ac:chgData name="linyd@gcu.edu.cn" userId="b8e7e040dcb4f74d" providerId="LiveId" clId="{02E4E565-A8A4-4064-BC85-BAF750F21E30}" dt="2022-02-18T16:34:13.806" v="2461" actId="20577"/>
          <ac:spMkLst>
            <pc:docMk/>
            <pc:sldMk cId="214521389" sldId="301"/>
            <ac:spMk id="3" creationId="{A4A7731F-9C2F-456D-BFCD-571A14B35C4C}"/>
          </ac:spMkLst>
        </pc:spChg>
      </pc:sldChg>
      <pc:sldChg chg="addSp delSp modSp add mod delAnim">
        <pc:chgData name="linyd@gcu.edu.cn" userId="b8e7e040dcb4f74d" providerId="LiveId" clId="{02E4E565-A8A4-4064-BC85-BAF750F21E30}" dt="2022-02-18T16:49:26.042" v="2923" actId="14100"/>
        <pc:sldMkLst>
          <pc:docMk/>
          <pc:sldMk cId="2301434223" sldId="302"/>
        </pc:sldMkLst>
        <pc:spChg chg="mod">
          <ac:chgData name="linyd@gcu.edu.cn" userId="b8e7e040dcb4f74d" providerId="LiveId" clId="{02E4E565-A8A4-4064-BC85-BAF750F21E30}" dt="2022-02-18T16:47:16.399" v="2815" actId="20577"/>
          <ac:spMkLst>
            <pc:docMk/>
            <pc:sldMk cId="2301434223" sldId="302"/>
            <ac:spMk id="3" creationId="{5E0A1ABE-067A-4C93-9EA7-AFF3D48DD6F1}"/>
          </ac:spMkLst>
        </pc:spChg>
        <pc:spChg chg="del">
          <ac:chgData name="linyd@gcu.edu.cn" userId="b8e7e040dcb4f74d" providerId="LiveId" clId="{02E4E565-A8A4-4064-BC85-BAF750F21E30}" dt="2022-02-18T16:45:22.908" v="2744" actId="478"/>
          <ac:spMkLst>
            <pc:docMk/>
            <pc:sldMk cId="2301434223" sldId="302"/>
            <ac:spMk id="6" creationId="{07C02E16-AF34-4224-BFFC-C5DDB3F0EE9E}"/>
          </ac:spMkLst>
        </pc:spChg>
        <pc:spChg chg="add mod">
          <ac:chgData name="linyd@gcu.edu.cn" userId="b8e7e040dcb4f74d" providerId="LiveId" clId="{02E4E565-A8A4-4064-BC85-BAF750F21E30}" dt="2022-02-18T16:49:26.042" v="2923" actId="14100"/>
          <ac:spMkLst>
            <pc:docMk/>
            <pc:sldMk cId="2301434223" sldId="302"/>
            <ac:spMk id="8" creationId="{ED29892D-F200-4645-B3D6-060AEA961CE9}"/>
          </ac:spMkLst>
        </pc:spChg>
        <pc:picChg chg="del">
          <ac:chgData name="linyd@gcu.edu.cn" userId="b8e7e040dcb4f74d" providerId="LiveId" clId="{02E4E565-A8A4-4064-BC85-BAF750F21E30}" dt="2022-02-18T16:46:05.913" v="2745" actId="478"/>
          <ac:picMkLst>
            <pc:docMk/>
            <pc:sldMk cId="2301434223" sldId="302"/>
            <ac:picMk id="5" creationId="{F19EA338-5DDD-413C-85C2-B2E697909F02}"/>
          </ac:picMkLst>
        </pc:picChg>
        <pc:picChg chg="add mod modCrop">
          <ac:chgData name="linyd@gcu.edu.cn" userId="b8e7e040dcb4f74d" providerId="LiveId" clId="{02E4E565-A8A4-4064-BC85-BAF750F21E30}" dt="2022-02-18T16:46:27.894" v="2752" actId="208"/>
          <ac:picMkLst>
            <pc:docMk/>
            <pc:sldMk cId="2301434223" sldId="302"/>
            <ac:picMk id="7" creationId="{D1D67214-6D4B-4EB6-BBFF-6FB42ACBD094}"/>
          </ac:picMkLst>
        </pc:picChg>
      </pc:sldChg>
      <pc:sldChg chg="modSp new mod">
        <pc:chgData name="linyd@gcu.edu.cn" userId="b8e7e040dcb4f74d" providerId="LiveId" clId="{02E4E565-A8A4-4064-BC85-BAF750F21E30}" dt="2022-02-19T08:16:27.519" v="3113" actId="20577"/>
        <pc:sldMkLst>
          <pc:docMk/>
          <pc:sldMk cId="1048992774" sldId="303"/>
        </pc:sldMkLst>
        <pc:spChg chg="mod">
          <ac:chgData name="linyd@gcu.edu.cn" userId="b8e7e040dcb4f74d" providerId="LiveId" clId="{02E4E565-A8A4-4064-BC85-BAF750F21E30}" dt="2022-02-18T16:49:40.175" v="2933" actId="20577"/>
          <ac:spMkLst>
            <pc:docMk/>
            <pc:sldMk cId="1048992774" sldId="303"/>
            <ac:spMk id="2" creationId="{3D581051-034F-495C-B1B2-36288181BA07}"/>
          </ac:spMkLst>
        </pc:spChg>
        <pc:spChg chg="mod">
          <ac:chgData name="linyd@gcu.edu.cn" userId="b8e7e040dcb4f74d" providerId="LiveId" clId="{02E4E565-A8A4-4064-BC85-BAF750F21E30}" dt="2022-02-19T08:16:27.519" v="3113" actId="20577"/>
          <ac:spMkLst>
            <pc:docMk/>
            <pc:sldMk cId="1048992774" sldId="303"/>
            <ac:spMk id="3" creationId="{2F24DCD0-4F08-4ED1-ADEC-B1EEA6330591}"/>
          </ac:spMkLst>
        </pc:spChg>
      </pc:sldChg>
      <pc:sldChg chg="addSp modSp new mod modAnim">
        <pc:chgData name="linyd@gcu.edu.cn" userId="b8e7e040dcb4f74d" providerId="LiveId" clId="{02E4E565-A8A4-4064-BC85-BAF750F21E30}" dt="2022-02-19T08:40:45.622" v="3552" actId="6549"/>
        <pc:sldMkLst>
          <pc:docMk/>
          <pc:sldMk cId="2637242988" sldId="304"/>
        </pc:sldMkLst>
        <pc:spChg chg="mod">
          <ac:chgData name="linyd@gcu.edu.cn" userId="b8e7e040dcb4f74d" providerId="LiveId" clId="{02E4E565-A8A4-4064-BC85-BAF750F21E30}" dt="2022-02-19T08:16:34.726" v="3116" actId="20577"/>
          <ac:spMkLst>
            <pc:docMk/>
            <pc:sldMk cId="2637242988" sldId="304"/>
            <ac:spMk id="2" creationId="{3883D36F-9CE3-4FE3-89ED-94B15E73C4C8}"/>
          </ac:spMkLst>
        </pc:spChg>
        <pc:spChg chg="mod">
          <ac:chgData name="linyd@gcu.edu.cn" userId="b8e7e040dcb4f74d" providerId="LiveId" clId="{02E4E565-A8A4-4064-BC85-BAF750F21E30}" dt="2022-02-19T08:40:45.622" v="3552" actId="6549"/>
          <ac:spMkLst>
            <pc:docMk/>
            <pc:sldMk cId="2637242988" sldId="304"/>
            <ac:spMk id="3" creationId="{684CE40C-0711-4D40-B0EA-169F2EF3DEB8}"/>
          </ac:spMkLst>
        </pc:spChg>
        <pc:picChg chg="add mod">
          <ac:chgData name="linyd@gcu.edu.cn" userId="b8e7e040dcb4f74d" providerId="LiveId" clId="{02E4E565-A8A4-4064-BC85-BAF750F21E30}" dt="2022-02-19T08:40:19.753" v="3545" actId="208"/>
          <ac:picMkLst>
            <pc:docMk/>
            <pc:sldMk cId="2637242988" sldId="304"/>
            <ac:picMk id="5" creationId="{7DF07B9E-5831-4CE9-BEFD-F09C741E7A0C}"/>
          </ac:picMkLst>
        </pc:picChg>
      </pc:sldChg>
      <pc:sldChg chg="modSp new mod">
        <pc:chgData name="linyd@gcu.edu.cn" userId="b8e7e040dcb4f74d" providerId="LiveId" clId="{02E4E565-A8A4-4064-BC85-BAF750F21E30}" dt="2022-02-19T10:40:33.130" v="35965" actId="20577"/>
        <pc:sldMkLst>
          <pc:docMk/>
          <pc:sldMk cId="823010075" sldId="305"/>
        </pc:sldMkLst>
        <pc:spChg chg="mod">
          <ac:chgData name="linyd@gcu.edu.cn" userId="b8e7e040dcb4f74d" providerId="LiveId" clId="{02E4E565-A8A4-4064-BC85-BAF750F21E30}" dt="2022-02-19T08:41:28.110" v="3557" actId="20577"/>
          <ac:spMkLst>
            <pc:docMk/>
            <pc:sldMk cId="823010075" sldId="305"/>
            <ac:spMk id="2" creationId="{A5D8CE27-F2D4-45A0-88BC-2FC67517230E}"/>
          </ac:spMkLst>
        </pc:spChg>
        <pc:spChg chg="mod">
          <ac:chgData name="linyd@gcu.edu.cn" userId="b8e7e040dcb4f74d" providerId="LiveId" clId="{02E4E565-A8A4-4064-BC85-BAF750F21E30}" dt="2022-02-19T10:40:33.130" v="35965" actId="20577"/>
          <ac:spMkLst>
            <pc:docMk/>
            <pc:sldMk cId="823010075" sldId="305"/>
            <ac:spMk id="3" creationId="{69265034-0824-4187-A515-281186783C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语言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函数与模块（上）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函数的定义和使用，</a:t>
            </a:r>
            <a:r>
              <a:rPr lang="zh-CN" altLang="en-US">
                <a:solidFill>
                  <a:srgbClr val="FFFFFF"/>
                </a:solidFill>
              </a:rPr>
              <a:t>函数参数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415118-A043-4253-91CD-87F089559C0B}"/>
              </a:ext>
            </a:extLst>
          </p:cNvPr>
          <p:cNvSpPr txBox="1"/>
          <p:nvPr/>
        </p:nvSpPr>
        <p:spPr>
          <a:xfrm>
            <a:off x="8640842" y="560861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教师：</a:t>
            </a:r>
            <a:r>
              <a:rPr lang="en-US" altLang="zh-CN" dirty="0"/>
              <a:t>	</a:t>
            </a:r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zh-CN" altLang="en-US" dirty="0"/>
              <a:t>办公室：</a:t>
            </a:r>
            <a:r>
              <a:rPr lang="en-US" altLang="zh-CN" dirty="0"/>
              <a:t>B1-309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	13802834615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554A4-6201-4235-93A8-F8BD9853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667CF-605C-4DD6-BC4A-6554A28F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list1 = [(lambda x : x**2), (lambda x,</a:t>
            </a:r>
            <a:r>
              <a:rPr lang="zh-CN" altLang="en-US" dirty="0"/>
              <a:t> </a:t>
            </a:r>
            <a:r>
              <a:rPr lang="en-US" altLang="zh-CN" dirty="0"/>
              <a:t>y : </a:t>
            </a:r>
            <a:r>
              <a:rPr lang="en-US" altLang="zh-CN" dirty="0" err="1"/>
              <a:t>x+y</a:t>
            </a:r>
            <a:r>
              <a:rPr lang="en-US" altLang="zh-CN" dirty="0"/>
              <a:t>), (lambda x, y, z : x*y*z)]</a:t>
            </a:r>
          </a:p>
          <a:p>
            <a:r>
              <a:rPr lang="en-US" altLang="zh-CN" dirty="0"/>
              <a:t>    print(list1[0](2), list1[1](3, 4), list1[2](4,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6))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DB3FB694-ECAC-4ED8-ABE6-28F7488EDAB4}"/>
              </a:ext>
            </a:extLst>
          </p:cNvPr>
          <p:cNvSpPr/>
          <p:nvPr/>
        </p:nvSpPr>
        <p:spPr>
          <a:xfrm rot="5400000">
            <a:off x="3504438" y="1616202"/>
            <a:ext cx="228600" cy="197967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E38AA2-F61D-4936-943F-F69023C39689}"/>
              </a:ext>
            </a:extLst>
          </p:cNvPr>
          <p:cNvSpPr txBox="1"/>
          <p:nvPr/>
        </p:nvSpPr>
        <p:spPr>
          <a:xfrm>
            <a:off x="3406180" y="2112264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L1</a:t>
            </a:r>
            <a:endParaRPr lang="zh-CN" altLang="en-US" sz="2000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891BD3F-DBF0-46A0-8503-AABF13AD4578}"/>
              </a:ext>
            </a:extLst>
          </p:cNvPr>
          <p:cNvSpPr/>
          <p:nvPr/>
        </p:nvSpPr>
        <p:spPr>
          <a:xfrm rot="5400000">
            <a:off x="6021344" y="1481348"/>
            <a:ext cx="228600" cy="224938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CE49E-64DC-4E3D-BC9F-9D94C9A3A0A9}"/>
              </a:ext>
            </a:extLst>
          </p:cNvPr>
          <p:cNvSpPr txBox="1"/>
          <p:nvPr/>
        </p:nvSpPr>
        <p:spPr>
          <a:xfrm>
            <a:off x="5938005" y="2112264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L2</a:t>
            </a:r>
            <a:endParaRPr lang="zh-CN" altLang="en-US" sz="20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6F4B010-61DA-4BCD-A60E-E935AFFCF49E}"/>
              </a:ext>
            </a:extLst>
          </p:cNvPr>
          <p:cNvSpPr/>
          <p:nvPr/>
        </p:nvSpPr>
        <p:spPr>
          <a:xfrm rot="5400000">
            <a:off x="8846820" y="1197864"/>
            <a:ext cx="228600" cy="281635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EBB5A5-F288-4C45-A330-3378A3034A30}"/>
              </a:ext>
            </a:extLst>
          </p:cNvPr>
          <p:cNvSpPr txBox="1"/>
          <p:nvPr/>
        </p:nvSpPr>
        <p:spPr>
          <a:xfrm>
            <a:off x="8642283" y="2112264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L3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BEF82F-1206-4710-8D9F-3426B0786AA1}"/>
              </a:ext>
            </a:extLst>
          </p:cNvPr>
          <p:cNvSpPr/>
          <p:nvPr/>
        </p:nvSpPr>
        <p:spPr>
          <a:xfrm>
            <a:off x="2194560" y="3255264"/>
            <a:ext cx="9418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70AC57-34A0-4956-86B8-78989DB7EBC2}"/>
              </a:ext>
            </a:extLst>
          </p:cNvPr>
          <p:cNvSpPr/>
          <p:nvPr/>
        </p:nvSpPr>
        <p:spPr>
          <a:xfrm>
            <a:off x="3575304" y="3255264"/>
            <a:ext cx="9418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BCA5AD-9F11-41CD-BA1C-A874329D3978}"/>
              </a:ext>
            </a:extLst>
          </p:cNvPr>
          <p:cNvSpPr/>
          <p:nvPr/>
        </p:nvSpPr>
        <p:spPr>
          <a:xfrm>
            <a:off x="5308092" y="3255264"/>
            <a:ext cx="94183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9BD265-D510-4606-BF43-31400F0EBC62}"/>
              </a:ext>
            </a:extLst>
          </p:cNvPr>
          <p:cNvSpPr txBox="1"/>
          <p:nvPr/>
        </p:nvSpPr>
        <p:spPr>
          <a:xfrm>
            <a:off x="2452918" y="3622137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L1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5853BD-41F8-4159-94AF-F29493133016}"/>
              </a:ext>
            </a:extLst>
          </p:cNvPr>
          <p:cNvSpPr txBox="1"/>
          <p:nvPr/>
        </p:nvSpPr>
        <p:spPr>
          <a:xfrm>
            <a:off x="3833662" y="3621024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L2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7F87F-1BB6-4EA3-895E-5537DD4D52CA}"/>
              </a:ext>
            </a:extLst>
          </p:cNvPr>
          <p:cNvSpPr txBox="1"/>
          <p:nvPr/>
        </p:nvSpPr>
        <p:spPr>
          <a:xfrm>
            <a:off x="5566450" y="3621024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L3</a:t>
            </a:r>
            <a:endParaRPr lang="zh-CN" altLang="en-US" sz="2000" dirty="0"/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1F34D5C-11CC-4B69-81CA-8366B3C45963}"/>
              </a:ext>
            </a:extLst>
          </p:cNvPr>
          <p:cNvSpPr/>
          <p:nvPr/>
        </p:nvSpPr>
        <p:spPr>
          <a:xfrm>
            <a:off x="6793992" y="1005840"/>
            <a:ext cx="4187952" cy="898458"/>
          </a:xfrm>
          <a:prstGeom prst="wedgeRoundRectCallout">
            <a:avLst>
              <a:gd name="adj1" fmla="val -33581"/>
              <a:gd name="adj2" fmla="val 68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list1</a:t>
            </a:r>
            <a:r>
              <a:rPr lang="zh-CN" altLang="en-US" dirty="0"/>
              <a:t>列表相当于包含了</a:t>
            </a:r>
            <a:r>
              <a:rPr lang="en-US" altLang="zh-CN" dirty="0"/>
              <a:t>3</a:t>
            </a:r>
            <a:r>
              <a:rPr lang="zh-CN" altLang="en-US" dirty="0"/>
              <a:t>个函数，分别实现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次方，</a:t>
            </a:r>
            <a:r>
              <a:rPr lang="en-US" altLang="zh-CN" dirty="0" err="1"/>
              <a:t>x+y</a:t>
            </a:r>
            <a:r>
              <a:rPr lang="zh-CN" altLang="en-US" dirty="0"/>
              <a:t>和</a:t>
            </a:r>
            <a:r>
              <a:rPr lang="en-US" altLang="zh-CN" dirty="0"/>
              <a:t>x*y*z</a:t>
            </a:r>
            <a:r>
              <a:rPr lang="zh-CN" altLang="en-US" dirty="0"/>
              <a:t>。为方便理解 ，用</a:t>
            </a:r>
            <a:r>
              <a:rPr lang="en-US" altLang="zh-CN" dirty="0"/>
              <a:t>L1, L2</a:t>
            </a:r>
            <a:r>
              <a:rPr lang="zh-CN" altLang="en-US" dirty="0"/>
              <a:t>和</a:t>
            </a:r>
            <a:r>
              <a:rPr lang="en-US" altLang="zh-CN" dirty="0"/>
              <a:t>L3</a:t>
            </a:r>
            <a:r>
              <a:rPr lang="zh-CN" altLang="en-US" dirty="0"/>
              <a:t>来表示这</a:t>
            </a:r>
            <a:r>
              <a:rPr lang="en-US" altLang="zh-CN" dirty="0"/>
              <a:t>3</a:t>
            </a:r>
            <a:r>
              <a:rPr lang="zh-CN" altLang="en-US" dirty="0"/>
              <a:t>个函数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A067DB27-C4B7-4379-BF2F-58D59D124093}"/>
              </a:ext>
            </a:extLst>
          </p:cNvPr>
          <p:cNvSpPr/>
          <p:nvPr/>
        </p:nvSpPr>
        <p:spPr>
          <a:xfrm>
            <a:off x="2514600" y="4222302"/>
            <a:ext cx="4663440" cy="898458"/>
          </a:xfrm>
          <a:prstGeom prst="wedgeRoundRectCallout">
            <a:avLst>
              <a:gd name="adj1" fmla="val -10437"/>
              <a:gd name="adj2" fmla="val -718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引用时，先用下标提取列表</a:t>
            </a:r>
            <a:r>
              <a:rPr lang="en-US" altLang="zh-CN" dirty="0"/>
              <a:t>list1</a:t>
            </a:r>
            <a:r>
              <a:rPr lang="zh-CN" altLang="en-US" dirty="0"/>
              <a:t>里的</a:t>
            </a:r>
            <a:r>
              <a:rPr lang="en-US" altLang="zh-CN" dirty="0"/>
              <a:t>lambda</a:t>
            </a:r>
            <a:r>
              <a:rPr lang="zh-CN" altLang="en-US" dirty="0"/>
              <a:t>表达式，然后给该表达式相应的参数（注意，由于是函数调用，这里应该用圆括号）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E926AD8-C1A4-45A4-A795-F800576A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11" y="5562018"/>
            <a:ext cx="1465710" cy="4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2BFA1-4AE0-4ADB-B8CC-EDAB8BF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1A4D-66B6-4B88-9147-4EBE67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）函数的返回值</a:t>
            </a:r>
            <a:endParaRPr lang="en-US" altLang="zh-CN" dirty="0"/>
          </a:p>
          <a:p>
            <a:r>
              <a:rPr lang="zh-CN" altLang="en-US" dirty="0"/>
              <a:t>函数通过</a:t>
            </a:r>
            <a:r>
              <a:rPr lang="en-US" altLang="zh-CN" dirty="0"/>
              <a:t>return</a:t>
            </a:r>
            <a:r>
              <a:rPr lang="zh-CN" altLang="en-US" dirty="0"/>
              <a:t>语句返回值，该返回值可以是任意类型，比如基本类型（整型，浮点型，字符串），列表，元组，字典，甚至是</a:t>
            </a:r>
            <a:r>
              <a:rPr lang="zh-CN" altLang="en-US" dirty="0">
                <a:solidFill>
                  <a:srgbClr val="FF0000"/>
                </a:solidFill>
              </a:rPr>
              <a:t>函数（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6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2BFA1-4AE0-4ADB-B8CC-EDAB8BF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1A4D-66B6-4B88-9147-4EBE67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）函数的返回值</a:t>
            </a:r>
            <a:endParaRPr lang="en-US" altLang="zh-CN" dirty="0"/>
          </a:p>
          <a:p>
            <a:r>
              <a:rPr lang="zh-CN" altLang="en-US" dirty="0"/>
              <a:t>比如：定义一个函数</a:t>
            </a:r>
            <a:r>
              <a:rPr lang="en-US" altLang="zh-CN" dirty="0"/>
              <a:t>math(k)</a:t>
            </a:r>
            <a:r>
              <a:rPr lang="zh-CN" altLang="en-US" dirty="0"/>
              <a:t>，根据</a:t>
            </a:r>
            <a:r>
              <a:rPr lang="en-US" altLang="zh-CN" dirty="0"/>
              <a:t>k</a:t>
            </a:r>
            <a:r>
              <a:rPr lang="zh-CN" altLang="en-US" dirty="0"/>
              <a:t>取</a:t>
            </a:r>
            <a:r>
              <a:rPr lang="en-US" altLang="zh-CN" dirty="0"/>
              <a:t>1~4</a:t>
            </a:r>
            <a:r>
              <a:rPr lang="zh-CN" altLang="en-US" dirty="0"/>
              <a:t>，分别实现加减乘除的运算</a:t>
            </a:r>
            <a:endParaRPr lang="en-US" altLang="zh-CN" dirty="0"/>
          </a:p>
          <a:p>
            <a:r>
              <a:rPr lang="zh-CN" altLang="en-US" dirty="0"/>
              <a:t>分析：在</a:t>
            </a:r>
            <a:r>
              <a:rPr lang="en-US" altLang="zh-CN" dirty="0"/>
              <a:t>math</a:t>
            </a:r>
            <a:r>
              <a:rPr lang="zh-CN" altLang="en-US" dirty="0"/>
              <a:t>中，根据</a:t>
            </a:r>
            <a:r>
              <a:rPr lang="en-US" altLang="zh-CN" dirty="0"/>
              <a:t>k</a:t>
            </a:r>
            <a:r>
              <a:rPr lang="zh-CN" altLang="en-US" dirty="0"/>
              <a:t>的值，返回不同的运算函数，即返回值为一个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代码如下：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75632-B6FF-4941-A84C-24219A3683EC}"/>
              </a:ext>
            </a:extLst>
          </p:cNvPr>
          <p:cNvSpPr txBox="1"/>
          <p:nvPr/>
        </p:nvSpPr>
        <p:spPr>
          <a:xfrm>
            <a:off x="3623691" y="4113228"/>
            <a:ext cx="4944618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math(k)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1: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+ y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2: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– y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3: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* y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4: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/ y</a:t>
            </a:r>
          </a:p>
        </p:txBody>
      </p:sp>
    </p:spTree>
    <p:extLst>
      <p:ext uri="{BB962C8B-B14F-4D97-AF65-F5344CB8AC3E}">
        <p14:creationId xmlns:p14="http://schemas.microsoft.com/office/powerpoint/2010/main" val="416199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2BFA1-4AE0-4ADB-B8CC-EDAB8BF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1A4D-66B6-4B88-9147-4EBE67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）函数的返回值</a:t>
            </a:r>
            <a:endParaRPr lang="en-US" altLang="zh-CN" dirty="0"/>
          </a:p>
          <a:p>
            <a:r>
              <a:rPr lang="zh-CN" altLang="en-US" dirty="0"/>
              <a:t>调用时，先给定</a:t>
            </a:r>
            <a:r>
              <a:rPr lang="en-US" altLang="zh-CN" dirty="0"/>
              <a:t>k</a:t>
            </a:r>
            <a:r>
              <a:rPr lang="zh-CN" altLang="en-US" dirty="0"/>
              <a:t>，决定进行何种计算，然后再给定</a:t>
            </a:r>
            <a:r>
              <a:rPr lang="en-US" altLang="zh-CN" dirty="0"/>
              <a:t>lambda</a:t>
            </a:r>
            <a:r>
              <a:rPr lang="zh-CN" altLang="en-US" dirty="0"/>
              <a:t>表达式的参数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print(math(1)(10, 20))		#</a:t>
            </a:r>
            <a:r>
              <a:rPr lang="zh-CN" altLang="en-US" dirty="0"/>
              <a:t>调用加法</a:t>
            </a:r>
            <a:r>
              <a:rPr lang="en-US" altLang="zh-CN" dirty="0"/>
              <a:t>lambda</a:t>
            </a:r>
            <a:r>
              <a:rPr lang="zh-CN" altLang="en-US" dirty="0"/>
              <a:t>表达式，输出</a:t>
            </a:r>
            <a:r>
              <a:rPr lang="en-US" altLang="zh-CN" dirty="0"/>
              <a:t>30</a:t>
            </a:r>
          </a:p>
          <a:p>
            <a:r>
              <a:rPr lang="en-US" altLang="zh-CN" dirty="0"/>
              <a:t>    print(math(2)(10, 20))		#</a:t>
            </a:r>
            <a:r>
              <a:rPr lang="zh-CN" altLang="en-US" dirty="0"/>
              <a:t>调用减法</a:t>
            </a:r>
            <a:r>
              <a:rPr lang="en-US" altLang="zh-CN" dirty="0"/>
              <a:t>lambda</a:t>
            </a:r>
            <a:r>
              <a:rPr lang="zh-CN" altLang="en-US" dirty="0"/>
              <a:t>表达式，输出</a:t>
            </a:r>
            <a:r>
              <a:rPr lang="en-US" altLang="zh-CN" dirty="0"/>
              <a:t>-10</a:t>
            </a:r>
          </a:p>
          <a:p>
            <a:r>
              <a:rPr lang="en-US" altLang="zh-CN" dirty="0"/>
              <a:t>    print(math(3)(10, 20))		#</a:t>
            </a:r>
            <a:r>
              <a:rPr lang="zh-CN" altLang="en-US" dirty="0"/>
              <a:t>调用乘法</a:t>
            </a:r>
            <a:r>
              <a:rPr lang="en-US" altLang="zh-CN" dirty="0"/>
              <a:t>lambda</a:t>
            </a:r>
            <a:r>
              <a:rPr lang="zh-CN" altLang="en-US" dirty="0"/>
              <a:t>表达式，输出</a:t>
            </a:r>
            <a:r>
              <a:rPr lang="en-US" altLang="zh-CN" dirty="0"/>
              <a:t>200</a:t>
            </a:r>
          </a:p>
          <a:p>
            <a:r>
              <a:rPr lang="en-US" altLang="zh-CN" dirty="0"/>
              <a:t>    print(math(4)(10, 20))		#</a:t>
            </a:r>
            <a:r>
              <a:rPr lang="zh-CN" altLang="en-US" dirty="0"/>
              <a:t>调用除法</a:t>
            </a:r>
            <a:r>
              <a:rPr lang="en-US" altLang="zh-CN" dirty="0"/>
              <a:t>lambda</a:t>
            </a:r>
            <a:r>
              <a:rPr lang="zh-CN" altLang="en-US" dirty="0"/>
              <a:t>表达式，输出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75632-B6FF-4941-A84C-24219A3683EC}"/>
              </a:ext>
            </a:extLst>
          </p:cNvPr>
          <p:cNvSpPr txBox="1"/>
          <p:nvPr/>
        </p:nvSpPr>
        <p:spPr>
          <a:xfrm>
            <a:off x="6796659" y="129982"/>
            <a:ext cx="4944618" cy="2055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math(k)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1: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+ y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2: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– y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3: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* y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if k == 4:</a:t>
            </a:r>
          </a:p>
          <a:p>
            <a:pPr>
              <a:lnSpc>
                <a:spcPts val="17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lambda x, y : x / y</a:t>
            </a:r>
          </a:p>
        </p:txBody>
      </p:sp>
    </p:spTree>
    <p:extLst>
      <p:ext uri="{BB962C8B-B14F-4D97-AF65-F5344CB8AC3E}">
        <p14:creationId xmlns:p14="http://schemas.microsoft.com/office/powerpoint/2010/main" val="397491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B873-1657-4C67-AE84-574BC963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93D50-9D0D-4AA5-AAB6-4DE261C3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）函数的返回值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中，还支持返回多个返回值，可以在</a:t>
            </a:r>
            <a:r>
              <a:rPr lang="en-US" altLang="zh-CN" dirty="0"/>
              <a:t>return</a:t>
            </a:r>
            <a:r>
              <a:rPr lang="zh-CN" altLang="en-US" dirty="0"/>
              <a:t>后用逗号分隔。返回的多个值会组合成一个</a:t>
            </a:r>
            <a:r>
              <a:rPr lang="zh-CN" altLang="en-US" dirty="0">
                <a:solidFill>
                  <a:srgbClr val="FF0000"/>
                </a:solidFill>
              </a:rPr>
              <a:t>元组</a:t>
            </a:r>
            <a:r>
              <a:rPr lang="zh-CN" altLang="en-US" dirty="0"/>
              <a:t>或者其他类型的集合来返回。比如：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BFE5C2-5E46-4DF7-87AB-DB326FCE8019}"/>
              </a:ext>
            </a:extLst>
          </p:cNvPr>
          <p:cNvSpPr txBox="1"/>
          <p:nvPr/>
        </p:nvSpPr>
        <p:spPr>
          <a:xfrm>
            <a:off x="1447798" y="3774900"/>
            <a:ext cx="7860793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function()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x = 2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y = [3, 4]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x, y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返回了两个对象，一个是整数，另一个是列表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print(function())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调用后返回由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组成的元组，即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(2, [3, 4])</a:t>
            </a:r>
          </a:p>
        </p:txBody>
      </p:sp>
    </p:spTree>
    <p:extLst>
      <p:ext uri="{BB962C8B-B14F-4D97-AF65-F5344CB8AC3E}">
        <p14:creationId xmlns:p14="http://schemas.microsoft.com/office/powerpoint/2010/main" val="372878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0621-1914-4897-93C2-B33A6C5E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0E208-2C0C-4B16-B96A-F82CA05C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、形参与实参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形参</a:t>
            </a:r>
            <a:r>
              <a:rPr lang="zh-CN" altLang="en-US" dirty="0"/>
              <a:t>：在用</a:t>
            </a:r>
            <a:r>
              <a:rPr lang="en-US" altLang="zh-CN" dirty="0"/>
              <a:t>def</a:t>
            </a:r>
            <a:r>
              <a:rPr lang="zh-CN" altLang="en-US" dirty="0"/>
              <a:t>关键字定义函数时函数名后面括号里的变量。形参只有在函数被调用时，才被分配空间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实参</a:t>
            </a:r>
            <a:r>
              <a:rPr lang="zh-CN" altLang="en-US" dirty="0"/>
              <a:t>：在调用函数时提供的值或者变量。实参必须是已经分配了内存的数据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def add(a, b):		</a:t>
            </a:r>
            <a:r>
              <a:rPr lang="en-US" altLang="zh-CN" dirty="0">
                <a:solidFill>
                  <a:srgbClr val="00B050"/>
                </a:solidFill>
              </a:rPr>
              <a:t>#a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为形参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a+b</a:t>
            </a:r>
            <a:endParaRPr lang="en-US" altLang="zh-CN" dirty="0"/>
          </a:p>
          <a:p>
            <a:r>
              <a:rPr lang="en-US" altLang="zh-CN" dirty="0"/>
              <a:t>    #</a:t>
            </a:r>
            <a:r>
              <a:rPr lang="zh-CN" altLang="en-US" dirty="0"/>
              <a:t>下面是调用函数</a:t>
            </a:r>
          </a:p>
          <a:p>
            <a:r>
              <a:rPr lang="en-US" altLang="zh-CN" dirty="0"/>
              <a:t>    add(1,2) 			</a:t>
            </a:r>
            <a:r>
              <a:rPr lang="en-US" altLang="zh-CN" dirty="0">
                <a:solidFill>
                  <a:srgbClr val="00B050"/>
                </a:solidFill>
              </a:rPr>
              <a:t>#1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为实参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9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1B26A-5417-4DEF-A0F5-E16D0674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0A879-BE53-465E-8A6A-CE7AB0E5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、参数的传递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中，变量采用引用的方式表示，因此，函数的参数采用的是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，即将实参的地址传给形参，使得形参与实参引用同一段内存地址，比如：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下面是函数定义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def add(a, b):		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return a + b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下面是调用函数</a:t>
            </a:r>
          </a:p>
          <a:p>
            <a:r>
              <a:rPr lang="en-US" altLang="zh-CN" dirty="0"/>
              <a:t>x, y = 1, 2</a:t>
            </a:r>
          </a:p>
          <a:p>
            <a:r>
              <a:rPr lang="en-US" altLang="zh-CN" dirty="0"/>
              <a:t>z = add(x, y) 			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938230A-F12B-4EB4-B320-005439D2DAB3}"/>
              </a:ext>
            </a:extLst>
          </p:cNvPr>
          <p:cNvGrpSpPr/>
          <p:nvPr/>
        </p:nvGrpSpPr>
        <p:grpSpPr>
          <a:xfrm>
            <a:off x="4771270" y="3908333"/>
            <a:ext cx="5752154" cy="2041914"/>
            <a:chOff x="4771270" y="3908333"/>
            <a:chExt cx="5752154" cy="20419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17C36C-8C94-4E4D-A43A-B6D337FE48C3}"/>
                </a:ext>
              </a:extLst>
            </p:cNvPr>
            <p:cNvSpPr/>
            <p:nvPr/>
          </p:nvSpPr>
          <p:spPr>
            <a:xfrm>
              <a:off x="4771270" y="4403557"/>
              <a:ext cx="2876077" cy="154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18125B-57D9-4DB4-828B-3D2D4FE6C283}"/>
                </a:ext>
              </a:extLst>
            </p:cNvPr>
            <p:cNvSpPr/>
            <p:nvPr/>
          </p:nvSpPr>
          <p:spPr>
            <a:xfrm>
              <a:off x="7647347" y="4403557"/>
              <a:ext cx="2876077" cy="1546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8F4BE2-A345-4931-8874-A97E33A1FCA7}"/>
                </a:ext>
              </a:extLst>
            </p:cNvPr>
            <p:cNvSpPr/>
            <p:nvPr/>
          </p:nvSpPr>
          <p:spPr>
            <a:xfrm>
              <a:off x="6905958" y="4701414"/>
              <a:ext cx="370694" cy="3706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E164BE6-D2DB-40F7-AC9D-11D250C7F8F0}"/>
                </a:ext>
              </a:extLst>
            </p:cNvPr>
            <p:cNvSpPr/>
            <p:nvPr/>
          </p:nvSpPr>
          <p:spPr>
            <a:xfrm>
              <a:off x="7036980" y="4832436"/>
              <a:ext cx="108651" cy="108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1CD0E89-73F3-4B21-866D-4091FE470C38}"/>
                </a:ext>
              </a:extLst>
            </p:cNvPr>
            <p:cNvSpPr txBox="1"/>
            <p:nvPr/>
          </p:nvSpPr>
          <p:spPr>
            <a:xfrm>
              <a:off x="6535263" y="467041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x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70619C-60F4-4676-9D80-F4D133E6EC25}"/>
                </a:ext>
              </a:extLst>
            </p:cNvPr>
            <p:cNvSpPr txBox="1"/>
            <p:nvPr/>
          </p:nvSpPr>
          <p:spPr>
            <a:xfrm>
              <a:off x="9211606" y="4601603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int 1</a:t>
              </a:r>
              <a:endParaRPr lang="zh-CN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62238-5858-4EEB-B1BA-896485FD9F67}"/>
                </a:ext>
              </a:extLst>
            </p:cNvPr>
            <p:cNvSpPr txBox="1"/>
            <p:nvPr/>
          </p:nvSpPr>
          <p:spPr>
            <a:xfrm>
              <a:off x="5627177" y="3908333"/>
              <a:ext cx="1624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变量列表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4C49F4-406F-45A9-B10A-4FA802422103}"/>
                </a:ext>
              </a:extLst>
            </p:cNvPr>
            <p:cNvSpPr txBox="1"/>
            <p:nvPr/>
          </p:nvSpPr>
          <p:spPr>
            <a:xfrm>
              <a:off x="8399465" y="3908333"/>
              <a:ext cx="1624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内存数据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5E0F1BF-B95D-4942-8595-F8EA7DC985BE}"/>
                </a:ext>
              </a:extLst>
            </p:cNvPr>
            <p:cNvSpPr txBox="1"/>
            <p:nvPr/>
          </p:nvSpPr>
          <p:spPr>
            <a:xfrm>
              <a:off x="9211606" y="5267653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int 2</a:t>
              </a:r>
              <a:endParaRPr lang="zh-CN" altLang="en-US" sz="2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3DB18FB-0CB6-42FB-B335-E4D1F33E3B78}"/>
                </a:ext>
              </a:extLst>
            </p:cNvPr>
            <p:cNvSpPr/>
            <p:nvPr/>
          </p:nvSpPr>
          <p:spPr>
            <a:xfrm>
              <a:off x="6905958" y="5358624"/>
              <a:ext cx="370694" cy="3706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3B27D3-CD45-4FE0-8CBC-38B1AF58D228}"/>
                </a:ext>
              </a:extLst>
            </p:cNvPr>
            <p:cNvSpPr/>
            <p:nvPr/>
          </p:nvSpPr>
          <p:spPr>
            <a:xfrm>
              <a:off x="7036980" y="5489646"/>
              <a:ext cx="108651" cy="108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0338EB-978A-4981-80FB-117CF35FA8B7}"/>
                </a:ext>
              </a:extLst>
            </p:cNvPr>
            <p:cNvSpPr txBox="1"/>
            <p:nvPr/>
          </p:nvSpPr>
          <p:spPr>
            <a:xfrm>
              <a:off x="6535263" y="532762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y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92E5D1-76AD-494E-AE32-95DE7EF8DBC4}"/>
                </a:ext>
              </a:extLst>
            </p:cNvPr>
            <p:cNvSpPr/>
            <p:nvPr/>
          </p:nvSpPr>
          <p:spPr>
            <a:xfrm>
              <a:off x="7132320" y="4800059"/>
              <a:ext cx="2093976" cy="73693"/>
            </a:xfrm>
            <a:custGeom>
              <a:avLst/>
              <a:gdLst>
                <a:gd name="connsiteX0" fmla="*/ 0 w 2093976"/>
                <a:gd name="connsiteY0" fmla="*/ 73693 h 73693"/>
                <a:gd name="connsiteX1" fmla="*/ 941832 w 2093976"/>
                <a:gd name="connsiteY1" fmla="*/ 541 h 73693"/>
                <a:gd name="connsiteX2" fmla="*/ 2093976 w 2093976"/>
                <a:gd name="connsiteY2" fmla="*/ 46261 h 7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3976" h="73693">
                  <a:moveTo>
                    <a:pt x="0" y="73693"/>
                  </a:moveTo>
                  <a:cubicBezTo>
                    <a:pt x="296418" y="39403"/>
                    <a:pt x="592836" y="5113"/>
                    <a:pt x="941832" y="541"/>
                  </a:cubicBezTo>
                  <a:cubicBezTo>
                    <a:pt x="1290828" y="-4031"/>
                    <a:pt x="1692402" y="21115"/>
                    <a:pt x="2093976" y="46261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022443D-8CA4-4B84-8B46-11195642A29B}"/>
                </a:ext>
              </a:extLst>
            </p:cNvPr>
            <p:cNvSpPr/>
            <p:nvPr/>
          </p:nvSpPr>
          <p:spPr>
            <a:xfrm>
              <a:off x="7132320" y="5459770"/>
              <a:ext cx="2093976" cy="73693"/>
            </a:xfrm>
            <a:custGeom>
              <a:avLst/>
              <a:gdLst>
                <a:gd name="connsiteX0" fmla="*/ 0 w 2093976"/>
                <a:gd name="connsiteY0" fmla="*/ 73693 h 73693"/>
                <a:gd name="connsiteX1" fmla="*/ 941832 w 2093976"/>
                <a:gd name="connsiteY1" fmla="*/ 541 h 73693"/>
                <a:gd name="connsiteX2" fmla="*/ 2093976 w 2093976"/>
                <a:gd name="connsiteY2" fmla="*/ 46261 h 7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3976" h="73693">
                  <a:moveTo>
                    <a:pt x="0" y="73693"/>
                  </a:moveTo>
                  <a:cubicBezTo>
                    <a:pt x="296418" y="39403"/>
                    <a:pt x="592836" y="5113"/>
                    <a:pt x="941832" y="541"/>
                  </a:cubicBezTo>
                  <a:cubicBezTo>
                    <a:pt x="1290828" y="-4031"/>
                    <a:pt x="1692402" y="21115"/>
                    <a:pt x="2093976" y="46261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8E12077-90DD-47D6-923B-CB56FBE609D6}"/>
              </a:ext>
            </a:extLst>
          </p:cNvPr>
          <p:cNvSpPr/>
          <p:nvPr/>
        </p:nvSpPr>
        <p:spPr>
          <a:xfrm>
            <a:off x="1024128" y="5459770"/>
            <a:ext cx="1591056" cy="410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E9940C-E83A-4943-8061-EC753E910C8A}"/>
              </a:ext>
            </a:extLst>
          </p:cNvPr>
          <p:cNvSpPr/>
          <p:nvPr/>
        </p:nvSpPr>
        <p:spPr>
          <a:xfrm>
            <a:off x="1024128" y="5950247"/>
            <a:ext cx="1901952" cy="410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DF2F049-9EEA-47A9-9BDA-6121B337A155}"/>
              </a:ext>
            </a:extLst>
          </p:cNvPr>
          <p:cNvSpPr/>
          <p:nvPr/>
        </p:nvSpPr>
        <p:spPr>
          <a:xfrm>
            <a:off x="2359152" y="4389120"/>
            <a:ext cx="265700" cy="1655064"/>
          </a:xfrm>
          <a:custGeom>
            <a:avLst/>
            <a:gdLst>
              <a:gd name="connsiteX0" fmla="*/ 0 w 265700"/>
              <a:gd name="connsiteY0" fmla="*/ 1655064 h 1655064"/>
              <a:gd name="connsiteX1" fmla="*/ 265176 w 265700"/>
              <a:gd name="connsiteY1" fmla="*/ 640080 h 1655064"/>
              <a:gd name="connsiteX2" fmla="*/ 73152 w 265700"/>
              <a:gd name="connsiteY2" fmla="*/ 0 h 1655064"/>
              <a:gd name="connsiteX3" fmla="*/ 73152 w 265700"/>
              <a:gd name="connsiteY3" fmla="*/ 0 h 1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00" h="1655064">
                <a:moveTo>
                  <a:pt x="0" y="1655064"/>
                </a:moveTo>
                <a:cubicBezTo>
                  <a:pt x="126492" y="1285494"/>
                  <a:pt x="252984" y="915924"/>
                  <a:pt x="265176" y="640080"/>
                </a:cubicBezTo>
                <a:cubicBezTo>
                  <a:pt x="277368" y="364236"/>
                  <a:pt x="73152" y="0"/>
                  <a:pt x="73152" y="0"/>
                </a:cubicBezTo>
                <a:lnTo>
                  <a:pt x="73152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3B224D2-73A0-40F6-B9D8-EFA5A2D82C57}"/>
              </a:ext>
            </a:extLst>
          </p:cNvPr>
          <p:cNvSpPr/>
          <p:nvPr/>
        </p:nvSpPr>
        <p:spPr>
          <a:xfrm>
            <a:off x="2688336" y="4370832"/>
            <a:ext cx="165527" cy="1645920"/>
          </a:xfrm>
          <a:custGeom>
            <a:avLst/>
            <a:gdLst>
              <a:gd name="connsiteX0" fmla="*/ 0 w 165527"/>
              <a:gd name="connsiteY0" fmla="*/ 1645920 h 1645920"/>
              <a:gd name="connsiteX1" fmla="*/ 164592 w 165527"/>
              <a:gd name="connsiteY1" fmla="*/ 502920 h 1645920"/>
              <a:gd name="connsiteX2" fmla="*/ 54864 w 165527"/>
              <a:gd name="connsiteY2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27" h="1645920">
                <a:moveTo>
                  <a:pt x="0" y="1645920"/>
                </a:moveTo>
                <a:cubicBezTo>
                  <a:pt x="77724" y="1211580"/>
                  <a:pt x="155448" y="777240"/>
                  <a:pt x="164592" y="502920"/>
                </a:cubicBezTo>
                <a:cubicBezTo>
                  <a:pt x="173736" y="228600"/>
                  <a:pt x="114300" y="114300"/>
                  <a:pt x="54864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0495F09-30E6-4BC2-87ED-BB316E32B618}"/>
              </a:ext>
            </a:extLst>
          </p:cNvPr>
          <p:cNvSpPr/>
          <p:nvPr/>
        </p:nvSpPr>
        <p:spPr>
          <a:xfrm>
            <a:off x="5887215" y="4701414"/>
            <a:ext cx="370694" cy="370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97AF3FE-3EE0-4AD0-9BEB-CB205DA8E7CC}"/>
              </a:ext>
            </a:extLst>
          </p:cNvPr>
          <p:cNvSpPr/>
          <p:nvPr/>
        </p:nvSpPr>
        <p:spPr>
          <a:xfrm>
            <a:off x="6018237" y="4832436"/>
            <a:ext cx="108651" cy="1086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E1DCAE4-A0C9-4A5E-B6DB-5DAFD6A8E2DF}"/>
              </a:ext>
            </a:extLst>
          </p:cNvPr>
          <p:cNvSpPr txBox="1"/>
          <p:nvPr/>
        </p:nvSpPr>
        <p:spPr>
          <a:xfrm>
            <a:off x="5516520" y="46704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C5576A-229D-4C22-83A4-A9277D6C32B6}"/>
              </a:ext>
            </a:extLst>
          </p:cNvPr>
          <p:cNvSpPr/>
          <p:nvPr/>
        </p:nvSpPr>
        <p:spPr>
          <a:xfrm>
            <a:off x="5887215" y="5359711"/>
            <a:ext cx="370694" cy="370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49D4531-4E71-47E2-B217-D49B70CD4966}"/>
              </a:ext>
            </a:extLst>
          </p:cNvPr>
          <p:cNvSpPr/>
          <p:nvPr/>
        </p:nvSpPr>
        <p:spPr>
          <a:xfrm>
            <a:off x="6018237" y="5490733"/>
            <a:ext cx="108651" cy="1086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80B17DE-6026-41AB-8524-2FC64422D4AE}"/>
              </a:ext>
            </a:extLst>
          </p:cNvPr>
          <p:cNvSpPr txBox="1"/>
          <p:nvPr/>
        </p:nvSpPr>
        <p:spPr>
          <a:xfrm>
            <a:off x="5516520" y="53287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b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6087796-A9D7-4DAB-8AFF-61546552F265}"/>
              </a:ext>
            </a:extLst>
          </p:cNvPr>
          <p:cNvSpPr/>
          <p:nvPr/>
        </p:nvSpPr>
        <p:spPr>
          <a:xfrm>
            <a:off x="6135624" y="4504005"/>
            <a:ext cx="3017520" cy="378891"/>
          </a:xfrm>
          <a:custGeom>
            <a:avLst/>
            <a:gdLst>
              <a:gd name="connsiteX0" fmla="*/ 0 w 3017520"/>
              <a:gd name="connsiteY0" fmla="*/ 378891 h 378891"/>
              <a:gd name="connsiteX1" fmla="*/ 850392 w 3017520"/>
              <a:gd name="connsiteY1" fmla="*/ 3987 h 378891"/>
              <a:gd name="connsiteX2" fmla="*/ 3017520 w 3017520"/>
              <a:gd name="connsiteY2" fmla="*/ 214299 h 37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378891">
                <a:moveTo>
                  <a:pt x="0" y="378891"/>
                </a:moveTo>
                <a:cubicBezTo>
                  <a:pt x="173736" y="205155"/>
                  <a:pt x="347472" y="31419"/>
                  <a:pt x="850392" y="3987"/>
                </a:cubicBezTo>
                <a:cubicBezTo>
                  <a:pt x="1353312" y="-23445"/>
                  <a:pt x="2185416" y="95427"/>
                  <a:pt x="3017520" y="21429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1040600D-0A39-4565-903D-8A81BFBEC827}"/>
              </a:ext>
            </a:extLst>
          </p:cNvPr>
          <p:cNvSpPr/>
          <p:nvPr/>
        </p:nvSpPr>
        <p:spPr>
          <a:xfrm>
            <a:off x="6135624" y="5541264"/>
            <a:ext cx="3008376" cy="358313"/>
          </a:xfrm>
          <a:custGeom>
            <a:avLst/>
            <a:gdLst>
              <a:gd name="connsiteX0" fmla="*/ 0 w 3008376"/>
              <a:gd name="connsiteY0" fmla="*/ 0 h 358313"/>
              <a:gd name="connsiteX1" fmla="*/ 987552 w 3008376"/>
              <a:gd name="connsiteY1" fmla="*/ 356616 h 358313"/>
              <a:gd name="connsiteX2" fmla="*/ 3008376 w 3008376"/>
              <a:gd name="connsiteY2" fmla="*/ 109728 h 35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376" h="358313">
                <a:moveTo>
                  <a:pt x="0" y="0"/>
                </a:moveTo>
                <a:cubicBezTo>
                  <a:pt x="243078" y="169164"/>
                  <a:pt x="486156" y="338328"/>
                  <a:pt x="987552" y="356616"/>
                </a:cubicBezTo>
                <a:cubicBezTo>
                  <a:pt x="1488948" y="374904"/>
                  <a:pt x="2248662" y="242316"/>
                  <a:pt x="3008376" y="10972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812E4303-0192-4B6B-9F92-B6A1099E0163}"/>
              </a:ext>
            </a:extLst>
          </p:cNvPr>
          <p:cNvSpPr/>
          <p:nvPr/>
        </p:nvSpPr>
        <p:spPr>
          <a:xfrm>
            <a:off x="3398382" y="4504005"/>
            <a:ext cx="1219474" cy="1094292"/>
          </a:xfrm>
          <a:prstGeom prst="wedgeRoundRectCallout">
            <a:avLst>
              <a:gd name="adj1" fmla="val -92620"/>
              <a:gd name="adj2" fmla="val -14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</a:t>
            </a:r>
            <a:r>
              <a:rPr lang="en-US" altLang="zh-CN" dirty="0"/>
              <a:t>x, y</a:t>
            </a:r>
            <a:r>
              <a:rPr lang="zh-CN" altLang="en-US" dirty="0"/>
              <a:t>引用的地址传给</a:t>
            </a:r>
            <a:r>
              <a:rPr lang="en-US" altLang="zh-CN" dirty="0"/>
              <a:t>a,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0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C8B5-81CE-461B-9F94-62037F6D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D5490-EE49-4E48-A7FE-13BB343D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进一步验证这种传递机制，需要用到一个函数</a:t>
            </a:r>
            <a:r>
              <a:rPr lang="en-US" altLang="zh-CN" dirty="0">
                <a:solidFill>
                  <a:srgbClr val="FF0000"/>
                </a:solidFill>
              </a:rPr>
              <a:t>id(obj)</a:t>
            </a:r>
            <a:r>
              <a:rPr lang="zh-CN" altLang="en-US" dirty="0"/>
              <a:t>，该函数返回某个对象在内存中的地址编号。用以下代码验证函数的引用传递机制：</a:t>
            </a:r>
            <a:endParaRPr lang="en-US" altLang="zh-CN" dirty="0"/>
          </a:p>
          <a:p>
            <a:r>
              <a:rPr lang="en-US" altLang="zh-CN" dirty="0"/>
              <a:t>def add(a, b):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print(“id(a)=“,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id(a), “id(b)=“, id(b))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查看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的内存地址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return a + b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下面是调用函数</a:t>
            </a:r>
          </a:p>
          <a:p>
            <a:r>
              <a:rPr lang="en-US" altLang="zh-CN" dirty="0"/>
              <a:t>x, y = 1, 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print(“id(x)=“, id(x), “id(y)=“, id(y))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查看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00B050"/>
                </a:solidFill>
              </a:rPr>
              <a:t>的内存地址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z = add(x, y) 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DBCDF-2180-4E54-9E16-F5EA7D80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80" y="4432935"/>
            <a:ext cx="5514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9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C23B-F0DD-4859-8A34-5EF2A726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8AF71-8B18-4280-8611-147A5E9E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形参改变是否影响实参的值？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）实参指向不可变对象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中实参指向不可变对象（如常量，元组等），参数传递采用的是值传递，与</a:t>
            </a:r>
            <a:r>
              <a:rPr lang="en-US" altLang="zh-CN" dirty="0"/>
              <a:t>C</a:t>
            </a:r>
            <a:r>
              <a:rPr lang="zh-CN" altLang="en-US" dirty="0"/>
              <a:t>语言有点类似。在这种情况下，形参改变相当于形参重新指向新的内存地址，并不会改变实参的值。比如：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401327-CBB9-4CCA-8B0C-E06FE6EB1178}"/>
              </a:ext>
            </a:extLst>
          </p:cNvPr>
          <p:cNvSpPr txBox="1"/>
          <p:nvPr/>
        </p:nvSpPr>
        <p:spPr>
          <a:xfrm>
            <a:off x="688846" y="4524256"/>
            <a:ext cx="10567418" cy="206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addOne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b += 1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当形参改变时，由于常量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不可改变，所以相当于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指向了另一段内存，其值为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print(“b=“, b)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3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#a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指向了常量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，不可改变（要改变只能改变指向）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addOne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传递时实质上是传常量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的内存地址，但可以看成是值传递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print(“a=“, a)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99D0166-3A4F-4BE5-B701-397587AB0FC6}"/>
              </a:ext>
            </a:extLst>
          </p:cNvPr>
          <p:cNvGrpSpPr/>
          <p:nvPr/>
        </p:nvGrpSpPr>
        <p:grpSpPr>
          <a:xfrm>
            <a:off x="7285986" y="89199"/>
            <a:ext cx="3881886" cy="1397478"/>
            <a:chOff x="5999326" y="1019126"/>
            <a:chExt cx="3881886" cy="13974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26FECE-05AF-4E8A-A0A3-D677E1BB9789}"/>
                </a:ext>
              </a:extLst>
            </p:cNvPr>
            <p:cNvSpPr/>
            <p:nvPr/>
          </p:nvSpPr>
          <p:spPr>
            <a:xfrm>
              <a:off x="5999326" y="1372808"/>
              <a:ext cx="1940943" cy="104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D5EE57-B93B-4A23-8C3D-0C2BCC050C64}"/>
                </a:ext>
              </a:extLst>
            </p:cNvPr>
            <p:cNvSpPr/>
            <p:nvPr/>
          </p:nvSpPr>
          <p:spPr>
            <a:xfrm>
              <a:off x="7940269" y="1372808"/>
              <a:ext cx="1940943" cy="1043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AAC70CF-9BE0-4DA2-BFEC-B6F784FE26CA}"/>
                </a:ext>
              </a:extLst>
            </p:cNvPr>
            <p:cNvSpPr/>
            <p:nvPr/>
          </p:nvSpPr>
          <p:spPr>
            <a:xfrm>
              <a:off x="7439937" y="1894706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FA6CBE3-0655-4223-A40B-216736C94327}"/>
                </a:ext>
              </a:extLst>
            </p:cNvPr>
            <p:cNvSpPr/>
            <p:nvPr/>
          </p:nvSpPr>
          <p:spPr>
            <a:xfrm>
              <a:off x="7528358" y="1983127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C2EC2D5-A6BC-4D0A-8C94-32322D812B7D}"/>
                </a:ext>
              </a:extLst>
            </p:cNvPr>
            <p:cNvSpPr txBox="1"/>
            <p:nvPr/>
          </p:nvSpPr>
          <p:spPr>
            <a:xfrm>
              <a:off x="7159202" y="17984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46E4A7-E1B1-473F-AFEE-B7FB92D40C54}"/>
                </a:ext>
              </a:extLst>
            </p:cNvPr>
            <p:cNvSpPr txBox="1"/>
            <p:nvPr/>
          </p:nvSpPr>
          <p:spPr>
            <a:xfrm>
              <a:off x="8910740" y="150126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 3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1D3A19D-A972-48D2-803A-E44F03B0F197}"/>
                </a:ext>
              </a:extLst>
            </p:cNvPr>
            <p:cNvSpPr/>
            <p:nvPr/>
          </p:nvSpPr>
          <p:spPr>
            <a:xfrm>
              <a:off x="7595213" y="1760996"/>
              <a:ext cx="1319841" cy="258793"/>
            </a:xfrm>
            <a:custGeom>
              <a:avLst/>
              <a:gdLst>
                <a:gd name="connsiteX0" fmla="*/ 0 w 1319841"/>
                <a:gd name="connsiteY0" fmla="*/ 258793 h 258793"/>
                <a:gd name="connsiteX1" fmla="*/ 612475 w 1319841"/>
                <a:gd name="connsiteY1" fmla="*/ 51759 h 258793"/>
                <a:gd name="connsiteX2" fmla="*/ 1319841 w 1319841"/>
                <a:gd name="connsiteY2" fmla="*/ 0 h 2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841" h="258793">
                  <a:moveTo>
                    <a:pt x="0" y="258793"/>
                  </a:moveTo>
                  <a:cubicBezTo>
                    <a:pt x="196251" y="176842"/>
                    <a:pt x="392502" y="94891"/>
                    <a:pt x="612475" y="51759"/>
                  </a:cubicBezTo>
                  <a:cubicBezTo>
                    <a:pt x="832448" y="8627"/>
                    <a:pt x="1076144" y="4313"/>
                    <a:pt x="131984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E7946FF-6F10-4768-A014-D78B2D4E4021}"/>
                </a:ext>
              </a:extLst>
            </p:cNvPr>
            <p:cNvSpPr txBox="1"/>
            <p:nvPr/>
          </p:nvSpPr>
          <p:spPr>
            <a:xfrm>
              <a:off x="6473784" y="1019126"/>
              <a:ext cx="113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变量列表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33C7336-4D0C-409D-9B51-F1412E421032}"/>
                </a:ext>
              </a:extLst>
            </p:cNvPr>
            <p:cNvSpPr txBox="1"/>
            <p:nvPr/>
          </p:nvSpPr>
          <p:spPr>
            <a:xfrm>
              <a:off x="8342219" y="1019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内存数据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89DEC39-B788-4226-9FED-EA8A6D5B4D04}"/>
                </a:ext>
              </a:extLst>
            </p:cNvPr>
            <p:cNvSpPr/>
            <p:nvPr/>
          </p:nvSpPr>
          <p:spPr>
            <a:xfrm>
              <a:off x="7439937" y="1549650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D614A01-9404-42F9-A732-8EA96C604015}"/>
                </a:ext>
              </a:extLst>
            </p:cNvPr>
            <p:cNvSpPr/>
            <p:nvPr/>
          </p:nvSpPr>
          <p:spPr>
            <a:xfrm>
              <a:off x="7528358" y="1638071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4EC11E-9826-4DBE-AB88-E014E2FB0D08}"/>
                </a:ext>
              </a:extLst>
            </p:cNvPr>
            <p:cNvSpPr txBox="1"/>
            <p:nvPr/>
          </p:nvSpPr>
          <p:spPr>
            <a:xfrm>
              <a:off x="7159202" y="145340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9E7F065-FE70-4E4D-81C7-F8104E364CC4}"/>
                </a:ext>
              </a:extLst>
            </p:cNvPr>
            <p:cNvSpPr/>
            <p:nvPr/>
          </p:nvSpPr>
          <p:spPr>
            <a:xfrm>
              <a:off x="7606760" y="1608960"/>
              <a:ext cx="1304925" cy="67345"/>
            </a:xfrm>
            <a:custGeom>
              <a:avLst/>
              <a:gdLst>
                <a:gd name="connsiteX0" fmla="*/ 0 w 1304925"/>
                <a:gd name="connsiteY0" fmla="*/ 67345 h 67345"/>
                <a:gd name="connsiteX1" fmla="*/ 762000 w 1304925"/>
                <a:gd name="connsiteY1" fmla="*/ 670 h 67345"/>
                <a:gd name="connsiteX2" fmla="*/ 1304925 w 1304925"/>
                <a:gd name="connsiteY2" fmla="*/ 38770 h 6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925" h="67345">
                  <a:moveTo>
                    <a:pt x="0" y="67345"/>
                  </a:moveTo>
                  <a:cubicBezTo>
                    <a:pt x="272256" y="36388"/>
                    <a:pt x="544513" y="5432"/>
                    <a:pt x="762000" y="670"/>
                  </a:cubicBezTo>
                  <a:cubicBezTo>
                    <a:pt x="979488" y="-4093"/>
                    <a:pt x="1142206" y="17338"/>
                    <a:pt x="1304925" y="3877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FBDF865-FC2D-4EE8-8377-DFA6D307EDBC}"/>
              </a:ext>
            </a:extLst>
          </p:cNvPr>
          <p:cNvGrpSpPr/>
          <p:nvPr/>
        </p:nvGrpSpPr>
        <p:grpSpPr>
          <a:xfrm>
            <a:off x="7285986" y="1725975"/>
            <a:ext cx="3881886" cy="1397478"/>
            <a:chOff x="5999326" y="1019126"/>
            <a:chExt cx="3881886" cy="139747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92E541-6574-4CCE-BD76-213538046AD8}"/>
                </a:ext>
              </a:extLst>
            </p:cNvPr>
            <p:cNvSpPr/>
            <p:nvPr/>
          </p:nvSpPr>
          <p:spPr>
            <a:xfrm>
              <a:off x="5999326" y="1372808"/>
              <a:ext cx="1940943" cy="104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6BEBC29-91A5-4746-BC4F-3A725E1AA1FE}"/>
                </a:ext>
              </a:extLst>
            </p:cNvPr>
            <p:cNvSpPr/>
            <p:nvPr/>
          </p:nvSpPr>
          <p:spPr>
            <a:xfrm>
              <a:off x="7940269" y="1372808"/>
              <a:ext cx="1940943" cy="1043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9CC02D-EB1E-4EE9-B09B-98B77CFAF569}"/>
                </a:ext>
              </a:extLst>
            </p:cNvPr>
            <p:cNvSpPr/>
            <p:nvPr/>
          </p:nvSpPr>
          <p:spPr>
            <a:xfrm>
              <a:off x="7439937" y="1894706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3DA30FF-1E3A-4A3A-A2D3-72684CD88A7A}"/>
                </a:ext>
              </a:extLst>
            </p:cNvPr>
            <p:cNvSpPr/>
            <p:nvPr/>
          </p:nvSpPr>
          <p:spPr>
            <a:xfrm>
              <a:off x="7528358" y="1983127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C76A58A-35F1-495F-A2E6-4D8071680FEA}"/>
                </a:ext>
              </a:extLst>
            </p:cNvPr>
            <p:cNvSpPr txBox="1"/>
            <p:nvPr/>
          </p:nvSpPr>
          <p:spPr>
            <a:xfrm>
              <a:off x="7159202" y="17984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814BCB3-57B7-476B-8C5E-BC00AD412D9B}"/>
                </a:ext>
              </a:extLst>
            </p:cNvPr>
            <p:cNvSpPr txBox="1"/>
            <p:nvPr/>
          </p:nvSpPr>
          <p:spPr>
            <a:xfrm>
              <a:off x="8910740" y="150126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 3</a:t>
              </a: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B991F238-CBE3-42DF-804E-DF314C3D97B8}"/>
                </a:ext>
              </a:extLst>
            </p:cNvPr>
            <p:cNvSpPr/>
            <p:nvPr/>
          </p:nvSpPr>
          <p:spPr>
            <a:xfrm>
              <a:off x="7595213" y="1760996"/>
              <a:ext cx="1319841" cy="258793"/>
            </a:xfrm>
            <a:custGeom>
              <a:avLst/>
              <a:gdLst>
                <a:gd name="connsiteX0" fmla="*/ 0 w 1319841"/>
                <a:gd name="connsiteY0" fmla="*/ 258793 h 258793"/>
                <a:gd name="connsiteX1" fmla="*/ 612475 w 1319841"/>
                <a:gd name="connsiteY1" fmla="*/ 51759 h 258793"/>
                <a:gd name="connsiteX2" fmla="*/ 1319841 w 1319841"/>
                <a:gd name="connsiteY2" fmla="*/ 0 h 2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841" h="258793">
                  <a:moveTo>
                    <a:pt x="0" y="258793"/>
                  </a:moveTo>
                  <a:cubicBezTo>
                    <a:pt x="196251" y="176842"/>
                    <a:pt x="392502" y="94891"/>
                    <a:pt x="612475" y="51759"/>
                  </a:cubicBezTo>
                  <a:cubicBezTo>
                    <a:pt x="832448" y="8627"/>
                    <a:pt x="1076144" y="4313"/>
                    <a:pt x="131984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9E95153-8A6D-4DAD-B6A6-8E147671E56C}"/>
                </a:ext>
              </a:extLst>
            </p:cNvPr>
            <p:cNvSpPr txBox="1"/>
            <p:nvPr/>
          </p:nvSpPr>
          <p:spPr>
            <a:xfrm>
              <a:off x="6473784" y="1019126"/>
              <a:ext cx="113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变量列表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851E4B3-B936-4E2E-A321-3D90131E1E4A}"/>
                </a:ext>
              </a:extLst>
            </p:cNvPr>
            <p:cNvSpPr txBox="1"/>
            <p:nvPr/>
          </p:nvSpPr>
          <p:spPr>
            <a:xfrm>
              <a:off x="8342219" y="1019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内存数据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2C1858A-AC0D-4439-BD09-8DE2D924038B}"/>
                </a:ext>
              </a:extLst>
            </p:cNvPr>
            <p:cNvSpPr/>
            <p:nvPr/>
          </p:nvSpPr>
          <p:spPr>
            <a:xfrm>
              <a:off x="7439937" y="1549650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A8EEF83-6F49-4928-AA2C-0446C3C97DB0}"/>
                </a:ext>
              </a:extLst>
            </p:cNvPr>
            <p:cNvSpPr/>
            <p:nvPr/>
          </p:nvSpPr>
          <p:spPr>
            <a:xfrm>
              <a:off x="7528358" y="1638071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150B4-55B8-471F-933E-0107C48E9A2D}"/>
                </a:ext>
              </a:extLst>
            </p:cNvPr>
            <p:cNvSpPr txBox="1"/>
            <p:nvPr/>
          </p:nvSpPr>
          <p:spPr>
            <a:xfrm>
              <a:off x="7159202" y="145340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376E9EE-FEA1-4948-83F9-D281DD0CD2F0}"/>
                </a:ext>
              </a:extLst>
            </p:cNvPr>
            <p:cNvSpPr txBox="1"/>
            <p:nvPr/>
          </p:nvSpPr>
          <p:spPr>
            <a:xfrm>
              <a:off x="8910740" y="186699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 4</a:t>
              </a: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816666F-F222-4AF1-9393-26B7B0C813E7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8888342" y="2381582"/>
            <a:ext cx="1294535" cy="376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C1BD6AA1-5C0E-4A91-BFE7-13B5339BBBC2}"/>
              </a:ext>
            </a:extLst>
          </p:cNvPr>
          <p:cNvSpPr/>
          <p:nvPr/>
        </p:nvSpPr>
        <p:spPr>
          <a:xfrm>
            <a:off x="6866888" y="1161288"/>
            <a:ext cx="238000" cy="1042416"/>
          </a:xfrm>
          <a:custGeom>
            <a:avLst/>
            <a:gdLst>
              <a:gd name="connsiteX0" fmla="*/ 238000 w 238000"/>
              <a:gd name="connsiteY0" fmla="*/ 0 h 1042416"/>
              <a:gd name="connsiteX1" fmla="*/ 256 w 238000"/>
              <a:gd name="connsiteY1" fmla="*/ 502920 h 1042416"/>
              <a:gd name="connsiteX2" fmla="*/ 201424 w 238000"/>
              <a:gd name="connsiteY2" fmla="*/ 1042416 h 10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00" h="1042416">
                <a:moveTo>
                  <a:pt x="238000" y="0"/>
                </a:moveTo>
                <a:cubicBezTo>
                  <a:pt x="122176" y="164592"/>
                  <a:pt x="6352" y="329184"/>
                  <a:pt x="256" y="502920"/>
                </a:cubicBezTo>
                <a:cubicBezTo>
                  <a:pt x="-5840" y="676656"/>
                  <a:pt x="97792" y="859536"/>
                  <a:pt x="201424" y="104241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E2B5A08-8FD5-4AB6-B9CE-27C1677CA73E}"/>
              </a:ext>
            </a:extLst>
          </p:cNvPr>
          <p:cNvSpPr txBox="1"/>
          <p:nvPr/>
        </p:nvSpPr>
        <p:spPr>
          <a:xfrm>
            <a:off x="5882227" y="14899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+= 1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09C187-C552-43F5-8A0C-1F32704BFA53}"/>
              </a:ext>
            </a:extLst>
          </p:cNvPr>
          <p:cNvSpPr txBox="1"/>
          <p:nvPr/>
        </p:nvSpPr>
        <p:spPr>
          <a:xfrm>
            <a:off x="3026664" y="5157762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b=4 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52ACBC-72DA-4AC7-A843-B807791F5AA5}"/>
              </a:ext>
            </a:extLst>
          </p:cNvPr>
          <p:cNvSpPr txBox="1"/>
          <p:nvPr/>
        </p:nvSpPr>
        <p:spPr>
          <a:xfrm>
            <a:off x="3026664" y="6224709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a=3 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20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73F4-3B8C-4159-9384-E2CF34F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3D34-F3BD-4209-8C53-AB4DAA91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）实参指向可变对象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在实参指向可变对象（字典，列表等）时，可以在函数内部修改实参指向的对象。比如：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E8912-AA5A-431D-9655-22B2B5ADB8F1}"/>
              </a:ext>
            </a:extLst>
          </p:cNvPr>
          <p:cNvSpPr txBox="1"/>
          <p:nvPr/>
        </p:nvSpPr>
        <p:spPr>
          <a:xfrm>
            <a:off x="707134" y="4111734"/>
            <a:ext cx="10567418" cy="206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modify(L)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形参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与实参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指向同一个列表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L[1] = 0	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当形参改变列表中的元素时，实参所指向的列表也发生改变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print(L)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 = [1, 2, 3]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#list1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指向了列表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，是可改变的结构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modify(list1)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传递时实质上是传列表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的内存地址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print(list1)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E5165-10E9-4AEE-81A1-B81D99511895}"/>
              </a:ext>
            </a:extLst>
          </p:cNvPr>
          <p:cNvSpPr txBox="1"/>
          <p:nvPr/>
        </p:nvSpPr>
        <p:spPr>
          <a:xfrm>
            <a:off x="3014633" y="4660320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0, 3] 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8E4F3-B7E7-416D-AC3C-0E6944711C91}"/>
              </a:ext>
            </a:extLst>
          </p:cNvPr>
          <p:cNvSpPr txBox="1"/>
          <p:nvPr/>
        </p:nvSpPr>
        <p:spPr>
          <a:xfrm>
            <a:off x="3014633" y="5745169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0, 3] 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009B4F-C769-4C6E-B0B4-395A78675A63}"/>
              </a:ext>
            </a:extLst>
          </p:cNvPr>
          <p:cNvGrpSpPr/>
          <p:nvPr/>
        </p:nvGrpSpPr>
        <p:grpSpPr>
          <a:xfrm>
            <a:off x="7285986" y="89199"/>
            <a:ext cx="3881886" cy="1397478"/>
            <a:chOff x="5999326" y="1019126"/>
            <a:chExt cx="3881886" cy="13974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2D731D-6850-410A-B41D-E8D6142D9988}"/>
                </a:ext>
              </a:extLst>
            </p:cNvPr>
            <p:cNvSpPr/>
            <p:nvPr/>
          </p:nvSpPr>
          <p:spPr>
            <a:xfrm>
              <a:off x="5999326" y="1372808"/>
              <a:ext cx="1940943" cy="104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71A093-678F-4370-BA42-96240A2F7124}"/>
                </a:ext>
              </a:extLst>
            </p:cNvPr>
            <p:cNvSpPr/>
            <p:nvPr/>
          </p:nvSpPr>
          <p:spPr>
            <a:xfrm>
              <a:off x="7940269" y="1372808"/>
              <a:ext cx="1940943" cy="1043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1326AF-5EB9-4F79-BCCF-3E917DB1F9E8}"/>
                </a:ext>
              </a:extLst>
            </p:cNvPr>
            <p:cNvSpPr/>
            <p:nvPr/>
          </p:nvSpPr>
          <p:spPr>
            <a:xfrm>
              <a:off x="7439937" y="1894706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92B94D-5690-47F5-A0FA-203125761831}"/>
                </a:ext>
              </a:extLst>
            </p:cNvPr>
            <p:cNvSpPr/>
            <p:nvPr/>
          </p:nvSpPr>
          <p:spPr>
            <a:xfrm>
              <a:off x="7528358" y="1983127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DD078F-7018-4D12-B944-D751CF775359}"/>
                </a:ext>
              </a:extLst>
            </p:cNvPr>
            <p:cNvSpPr txBox="1"/>
            <p:nvPr/>
          </p:nvSpPr>
          <p:spPr>
            <a:xfrm>
              <a:off x="6978723" y="1798461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list1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C933611-C056-4282-A062-74E7AFE8A573}"/>
                </a:ext>
              </a:extLst>
            </p:cNvPr>
            <p:cNvSpPr txBox="1"/>
            <p:nvPr/>
          </p:nvSpPr>
          <p:spPr>
            <a:xfrm>
              <a:off x="8910740" y="1368915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</a:t>
              </a:r>
            </a:p>
            <a:p>
              <a:r>
                <a:rPr lang="en-US" altLang="zh-CN" dirty="0"/>
                <a:t>[1, 2, 3]</a:t>
              </a: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A511AC1-60EE-4A11-9E59-5A2CAA049AE9}"/>
                </a:ext>
              </a:extLst>
            </p:cNvPr>
            <p:cNvSpPr/>
            <p:nvPr/>
          </p:nvSpPr>
          <p:spPr>
            <a:xfrm>
              <a:off x="7595213" y="1760996"/>
              <a:ext cx="1319841" cy="258793"/>
            </a:xfrm>
            <a:custGeom>
              <a:avLst/>
              <a:gdLst>
                <a:gd name="connsiteX0" fmla="*/ 0 w 1319841"/>
                <a:gd name="connsiteY0" fmla="*/ 258793 h 258793"/>
                <a:gd name="connsiteX1" fmla="*/ 612475 w 1319841"/>
                <a:gd name="connsiteY1" fmla="*/ 51759 h 258793"/>
                <a:gd name="connsiteX2" fmla="*/ 1319841 w 1319841"/>
                <a:gd name="connsiteY2" fmla="*/ 0 h 2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841" h="258793">
                  <a:moveTo>
                    <a:pt x="0" y="258793"/>
                  </a:moveTo>
                  <a:cubicBezTo>
                    <a:pt x="196251" y="176842"/>
                    <a:pt x="392502" y="94891"/>
                    <a:pt x="612475" y="51759"/>
                  </a:cubicBezTo>
                  <a:cubicBezTo>
                    <a:pt x="832448" y="8627"/>
                    <a:pt x="1076144" y="4313"/>
                    <a:pt x="131984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16981C-2319-4142-8B86-10F25A7A6AA1}"/>
                </a:ext>
              </a:extLst>
            </p:cNvPr>
            <p:cNvSpPr txBox="1"/>
            <p:nvPr/>
          </p:nvSpPr>
          <p:spPr>
            <a:xfrm>
              <a:off x="6473784" y="1019126"/>
              <a:ext cx="113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变量列表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00AF3D5-3B67-4C8B-8F88-3DD91C6DB384}"/>
                </a:ext>
              </a:extLst>
            </p:cNvPr>
            <p:cNvSpPr txBox="1"/>
            <p:nvPr/>
          </p:nvSpPr>
          <p:spPr>
            <a:xfrm>
              <a:off x="8342219" y="1019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内存数据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BE684E-35EF-4260-8759-435D71E1B6E2}"/>
                </a:ext>
              </a:extLst>
            </p:cNvPr>
            <p:cNvSpPr/>
            <p:nvPr/>
          </p:nvSpPr>
          <p:spPr>
            <a:xfrm>
              <a:off x="7439937" y="1549650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A6F2D2A-5780-40DB-908A-5B478861352C}"/>
                </a:ext>
              </a:extLst>
            </p:cNvPr>
            <p:cNvSpPr/>
            <p:nvPr/>
          </p:nvSpPr>
          <p:spPr>
            <a:xfrm>
              <a:off x="7528358" y="1638071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C1D0F5-F3AD-4076-9FA2-C0EE12A6379E}"/>
                </a:ext>
              </a:extLst>
            </p:cNvPr>
            <p:cNvSpPr txBox="1"/>
            <p:nvPr/>
          </p:nvSpPr>
          <p:spPr>
            <a:xfrm>
              <a:off x="7159202" y="1453405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B09EFAC-59E3-4A22-B9C5-E813D37A95C8}"/>
                </a:ext>
              </a:extLst>
            </p:cNvPr>
            <p:cNvSpPr/>
            <p:nvPr/>
          </p:nvSpPr>
          <p:spPr>
            <a:xfrm>
              <a:off x="7606760" y="1608960"/>
              <a:ext cx="1304925" cy="67345"/>
            </a:xfrm>
            <a:custGeom>
              <a:avLst/>
              <a:gdLst>
                <a:gd name="connsiteX0" fmla="*/ 0 w 1304925"/>
                <a:gd name="connsiteY0" fmla="*/ 67345 h 67345"/>
                <a:gd name="connsiteX1" fmla="*/ 762000 w 1304925"/>
                <a:gd name="connsiteY1" fmla="*/ 670 h 67345"/>
                <a:gd name="connsiteX2" fmla="*/ 1304925 w 1304925"/>
                <a:gd name="connsiteY2" fmla="*/ 38770 h 6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925" h="67345">
                  <a:moveTo>
                    <a:pt x="0" y="67345"/>
                  </a:moveTo>
                  <a:cubicBezTo>
                    <a:pt x="272256" y="36388"/>
                    <a:pt x="544513" y="5432"/>
                    <a:pt x="762000" y="670"/>
                  </a:cubicBezTo>
                  <a:cubicBezTo>
                    <a:pt x="979488" y="-4093"/>
                    <a:pt x="1142206" y="17338"/>
                    <a:pt x="1304925" y="3877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D784996C-8ED1-4DAC-856A-AA7FB7E749BA}"/>
              </a:ext>
            </a:extLst>
          </p:cNvPr>
          <p:cNvSpPr/>
          <p:nvPr/>
        </p:nvSpPr>
        <p:spPr>
          <a:xfrm>
            <a:off x="6866888" y="1161288"/>
            <a:ext cx="238000" cy="1042416"/>
          </a:xfrm>
          <a:custGeom>
            <a:avLst/>
            <a:gdLst>
              <a:gd name="connsiteX0" fmla="*/ 238000 w 238000"/>
              <a:gd name="connsiteY0" fmla="*/ 0 h 1042416"/>
              <a:gd name="connsiteX1" fmla="*/ 256 w 238000"/>
              <a:gd name="connsiteY1" fmla="*/ 502920 h 1042416"/>
              <a:gd name="connsiteX2" fmla="*/ 201424 w 238000"/>
              <a:gd name="connsiteY2" fmla="*/ 1042416 h 10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00" h="1042416">
                <a:moveTo>
                  <a:pt x="238000" y="0"/>
                </a:moveTo>
                <a:cubicBezTo>
                  <a:pt x="122176" y="164592"/>
                  <a:pt x="6352" y="329184"/>
                  <a:pt x="256" y="502920"/>
                </a:cubicBezTo>
                <a:cubicBezTo>
                  <a:pt x="-5840" y="676656"/>
                  <a:pt x="97792" y="859536"/>
                  <a:pt x="201424" y="104241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D8698E-DAE5-4B1C-B0D3-751F58DAC630}"/>
              </a:ext>
            </a:extLst>
          </p:cNvPr>
          <p:cNvSpPr txBox="1"/>
          <p:nvPr/>
        </p:nvSpPr>
        <p:spPr>
          <a:xfrm>
            <a:off x="5882227" y="148990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L[1]=0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26D997C-A4CE-46FD-B5BE-A7435E74EBD3}"/>
              </a:ext>
            </a:extLst>
          </p:cNvPr>
          <p:cNvGrpSpPr/>
          <p:nvPr/>
        </p:nvGrpSpPr>
        <p:grpSpPr>
          <a:xfrm>
            <a:off x="7285986" y="1615760"/>
            <a:ext cx="3881886" cy="1397478"/>
            <a:chOff x="5999326" y="1019126"/>
            <a:chExt cx="3881886" cy="139747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4D7C02-7BB9-4E86-8A23-F490654B471D}"/>
                </a:ext>
              </a:extLst>
            </p:cNvPr>
            <p:cNvSpPr/>
            <p:nvPr/>
          </p:nvSpPr>
          <p:spPr>
            <a:xfrm>
              <a:off x="5999326" y="1372808"/>
              <a:ext cx="1940943" cy="104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68BF04-5A26-4E6C-9288-4604224FAD17}"/>
                </a:ext>
              </a:extLst>
            </p:cNvPr>
            <p:cNvSpPr/>
            <p:nvPr/>
          </p:nvSpPr>
          <p:spPr>
            <a:xfrm>
              <a:off x="7940269" y="1372808"/>
              <a:ext cx="1940943" cy="1043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3FFDB72-6254-454E-83F0-628F7DF31E99}"/>
                </a:ext>
              </a:extLst>
            </p:cNvPr>
            <p:cNvSpPr/>
            <p:nvPr/>
          </p:nvSpPr>
          <p:spPr>
            <a:xfrm>
              <a:off x="7439937" y="1894706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0FF5E9F-C3C5-4654-B6E0-3FDC082E7137}"/>
                </a:ext>
              </a:extLst>
            </p:cNvPr>
            <p:cNvSpPr/>
            <p:nvPr/>
          </p:nvSpPr>
          <p:spPr>
            <a:xfrm>
              <a:off x="7528358" y="1983127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A72F1B-18F3-4C7E-9CD3-354CFD6A4C41}"/>
                </a:ext>
              </a:extLst>
            </p:cNvPr>
            <p:cNvSpPr txBox="1"/>
            <p:nvPr/>
          </p:nvSpPr>
          <p:spPr>
            <a:xfrm>
              <a:off x="6978723" y="1798461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list1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09836C2-ACC7-416B-AEDC-297BF958C114}"/>
                </a:ext>
              </a:extLst>
            </p:cNvPr>
            <p:cNvSpPr txBox="1"/>
            <p:nvPr/>
          </p:nvSpPr>
          <p:spPr>
            <a:xfrm>
              <a:off x="8910740" y="1368915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</a:t>
              </a:r>
            </a:p>
            <a:p>
              <a:r>
                <a:rPr lang="en-US" altLang="zh-CN" dirty="0"/>
                <a:t>[1, </a:t>
              </a:r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r>
                <a:rPr lang="en-US" altLang="zh-CN" dirty="0"/>
                <a:t>, 3]</a:t>
              </a: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F4450C8-2C4E-460A-B761-4C4EF8A731F8}"/>
                </a:ext>
              </a:extLst>
            </p:cNvPr>
            <p:cNvSpPr/>
            <p:nvPr/>
          </p:nvSpPr>
          <p:spPr>
            <a:xfrm>
              <a:off x="7595213" y="1760996"/>
              <a:ext cx="1319841" cy="258793"/>
            </a:xfrm>
            <a:custGeom>
              <a:avLst/>
              <a:gdLst>
                <a:gd name="connsiteX0" fmla="*/ 0 w 1319841"/>
                <a:gd name="connsiteY0" fmla="*/ 258793 h 258793"/>
                <a:gd name="connsiteX1" fmla="*/ 612475 w 1319841"/>
                <a:gd name="connsiteY1" fmla="*/ 51759 h 258793"/>
                <a:gd name="connsiteX2" fmla="*/ 1319841 w 1319841"/>
                <a:gd name="connsiteY2" fmla="*/ 0 h 2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841" h="258793">
                  <a:moveTo>
                    <a:pt x="0" y="258793"/>
                  </a:moveTo>
                  <a:cubicBezTo>
                    <a:pt x="196251" y="176842"/>
                    <a:pt x="392502" y="94891"/>
                    <a:pt x="612475" y="51759"/>
                  </a:cubicBezTo>
                  <a:cubicBezTo>
                    <a:pt x="832448" y="8627"/>
                    <a:pt x="1076144" y="4313"/>
                    <a:pt x="131984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4C98CF4-5D69-4167-B843-424810318E98}"/>
                </a:ext>
              </a:extLst>
            </p:cNvPr>
            <p:cNvSpPr txBox="1"/>
            <p:nvPr/>
          </p:nvSpPr>
          <p:spPr>
            <a:xfrm>
              <a:off x="6473784" y="1019126"/>
              <a:ext cx="113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变量列表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5DFC547-E34C-46F9-AE22-AC2941CB01EF}"/>
                </a:ext>
              </a:extLst>
            </p:cNvPr>
            <p:cNvSpPr txBox="1"/>
            <p:nvPr/>
          </p:nvSpPr>
          <p:spPr>
            <a:xfrm>
              <a:off x="8342219" y="1019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内存数据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9CC3929-91ED-4162-B6B6-C224FD21D308}"/>
                </a:ext>
              </a:extLst>
            </p:cNvPr>
            <p:cNvSpPr/>
            <p:nvPr/>
          </p:nvSpPr>
          <p:spPr>
            <a:xfrm>
              <a:off x="7439937" y="1549650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3C9DE4D-D149-4E40-B4FE-1C712A5B99D9}"/>
                </a:ext>
              </a:extLst>
            </p:cNvPr>
            <p:cNvSpPr/>
            <p:nvPr/>
          </p:nvSpPr>
          <p:spPr>
            <a:xfrm>
              <a:off x="7528358" y="1638071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6A7F4C1-B16E-477D-9B32-66805473343D}"/>
                </a:ext>
              </a:extLst>
            </p:cNvPr>
            <p:cNvSpPr txBox="1"/>
            <p:nvPr/>
          </p:nvSpPr>
          <p:spPr>
            <a:xfrm>
              <a:off x="7159202" y="1453405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3322263-B685-4466-952B-7821FEA76FC4}"/>
                </a:ext>
              </a:extLst>
            </p:cNvPr>
            <p:cNvSpPr/>
            <p:nvPr/>
          </p:nvSpPr>
          <p:spPr>
            <a:xfrm>
              <a:off x="7606760" y="1608960"/>
              <a:ext cx="1304925" cy="67345"/>
            </a:xfrm>
            <a:custGeom>
              <a:avLst/>
              <a:gdLst>
                <a:gd name="connsiteX0" fmla="*/ 0 w 1304925"/>
                <a:gd name="connsiteY0" fmla="*/ 67345 h 67345"/>
                <a:gd name="connsiteX1" fmla="*/ 762000 w 1304925"/>
                <a:gd name="connsiteY1" fmla="*/ 670 h 67345"/>
                <a:gd name="connsiteX2" fmla="*/ 1304925 w 1304925"/>
                <a:gd name="connsiteY2" fmla="*/ 38770 h 6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925" h="67345">
                  <a:moveTo>
                    <a:pt x="0" y="67345"/>
                  </a:moveTo>
                  <a:cubicBezTo>
                    <a:pt x="272256" y="36388"/>
                    <a:pt x="544513" y="5432"/>
                    <a:pt x="762000" y="670"/>
                  </a:cubicBezTo>
                  <a:cubicBezTo>
                    <a:pt x="979488" y="-4093"/>
                    <a:pt x="1142206" y="17338"/>
                    <a:pt x="1304925" y="3877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38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4858-2697-4E98-8922-44092ED2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72959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函数的定义和使用</a:t>
            </a:r>
            <a:endParaRPr lang="en-US" altLang="zh-CN" dirty="0"/>
          </a:p>
          <a:p>
            <a:r>
              <a:rPr lang="zh-CN" altLang="en-US" dirty="0"/>
              <a:t>函数参数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73F4-3B8C-4159-9384-E2CF34F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3D34-F3BD-4209-8C53-AB4DAA91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）实参指向可变对象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但要注意，如果形参改变的不是列表中的元素，而是重新指向其它列表，则仍然不会影响实参的指向。比如：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E8912-AA5A-431D-9655-22B2B5ADB8F1}"/>
              </a:ext>
            </a:extLst>
          </p:cNvPr>
          <p:cNvSpPr txBox="1"/>
          <p:nvPr/>
        </p:nvSpPr>
        <p:spPr>
          <a:xfrm>
            <a:off x="707134" y="4111734"/>
            <a:ext cx="10567418" cy="206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modify(L)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形参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与实参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指向同一个列表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 = [4, 5, 6]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形参指向另一个列表，并不会改变实参的指向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print(L)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list1 = [1, 2, 3]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#list1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指向了列表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，是可改变的结构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modify(list1)		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传递时实质上是传列表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的内存地址</a:t>
            </a:r>
            <a:endParaRPr lang="en-US" altLang="zh-CN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print(list1)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E5165-10E9-4AEE-81A1-B81D99511895}"/>
              </a:ext>
            </a:extLst>
          </p:cNvPr>
          <p:cNvSpPr txBox="1"/>
          <p:nvPr/>
        </p:nvSpPr>
        <p:spPr>
          <a:xfrm>
            <a:off x="3014633" y="4660320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[4, 5, 6] 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8E4F3-B7E7-416D-AC3C-0E6944711C91}"/>
              </a:ext>
            </a:extLst>
          </p:cNvPr>
          <p:cNvSpPr txBox="1"/>
          <p:nvPr/>
        </p:nvSpPr>
        <p:spPr>
          <a:xfrm>
            <a:off x="3014633" y="5745169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[1, 2, 3] 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009B4F-C769-4C6E-B0B4-395A78675A63}"/>
              </a:ext>
            </a:extLst>
          </p:cNvPr>
          <p:cNvGrpSpPr/>
          <p:nvPr/>
        </p:nvGrpSpPr>
        <p:grpSpPr>
          <a:xfrm>
            <a:off x="7285986" y="89199"/>
            <a:ext cx="3881886" cy="1397478"/>
            <a:chOff x="5999326" y="1019126"/>
            <a:chExt cx="3881886" cy="13974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2D731D-6850-410A-B41D-E8D6142D9988}"/>
                </a:ext>
              </a:extLst>
            </p:cNvPr>
            <p:cNvSpPr/>
            <p:nvPr/>
          </p:nvSpPr>
          <p:spPr>
            <a:xfrm>
              <a:off x="5999326" y="1372808"/>
              <a:ext cx="1940943" cy="104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71A093-678F-4370-BA42-96240A2F7124}"/>
                </a:ext>
              </a:extLst>
            </p:cNvPr>
            <p:cNvSpPr/>
            <p:nvPr/>
          </p:nvSpPr>
          <p:spPr>
            <a:xfrm>
              <a:off x="7940269" y="1372808"/>
              <a:ext cx="1940943" cy="1043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1326AF-5EB9-4F79-BCCF-3E917DB1F9E8}"/>
                </a:ext>
              </a:extLst>
            </p:cNvPr>
            <p:cNvSpPr/>
            <p:nvPr/>
          </p:nvSpPr>
          <p:spPr>
            <a:xfrm>
              <a:off x="7439937" y="1894706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92B94D-5690-47F5-A0FA-203125761831}"/>
                </a:ext>
              </a:extLst>
            </p:cNvPr>
            <p:cNvSpPr/>
            <p:nvPr/>
          </p:nvSpPr>
          <p:spPr>
            <a:xfrm>
              <a:off x="7528358" y="1983127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DD078F-7018-4D12-B944-D751CF775359}"/>
                </a:ext>
              </a:extLst>
            </p:cNvPr>
            <p:cNvSpPr txBox="1"/>
            <p:nvPr/>
          </p:nvSpPr>
          <p:spPr>
            <a:xfrm>
              <a:off x="6978723" y="1798461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list1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C933611-C056-4282-A062-74E7AFE8A573}"/>
                </a:ext>
              </a:extLst>
            </p:cNvPr>
            <p:cNvSpPr txBox="1"/>
            <p:nvPr/>
          </p:nvSpPr>
          <p:spPr>
            <a:xfrm>
              <a:off x="8910740" y="1368915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</a:t>
              </a:r>
            </a:p>
            <a:p>
              <a:r>
                <a:rPr lang="en-US" altLang="zh-CN" dirty="0"/>
                <a:t>[1, 2, 3]</a:t>
              </a: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A511AC1-60EE-4A11-9E59-5A2CAA049AE9}"/>
                </a:ext>
              </a:extLst>
            </p:cNvPr>
            <p:cNvSpPr/>
            <p:nvPr/>
          </p:nvSpPr>
          <p:spPr>
            <a:xfrm>
              <a:off x="7595213" y="1760996"/>
              <a:ext cx="1319841" cy="258793"/>
            </a:xfrm>
            <a:custGeom>
              <a:avLst/>
              <a:gdLst>
                <a:gd name="connsiteX0" fmla="*/ 0 w 1319841"/>
                <a:gd name="connsiteY0" fmla="*/ 258793 h 258793"/>
                <a:gd name="connsiteX1" fmla="*/ 612475 w 1319841"/>
                <a:gd name="connsiteY1" fmla="*/ 51759 h 258793"/>
                <a:gd name="connsiteX2" fmla="*/ 1319841 w 1319841"/>
                <a:gd name="connsiteY2" fmla="*/ 0 h 2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841" h="258793">
                  <a:moveTo>
                    <a:pt x="0" y="258793"/>
                  </a:moveTo>
                  <a:cubicBezTo>
                    <a:pt x="196251" y="176842"/>
                    <a:pt x="392502" y="94891"/>
                    <a:pt x="612475" y="51759"/>
                  </a:cubicBezTo>
                  <a:cubicBezTo>
                    <a:pt x="832448" y="8627"/>
                    <a:pt x="1076144" y="4313"/>
                    <a:pt x="131984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16981C-2319-4142-8B86-10F25A7A6AA1}"/>
                </a:ext>
              </a:extLst>
            </p:cNvPr>
            <p:cNvSpPr txBox="1"/>
            <p:nvPr/>
          </p:nvSpPr>
          <p:spPr>
            <a:xfrm>
              <a:off x="6473784" y="1019126"/>
              <a:ext cx="113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变量列表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00AF3D5-3B67-4C8B-8F88-3DD91C6DB384}"/>
                </a:ext>
              </a:extLst>
            </p:cNvPr>
            <p:cNvSpPr txBox="1"/>
            <p:nvPr/>
          </p:nvSpPr>
          <p:spPr>
            <a:xfrm>
              <a:off x="8342219" y="1019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内存数据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BE684E-35EF-4260-8759-435D71E1B6E2}"/>
                </a:ext>
              </a:extLst>
            </p:cNvPr>
            <p:cNvSpPr/>
            <p:nvPr/>
          </p:nvSpPr>
          <p:spPr>
            <a:xfrm>
              <a:off x="7439937" y="1549650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A6F2D2A-5780-40DB-908A-5B478861352C}"/>
                </a:ext>
              </a:extLst>
            </p:cNvPr>
            <p:cNvSpPr/>
            <p:nvPr/>
          </p:nvSpPr>
          <p:spPr>
            <a:xfrm>
              <a:off x="7528358" y="1638071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C1D0F5-F3AD-4076-9FA2-C0EE12A6379E}"/>
                </a:ext>
              </a:extLst>
            </p:cNvPr>
            <p:cNvSpPr txBox="1"/>
            <p:nvPr/>
          </p:nvSpPr>
          <p:spPr>
            <a:xfrm>
              <a:off x="7159202" y="1453405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B09EFAC-59E3-4A22-B9C5-E813D37A95C8}"/>
                </a:ext>
              </a:extLst>
            </p:cNvPr>
            <p:cNvSpPr/>
            <p:nvPr/>
          </p:nvSpPr>
          <p:spPr>
            <a:xfrm>
              <a:off x="7606760" y="1608960"/>
              <a:ext cx="1304925" cy="67345"/>
            </a:xfrm>
            <a:custGeom>
              <a:avLst/>
              <a:gdLst>
                <a:gd name="connsiteX0" fmla="*/ 0 w 1304925"/>
                <a:gd name="connsiteY0" fmla="*/ 67345 h 67345"/>
                <a:gd name="connsiteX1" fmla="*/ 762000 w 1304925"/>
                <a:gd name="connsiteY1" fmla="*/ 670 h 67345"/>
                <a:gd name="connsiteX2" fmla="*/ 1304925 w 1304925"/>
                <a:gd name="connsiteY2" fmla="*/ 38770 h 6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925" h="67345">
                  <a:moveTo>
                    <a:pt x="0" y="67345"/>
                  </a:moveTo>
                  <a:cubicBezTo>
                    <a:pt x="272256" y="36388"/>
                    <a:pt x="544513" y="5432"/>
                    <a:pt x="762000" y="670"/>
                  </a:cubicBezTo>
                  <a:cubicBezTo>
                    <a:pt x="979488" y="-4093"/>
                    <a:pt x="1142206" y="17338"/>
                    <a:pt x="1304925" y="3877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D784996C-8ED1-4DAC-856A-AA7FB7E749BA}"/>
              </a:ext>
            </a:extLst>
          </p:cNvPr>
          <p:cNvSpPr/>
          <p:nvPr/>
        </p:nvSpPr>
        <p:spPr>
          <a:xfrm>
            <a:off x="6866888" y="1161288"/>
            <a:ext cx="238000" cy="1042416"/>
          </a:xfrm>
          <a:custGeom>
            <a:avLst/>
            <a:gdLst>
              <a:gd name="connsiteX0" fmla="*/ 238000 w 238000"/>
              <a:gd name="connsiteY0" fmla="*/ 0 h 1042416"/>
              <a:gd name="connsiteX1" fmla="*/ 256 w 238000"/>
              <a:gd name="connsiteY1" fmla="*/ 502920 h 1042416"/>
              <a:gd name="connsiteX2" fmla="*/ 201424 w 238000"/>
              <a:gd name="connsiteY2" fmla="*/ 1042416 h 10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00" h="1042416">
                <a:moveTo>
                  <a:pt x="238000" y="0"/>
                </a:moveTo>
                <a:cubicBezTo>
                  <a:pt x="122176" y="164592"/>
                  <a:pt x="6352" y="329184"/>
                  <a:pt x="256" y="502920"/>
                </a:cubicBezTo>
                <a:cubicBezTo>
                  <a:pt x="-5840" y="676656"/>
                  <a:pt x="97792" y="859536"/>
                  <a:pt x="201424" y="104241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D8698E-DAE5-4B1C-B0D3-751F58DAC630}"/>
              </a:ext>
            </a:extLst>
          </p:cNvPr>
          <p:cNvSpPr txBox="1"/>
          <p:nvPr/>
        </p:nvSpPr>
        <p:spPr>
          <a:xfrm>
            <a:off x="5461117" y="1489905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L=[4, 5, 6]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26D997C-A4CE-46FD-B5BE-A7435E74EBD3}"/>
              </a:ext>
            </a:extLst>
          </p:cNvPr>
          <p:cNvGrpSpPr/>
          <p:nvPr/>
        </p:nvGrpSpPr>
        <p:grpSpPr>
          <a:xfrm>
            <a:off x="7285986" y="1615760"/>
            <a:ext cx="3881886" cy="1404008"/>
            <a:chOff x="5999326" y="1019126"/>
            <a:chExt cx="3881886" cy="140400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4D7C02-7BB9-4E86-8A23-F490654B471D}"/>
                </a:ext>
              </a:extLst>
            </p:cNvPr>
            <p:cNvSpPr/>
            <p:nvPr/>
          </p:nvSpPr>
          <p:spPr>
            <a:xfrm>
              <a:off x="5999326" y="1372808"/>
              <a:ext cx="1940943" cy="1043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68BF04-5A26-4E6C-9288-4604224FAD17}"/>
                </a:ext>
              </a:extLst>
            </p:cNvPr>
            <p:cNvSpPr/>
            <p:nvPr/>
          </p:nvSpPr>
          <p:spPr>
            <a:xfrm>
              <a:off x="7940269" y="1372808"/>
              <a:ext cx="1940943" cy="1043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3FFDB72-6254-454E-83F0-628F7DF31E99}"/>
                </a:ext>
              </a:extLst>
            </p:cNvPr>
            <p:cNvSpPr/>
            <p:nvPr/>
          </p:nvSpPr>
          <p:spPr>
            <a:xfrm>
              <a:off x="7439937" y="1894706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0FF5E9F-C3C5-4654-B6E0-3FDC082E7137}"/>
                </a:ext>
              </a:extLst>
            </p:cNvPr>
            <p:cNvSpPr/>
            <p:nvPr/>
          </p:nvSpPr>
          <p:spPr>
            <a:xfrm>
              <a:off x="7528358" y="1983127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A72F1B-18F3-4C7E-9CD3-354CFD6A4C41}"/>
                </a:ext>
              </a:extLst>
            </p:cNvPr>
            <p:cNvSpPr txBox="1"/>
            <p:nvPr/>
          </p:nvSpPr>
          <p:spPr>
            <a:xfrm>
              <a:off x="6978723" y="1798461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list1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09836C2-ACC7-416B-AEDC-297BF958C114}"/>
                </a:ext>
              </a:extLst>
            </p:cNvPr>
            <p:cNvSpPr txBox="1"/>
            <p:nvPr/>
          </p:nvSpPr>
          <p:spPr>
            <a:xfrm>
              <a:off x="8910740" y="1368915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</a:t>
              </a:r>
            </a:p>
            <a:p>
              <a:r>
                <a:rPr lang="en-US" altLang="zh-CN" dirty="0"/>
                <a:t>[1, </a:t>
              </a: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r>
                <a:rPr lang="en-US" altLang="zh-CN" dirty="0"/>
                <a:t>, 3]</a:t>
              </a: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F4450C8-2C4E-460A-B761-4C4EF8A731F8}"/>
                </a:ext>
              </a:extLst>
            </p:cNvPr>
            <p:cNvSpPr/>
            <p:nvPr/>
          </p:nvSpPr>
          <p:spPr>
            <a:xfrm>
              <a:off x="7595213" y="1760996"/>
              <a:ext cx="1319841" cy="258793"/>
            </a:xfrm>
            <a:custGeom>
              <a:avLst/>
              <a:gdLst>
                <a:gd name="connsiteX0" fmla="*/ 0 w 1319841"/>
                <a:gd name="connsiteY0" fmla="*/ 258793 h 258793"/>
                <a:gd name="connsiteX1" fmla="*/ 612475 w 1319841"/>
                <a:gd name="connsiteY1" fmla="*/ 51759 h 258793"/>
                <a:gd name="connsiteX2" fmla="*/ 1319841 w 1319841"/>
                <a:gd name="connsiteY2" fmla="*/ 0 h 25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841" h="258793">
                  <a:moveTo>
                    <a:pt x="0" y="258793"/>
                  </a:moveTo>
                  <a:cubicBezTo>
                    <a:pt x="196251" y="176842"/>
                    <a:pt x="392502" y="94891"/>
                    <a:pt x="612475" y="51759"/>
                  </a:cubicBezTo>
                  <a:cubicBezTo>
                    <a:pt x="832448" y="8627"/>
                    <a:pt x="1076144" y="4313"/>
                    <a:pt x="1319841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4C98CF4-5D69-4167-B843-424810318E98}"/>
                </a:ext>
              </a:extLst>
            </p:cNvPr>
            <p:cNvSpPr txBox="1"/>
            <p:nvPr/>
          </p:nvSpPr>
          <p:spPr>
            <a:xfrm>
              <a:off x="6473784" y="1019126"/>
              <a:ext cx="113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变量列表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5DFC547-E34C-46F9-AE22-AC2941CB01EF}"/>
                </a:ext>
              </a:extLst>
            </p:cNvPr>
            <p:cNvSpPr txBox="1"/>
            <p:nvPr/>
          </p:nvSpPr>
          <p:spPr>
            <a:xfrm>
              <a:off x="8342219" y="1019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内存数据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9CC3929-91ED-4162-B6B6-C224FD21D308}"/>
                </a:ext>
              </a:extLst>
            </p:cNvPr>
            <p:cNvSpPr/>
            <p:nvPr/>
          </p:nvSpPr>
          <p:spPr>
            <a:xfrm>
              <a:off x="7439937" y="1549650"/>
              <a:ext cx="250166" cy="250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3C9DE4D-D149-4E40-B4FE-1C712A5B99D9}"/>
                </a:ext>
              </a:extLst>
            </p:cNvPr>
            <p:cNvSpPr/>
            <p:nvPr/>
          </p:nvSpPr>
          <p:spPr>
            <a:xfrm>
              <a:off x="7528358" y="1638071"/>
              <a:ext cx="73324" cy="7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6A7F4C1-B16E-477D-9B32-66805473343D}"/>
                </a:ext>
              </a:extLst>
            </p:cNvPr>
            <p:cNvSpPr txBox="1"/>
            <p:nvPr/>
          </p:nvSpPr>
          <p:spPr>
            <a:xfrm>
              <a:off x="7159202" y="1453405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95E3467-5F3E-4491-9B65-6256DB923F7B}"/>
                </a:ext>
              </a:extLst>
            </p:cNvPr>
            <p:cNvSpPr txBox="1"/>
            <p:nvPr/>
          </p:nvSpPr>
          <p:spPr>
            <a:xfrm>
              <a:off x="8402798" y="1776803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List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[4, 5, 6]</a:t>
              </a:r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DE9AC52-6A70-46FD-B027-A7206CBA9562}"/>
              </a:ext>
            </a:extLst>
          </p:cNvPr>
          <p:cNvSpPr/>
          <p:nvPr/>
        </p:nvSpPr>
        <p:spPr>
          <a:xfrm>
            <a:off x="8915400" y="2236467"/>
            <a:ext cx="806116" cy="290165"/>
          </a:xfrm>
          <a:custGeom>
            <a:avLst/>
            <a:gdLst>
              <a:gd name="connsiteX0" fmla="*/ 0 w 806116"/>
              <a:gd name="connsiteY0" fmla="*/ 25470 h 290165"/>
              <a:gd name="connsiteX1" fmla="*/ 577516 w 806116"/>
              <a:gd name="connsiteY1" fmla="*/ 25470 h 290165"/>
              <a:gd name="connsiteX2" fmla="*/ 806116 w 806116"/>
              <a:gd name="connsiteY2" fmla="*/ 290165 h 2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116" h="290165">
                <a:moveTo>
                  <a:pt x="0" y="25470"/>
                </a:moveTo>
                <a:cubicBezTo>
                  <a:pt x="221581" y="3412"/>
                  <a:pt x="443163" y="-18646"/>
                  <a:pt x="577516" y="25470"/>
                </a:cubicBezTo>
                <a:cubicBezTo>
                  <a:pt x="711869" y="69586"/>
                  <a:pt x="758992" y="179875"/>
                  <a:pt x="806116" y="290165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D5DB-EEFE-4C86-AE5A-B2D3421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7731F-9C2F-456D-BFCD-571A14B3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9619" cy="4403558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、函数参数的类型</a:t>
            </a:r>
            <a:endParaRPr lang="en-US" altLang="zh-CN" dirty="0"/>
          </a:p>
          <a:p>
            <a:r>
              <a:rPr lang="zh-CN" altLang="en-US" dirty="0"/>
              <a:t>相对其它语言，</a:t>
            </a:r>
            <a:r>
              <a:rPr lang="en-US" altLang="zh-CN" dirty="0"/>
              <a:t>Python</a:t>
            </a:r>
            <a:r>
              <a:rPr lang="zh-CN" altLang="en-US" dirty="0"/>
              <a:t>提供了更加灵活的函数参数定义和传递方式，包括</a:t>
            </a:r>
            <a:r>
              <a:rPr lang="zh-CN" altLang="en-US" dirty="0">
                <a:solidFill>
                  <a:srgbClr val="FF0000"/>
                </a:solidFill>
              </a:rPr>
              <a:t>默认值参数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关键字参数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任意个数参数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）默认值参数</a:t>
            </a:r>
            <a:endParaRPr lang="en-US" altLang="zh-CN" dirty="0"/>
          </a:p>
          <a:p>
            <a:r>
              <a:rPr lang="zh-CN" altLang="en-US" dirty="0"/>
              <a:t>默认值参数指的是，参数本身具有默认值，若用户不指定参数的值，该值即取默认值。书写时，在形参后直接赋予默认值。比如：</a:t>
            </a:r>
            <a:endParaRPr lang="en-US" altLang="zh-CN" dirty="0"/>
          </a:p>
          <a:p>
            <a:r>
              <a:rPr lang="en-US" altLang="zh-CN" dirty="0"/>
              <a:t>def display(</a:t>
            </a:r>
            <a:r>
              <a:rPr lang="en-US" altLang="zh-CN" dirty="0">
                <a:solidFill>
                  <a:srgbClr val="FF0000"/>
                </a:solidFill>
              </a:rPr>
              <a:t>a = “hello”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b = “world”</a:t>
            </a:r>
            <a:r>
              <a:rPr lang="en-US" altLang="zh-CN" dirty="0"/>
              <a:t>):	</a:t>
            </a:r>
            <a:r>
              <a:rPr lang="en-US" altLang="zh-CN" dirty="0">
                <a:solidFill>
                  <a:srgbClr val="00B050"/>
                </a:solidFill>
              </a:rPr>
              <a:t>#a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都分别具有默认值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print(a + b)</a:t>
            </a:r>
          </a:p>
          <a:p>
            <a:r>
              <a:rPr lang="en-US" altLang="zh-CN" dirty="0"/>
              <a:t>display()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当不指定参数时，参数取默认值，输出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helloworld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</a:p>
          <a:p>
            <a:r>
              <a:rPr lang="en-US" altLang="zh-CN" dirty="0"/>
              <a:t>display(“world”)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指定了参数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”world</a:t>
            </a:r>
            <a:r>
              <a:rPr lang="zh-CN" altLang="en-US" dirty="0">
                <a:solidFill>
                  <a:srgbClr val="00B050"/>
                </a:solidFill>
              </a:rPr>
              <a:t>“，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取默认值，输出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worldworld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83B4D94C-5414-4A73-BA9E-965270CB0CDB}"/>
              </a:ext>
            </a:extLst>
          </p:cNvPr>
          <p:cNvSpPr/>
          <p:nvPr/>
        </p:nvSpPr>
        <p:spPr>
          <a:xfrm>
            <a:off x="5883442" y="516876"/>
            <a:ext cx="4018547" cy="1567956"/>
          </a:xfrm>
          <a:prstGeom prst="wedgeRoundRectCallout">
            <a:avLst>
              <a:gd name="adj1" fmla="val -25680"/>
              <a:gd name="adj2" fmla="val 6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当给定参数数目小于形参数目时，实参将按从左往右的方式依次传递给形参，不足的形参取默认值。如果没有指定默认值，则会报错</a:t>
            </a:r>
          </a:p>
        </p:txBody>
      </p:sp>
    </p:spTree>
    <p:extLst>
      <p:ext uri="{BB962C8B-B14F-4D97-AF65-F5344CB8AC3E}">
        <p14:creationId xmlns:p14="http://schemas.microsoft.com/office/powerpoint/2010/main" val="320093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D5DB-EEFE-4C86-AE5A-B2D3421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7731F-9C2F-456D-BFCD-571A14B3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9619" cy="4403558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、函数参数的类型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）默认值参数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注意：定义默认值参数时，必须是无默认值参数写前面，有默认值参数写后面，不能在默认值参数后面又有一个无默认值的参数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def display(</a:t>
            </a:r>
            <a:r>
              <a:rPr lang="en-US" altLang="zh-CN" dirty="0">
                <a:solidFill>
                  <a:srgbClr val="FF0000"/>
                </a:solidFill>
              </a:rPr>
              <a:t>a = “hello”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):	</a:t>
            </a:r>
            <a:r>
              <a:rPr lang="en-US" altLang="zh-CN" dirty="0">
                <a:solidFill>
                  <a:srgbClr val="00B050"/>
                </a:solidFill>
              </a:rPr>
              <a:t>#a</a:t>
            </a:r>
            <a:r>
              <a:rPr lang="zh-CN" altLang="en-US" dirty="0">
                <a:solidFill>
                  <a:srgbClr val="00B050"/>
                </a:solidFill>
              </a:rPr>
              <a:t>有默认值，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没有，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后面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DA4370-6756-4831-BB39-CC4BBEA5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97" y="4487779"/>
            <a:ext cx="456346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D5DB-EEFE-4C86-AE5A-B2D3421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7731F-9C2F-456D-BFCD-571A14B3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9619" cy="4403558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、函数参数的类型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）默认值参数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注意：定义默认值参数时，必须是无默认值参数写前面，有默认值参数写后面，不能在默认值参数后面又有一个无默认值的参数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def display(</a:t>
            </a:r>
            <a:r>
              <a:rPr lang="en-US" altLang="zh-CN" dirty="0">
                <a:solidFill>
                  <a:srgbClr val="FF0000"/>
                </a:solidFill>
              </a:rPr>
              <a:t>a = “hello”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b, c = “world”</a:t>
            </a:r>
            <a:r>
              <a:rPr lang="en-US" altLang="zh-CN" dirty="0"/>
              <a:t>):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这样写法也不对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DA4370-6756-4831-BB39-CC4BBEA5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97" y="4487779"/>
            <a:ext cx="456346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D5DB-EEFE-4C86-AE5A-B2D3421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7731F-9C2F-456D-BFCD-571A14B3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9619" cy="4403558"/>
          </a:xfrm>
        </p:spPr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、函数参数的类型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）默认值参数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注意：定义默认值参数时，必须是无默认值参数写前面，有默认值参数写后面，不能在默认值参数后面又有一个无默认值的参数</a:t>
            </a:r>
            <a:r>
              <a:rPr lang="zh-CN" altLang="en-US" dirty="0"/>
              <a:t>。比如：</a:t>
            </a:r>
            <a:endParaRPr lang="en-US" altLang="zh-CN" dirty="0"/>
          </a:p>
          <a:p>
            <a:r>
              <a:rPr lang="en-US" altLang="zh-CN" dirty="0"/>
              <a:t>def display(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a = “hello”</a:t>
            </a:r>
            <a:r>
              <a:rPr lang="en-US" altLang="zh-CN" dirty="0"/>
              <a:t>):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合法的定义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return a + b + c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>
              <a:tabLst>
                <a:tab pos="4486275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print(display(“my”, “world”))	</a:t>
            </a:r>
            <a:r>
              <a:rPr lang="en-US" altLang="zh-CN" dirty="0">
                <a:solidFill>
                  <a:srgbClr val="00B050"/>
                </a:solidFill>
              </a:rPr>
              <a:t>#”my”</a:t>
            </a:r>
            <a:r>
              <a:rPr lang="zh-CN" altLang="en-US" dirty="0">
                <a:solidFill>
                  <a:srgbClr val="00B050"/>
                </a:solidFill>
              </a:rPr>
              <a:t>传给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”world”</a:t>
            </a:r>
            <a:r>
              <a:rPr lang="zh-CN" altLang="en-US" dirty="0">
                <a:solidFill>
                  <a:srgbClr val="00B050"/>
                </a:solidFill>
              </a:rPr>
              <a:t>传给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，输</a:t>
            </a: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出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hellomyworld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2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DA5F-AD8B-42C3-A4E7-A55E2AD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A1ABE-067A-4C93-9EA7-AFF3D48D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）关键字参数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位置参数</a:t>
            </a:r>
            <a:r>
              <a:rPr lang="zh-CN" altLang="en-US" dirty="0"/>
              <a:t>：通过位置实参与形参从左往右进行匹配，对参数的位置和个数有严格的要求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关键字参数</a:t>
            </a:r>
            <a:r>
              <a:rPr lang="zh-CN" altLang="en-US" dirty="0"/>
              <a:t>：通过参数名字来匹配，不需要严格按照形参定义时的位置来传递</a:t>
            </a:r>
            <a:endParaRPr lang="en-US" altLang="zh-CN" dirty="0"/>
          </a:p>
          <a:p>
            <a:r>
              <a:rPr lang="en-US" altLang="zh-CN" dirty="0"/>
              <a:t>def display(a, b):</a:t>
            </a:r>
          </a:p>
          <a:p>
            <a:r>
              <a:rPr lang="en-US" altLang="zh-CN" dirty="0"/>
              <a:t>    print(a + b)</a:t>
            </a:r>
          </a:p>
          <a:p>
            <a:pPr>
              <a:tabLst>
                <a:tab pos="3409950" algn="l"/>
              </a:tabLst>
            </a:pPr>
            <a:r>
              <a:rPr lang="en-US" altLang="zh-CN" dirty="0"/>
              <a:t>display(“hello”, “world”)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通过位置传递参数，按从左往右</a:t>
            </a:r>
            <a:r>
              <a:rPr lang="en-US" altLang="zh-CN" dirty="0">
                <a:solidFill>
                  <a:srgbClr val="00B050"/>
                </a:solidFill>
              </a:rPr>
              <a:t>”hello”</a:t>
            </a:r>
            <a:r>
              <a:rPr lang="zh-CN" altLang="en-US" dirty="0">
                <a:solidFill>
                  <a:srgbClr val="00B050"/>
                </a:solidFill>
              </a:rPr>
              <a:t>传递给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“</a:t>
            </a:r>
            <a:r>
              <a:rPr lang="en-US" altLang="zh-CN" dirty="0">
                <a:solidFill>
                  <a:srgbClr val="00B050"/>
                </a:solidFill>
              </a:rPr>
              <a:t>world”</a:t>
            </a:r>
            <a:r>
              <a:rPr lang="zh-CN" altLang="en-US" dirty="0">
                <a:solidFill>
                  <a:srgbClr val="00B050"/>
                </a:solidFill>
              </a:rPr>
              <a:t>传递给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，函数输出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 err="1">
                <a:solidFill>
                  <a:srgbClr val="00B050"/>
                </a:solidFill>
              </a:rPr>
              <a:t>helloworld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</a:p>
          <a:p>
            <a:pPr>
              <a:tabLst>
                <a:tab pos="3941763" algn="l"/>
              </a:tabLst>
            </a:pPr>
            <a:r>
              <a:rPr lang="en-US" altLang="zh-CN" dirty="0"/>
              <a:t>display(b=“hello”, a=“world”)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指定参数的赋值，不需要按照定义时的顺序，</a:t>
            </a: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输出“</a:t>
            </a:r>
            <a:r>
              <a:rPr lang="en-US" altLang="zh-CN" dirty="0" err="1">
                <a:solidFill>
                  <a:srgbClr val="00B050"/>
                </a:solidFill>
              </a:rPr>
              <a:t>worldhello</a:t>
            </a:r>
            <a:r>
              <a:rPr lang="zh-CN" altLang="en-US" dirty="0">
                <a:solidFill>
                  <a:srgbClr val="00B050"/>
                </a:solidFill>
              </a:rPr>
              <a:t>”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95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DA5F-AD8B-42C3-A4E7-A55E2AD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A1ABE-067A-4C93-9EA7-AFF3D48D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）关键字参数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注意：与默认值参数类似，同时采用关键字参数与位置参数混合使用时，位置参数必须写在前面，关键字参数必须写在后面</a:t>
            </a:r>
            <a:endParaRPr lang="en-US" altLang="zh-CN" dirty="0"/>
          </a:p>
          <a:p>
            <a:r>
              <a:rPr lang="en-US" altLang="zh-CN" dirty="0"/>
              <a:t>def display(a, b):</a:t>
            </a:r>
          </a:p>
          <a:p>
            <a:r>
              <a:rPr lang="en-US" altLang="zh-CN" dirty="0"/>
              <a:t>    print(a + b)</a:t>
            </a:r>
          </a:p>
          <a:p>
            <a:pPr>
              <a:tabLst>
                <a:tab pos="340995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display(“hello”, b=“world”)	</a:t>
            </a:r>
          </a:p>
          <a:p>
            <a:pPr>
              <a:tabLst>
                <a:tab pos="340995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display(a=“hello”, “world”)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EA338-5DDD-413C-85C2-B2E69790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11" y="3825039"/>
            <a:ext cx="5032236" cy="2447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C02E16-AF34-4224-BFFC-C5DDB3F0EE9E}"/>
              </a:ext>
            </a:extLst>
          </p:cNvPr>
          <p:cNvSpPr txBox="1"/>
          <p:nvPr/>
        </p:nvSpPr>
        <p:spPr>
          <a:xfrm>
            <a:off x="4707924" y="446413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0036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DA5F-AD8B-42C3-A4E7-A55E2AD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A1ABE-067A-4C93-9EA7-AFF3D48D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）关键字参数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另外：由于前面位置参数会依次传递，后面的关键字参数应避免重复传递。比如：</a:t>
            </a:r>
            <a:endParaRPr lang="en-US" altLang="zh-CN" dirty="0"/>
          </a:p>
          <a:p>
            <a:r>
              <a:rPr lang="en-US" altLang="zh-CN" dirty="0"/>
              <a:t>def display(a, b):</a:t>
            </a:r>
          </a:p>
          <a:p>
            <a:r>
              <a:rPr lang="en-US" altLang="zh-CN" dirty="0"/>
              <a:t>    print(a + b)</a:t>
            </a:r>
          </a:p>
          <a:p>
            <a:pPr>
              <a:tabLst>
                <a:tab pos="340995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display(“hello”, a=“world”)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位置参数</a:t>
            </a:r>
            <a:r>
              <a:rPr lang="en-US" altLang="zh-CN" dirty="0">
                <a:solidFill>
                  <a:srgbClr val="00B050"/>
                </a:solidFill>
              </a:rPr>
              <a:t>”hello”</a:t>
            </a:r>
            <a:r>
              <a:rPr lang="zh-CN" altLang="en-US" dirty="0">
                <a:solidFill>
                  <a:srgbClr val="00B050"/>
                </a:solidFill>
              </a:rPr>
              <a:t>传给了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，后面不能再对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传递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67214-6D4B-4EB6-BBFF-6FB42ACBD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1221625" y="5301048"/>
            <a:ext cx="9325078" cy="3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D29892D-F200-4645-B3D6-060AEA961CE9}"/>
              </a:ext>
            </a:extLst>
          </p:cNvPr>
          <p:cNvSpPr/>
          <p:nvPr/>
        </p:nvSpPr>
        <p:spPr>
          <a:xfrm>
            <a:off x="5486400" y="1223318"/>
            <a:ext cx="4819135" cy="861513"/>
          </a:xfrm>
          <a:prstGeom prst="wedgeRoundRectCallout">
            <a:avLst>
              <a:gd name="adj1" fmla="val -34423"/>
              <a:gd name="adj2" fmla="val 86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为了避免出错，不是特殊原因，建议只采用一种参数传递方式（位置参数或关键字参数）</a:t>
            </a:r>
          </a:p>
        </p:txBody>
      </p:sp>
    </p:spTree>
    <p:extLst>
      <p:ext uri="{BB962C8B-B14F-4D97-AF65-F5344CB8AC3E}">
        <p14:creationId xmlns:p14="http://schemas.microsoft.com/office/powerpoint/2010/main" val="2301434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1051-034F-495C-B1B2-36288181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4DCD0-4F08-4ED1-ADEC-B1EEA633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）任意个数参数</a:t>
            </a:r>
            <a:endParaRPr lang="en-US" altLang="zh-CN" dirty="0"/>
          </a:p>
          <a:p>
            <a:r>
              <a:rPr lang="zh-CN" altLang="en-US" dirty="0"/>
              <a:t>一般情况下在定义函数时，函数参数的个数是确定的，然而某些情况下是不能确定的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下，只需在参数前面加上“</a:t>
            </a:r>
            <a:r>
              <a:rPr lang="en-US" altLang="zh-CN" dirty="0"/>
              <a:t>*</a:t>
            </a:r>
            <a:r>
              <a:rPr lang="zh-CN" altLang="en-US" dirty="0"/>
              <a:t>”或者“</a:t>
            </a:r>
            <a:r>
              <a:rPr lang="en-US" altLang="zh-CN" dirty="0"/>
              <a:t>**</a:t>
            </a:r>
            <a:r>
              <a:rPr lang="zh-CN" altLang="en-US" dirty="0"/>
              <a:t>”就能实现任意个数参数。其中：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*</a:t>
            </a:r>
            <a:r>
              <a:rPr lang="zh-CN" altLang="en-US" dirty="0"/>
              <a:t>”表示能够接受</a:t>
            </a:r>
            <a:r>
              <a:rPr lang="en-US" altLang="zh-CN" dirty="0"/>
              <a:t>0</a:t>
            </a:r>
            <a:r>
              <a:rPr lang="zh-CN" altLang="en-US" dirty="0"/>
              <a:t>到任意多个参数，将没有匹配的值都放在同一个元组中；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**</a:t>
            </a:r>
            <a:r>
              <a:rPr lang="zh-CN" altLang="en-US" dirty="0"/>
              <a:t>”表示将没有匹配的值都放在一个字典中</a:t>
            </a:r>
          </a:p>
        </p:txBody>
      </p:sp>
    </p:spTree>
    <p:extLst>
      <p:ext uri="{BB962C8B-B14F-4D97-AF65-F5344CB8AC3E}">
        <p14:creationId xmlns:p14="http://schemas.microsoft.com/office/powerpoint/2010/main" val="104899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D36F-9CE3-4FE3-89ED-94B15E7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CE40C-0711-4D40-B0EA-169F2EF3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69948" cy="4023360"/>
          </a:xfrm>
        </p:spPr>
        <p:txBody>
          <a:bodyPr>
            <a:noAutofit/>
          </a:bodyPr>
          <a:lstStyle/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  <a:tabLst>
                <a:tab pos="4757738" algn="l"/>
              </a:tabLst>
            </a:pPr>
            <a:r>
              <a:rPr lang="zh-CN" altLang="en-US" dirty="0"/>
              <a:t> </a:t>
            </a:r>
            <a:r>
              <a:rPr lang="en-US" altLang="zh-CN" dirty="0"/>
              <a:t>def</a:t>
            </a:r>
            <a:r>
              <a:rPr lang="zh-CN" altLang="en-US" dirty="0"/>
              <a:t> </a:t>
            </a:r>
            <a:r>
              <a:rPr lang="en-US" altLang="zh-CN" dirty="0" err="1"/>
              <a:t>storename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nickName</a:t>
            </a:r>
            <a:r>
              <a:rPr lang="en-US" altLang="zh-CN" dirty="0"/>
              <a:t>):  </a:t>
            </a:r>
            <a:r>
              <a:rPr lang="en-US" altLang="zh-CN" dirty="0">
                <a:solidFill>
                  <a:srgbClr val="00B050"/>
                </a:solidFill>
              </a:rPr>
              <a:t>#nickName</a:t>
            </a:r>
            <a:r>
              <a:rPr lang="zh-CN" altLang="en-US" dirty="0">
                <a:solidFill>
                  <a:srgbClr val="00B050"/>
                </a:solidFill>
              </a:rPr>
              <a:t>是一个不定数目的参数，程序</a:t>
            </a: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将第二个以后的参数打包成元组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print(“real name is %s” % name)</a:t>
            </a:r>
          </a:p>
          <a:p>
            <a:pPr marL="0" indent="0">
              <a:buNone/>
              <a:tabLst>
                <a:tab pos="4040188" algn="l"/>
              </a:tabLst>
            </a:pPr>
            <a:r>
              <a:rPr lang="en-US" altLang="zh-CN" dirty="0"/>
              <a:t>    for nickname in </a:t>
            </a:r>
            <a:r>
              <a:rPr lang="en-US" altLang="zh-CN" dirty="0" err="1"/>
              <a:t>nickName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采用遍历方式将</a:t>
            </a:r>
            <a:r>
              <a:rPr lang="en-US" altLang="zh-CN" dirty="0" err="1">
                <a:solidFill>
                  <a:srgbClr val="00B050"/>
                </a:solidFill>
              </a:rPr>
              <a:t>nickName</a:t>
            </a:r>
            <a:r>
              <a:rPr lang="zh-CN" altLang="en-US" dirty="0">
                <a:solidFill>
                  <a:srgbClr val="00B050"/>
                </a:solidFill>
              </a:rPr>
              <a:t>里面的元素逐个输出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print(“</a:t>
            </a:r>
            <a:r>
              <a:rPr lang="zh-CN" altLang="en-US" dirty="0"/>
              <a:t>小名”</a:t>
            </a:r>
            <a:r>
              <a:rPr lang="en-US" altLang="zh-CN" dirty="0"/>
              <a:t>, nickname)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storename</a:t>
            </a:r>
            <a:r>
              <a:rPr lang="en-US" altLang="zh-CN" dirty="0"/>
              <a:t>(“</a:t>
            </a:r>
            <a:r>
              <a:rPr lang="zh-CN" altLang="en-US" dirty="0"/>
              <a:t>张三</a:t>
            </a:r>
            <a:r>
              <a:rPr lang="en-US" altLang="zh-CN" dirty="0"/>
              <a:t>”)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只匹配了参数</a:t>
            </a:r>
            <a:r>
              <a:rPr lang="en-US" altLang="zh-CN" dirty="0">
                <a:solidFill>
                  <a:srgbClr val="00B050"/>
                </a:solidFill>
              </a:rPr>
              <a:t>name</a:t>
            </a:r>
            <a:r>
              <a:rPr lang="zh-CN" altLang="en-US" dirty="0">
                <a:solidFill>
                  <a:srgbClr val="00B050"/>
                </a:solidFill>
              </a:rPr>
              <a:t>，此时</a:t>
            </a:r>
            <a:r>
              <a:rPr lang="en-US" altLang="zh-CN" dirty="0" err="1">
                <a:solidFill>
                  <a:srgbClr val="00B050"/>
                </a:solidFill>
              </a:rPr>
              <a:t>nickName</a:t>
            </a:r>
            <a:r>
              <a:rPr lang="zh-CN" altLang="en-US" dirty="0">
                <a:solidFill>
                  <a:srgbClr val="00B050"/>
                </a:solidFill>
              </a:rPr>
              <a:t>为空元组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4300538" algn="l"/>
              </a:tabLst>
            </a:pPr>
            <a:r>
              <a:rPr lang="en-US" altLang="zh-CN" dirty="0" err="1"/>
              <a:t>storename</a:t>
            </a:r>
            <a:r>
              <a:rPr lang="en-US" altLang="zh-CN" dirty="0"/>
              <a:t>(“</a:t>
            </a:r>
            <a:r>
              <a:rPr lang="zh-CN" altLang="en-US" dirty="0"/>
              <a:t>张三</a:t>
            </a:r>
            <a:r>
              <a:rPr lang="en-US" altLang="zh-CN" dirty="0"/>
              <a:t>”, “</a:t>
            </a:r>
            <a:r>
              <a:rPr lang="zh-CN" altLang="en-US" dirty="0"/>
              <a:t>小三</a:t>
            </a:r>
            <a:r>
              <a:rPr lang="en-US" altLang="zh-CN" dirty="0"/>
              <a:t>”, 250)  </a:t>
            </a:r>
            <a:r>
              <a:rPr lang="en-US" altLang="zh-CN" dirty="0">
                <a:solidFill>
                  <a:srgbClr val="00B050"/>
                </a:solidFill>
              </a:rPr>
              <a:t>#”</a:t>
            </a:r>
            <a:r>
              <a:rPr lang="zh-CN" altLang="en-US" dirty="0">
                <a:solidFill>
                  <a:srgbClr val="00B050"/>
                </a:solidFill>
              </a:rPr>
              <a:t>张三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匹配参数</a:t>
            </a:r>
            <a:r>
              <a:rPr lang="en-US" altLang="zh-CN" dirty="0">
                <a:solidFill>
                  <a:srgbClr val="00B050"/>
                </a:solidFill>
              </a:rPr>
              <a:t>name</a:t>
            </a:r>
            <a:r>
              <a:rPr lang="zh-CN" altLang="en-US" dirty="0">
                <a:solidFill>
                  <a:srgbClr val="00B050"/>
                </a:solidFill>
              </a:rPr>
              <a:t>，后面的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小三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250	</a:t>
            </a:r>
            <a:r>
              <a:rPr lang="zh-CN" altLang="en-US" dirty="0">
                <a:solidFill>
                  <a:srgbClr val="00B050"/>
                </a:solidFill>
              </a:rPr>
              <a:t>被打包成元组</a:t>
            </a:r>
            <a:r>
              <a:rPr lang="en-US" altLang="zh-CN" dirty="0">
                <a:solidFill>
                  <a:srgbClr val="00B050"/>
                </a:solidFill>
              </a:rPr>
              <a:t>(“</a:t>
            </a:r>
            <a:r>
              <a:rPr lang="zh-CN" altLang="en-US" dirty="0">
                <a:solidFill>
                  <a:srgbClr val="00B050"/>
                </a:solidFill>
              </a:rPr>
              <a:t>小三</a:t>
            </a:r>
            <a:r>
              <a:rPr lang="en-US" altLang="zh-CN" dirty="0">
                <a:solidFill>
                  <a:srgbClr val="00B050"/>
                </a:solidFill>
              </a:rPr>
              <a:t>”, 250)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F07B9E-5831-4CE9-BEFD-F09C741E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36462"/>
            <a:ext cx="2333625" cy="10001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372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653BA-0824-4358-99CE-8E52463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E67D-A8FE-4D96-A992-0EDC18C8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）函数的定义。在</a:t>
            </a:r>
            <a:r>
              <a:rPr lang="en-US" altLang="zh-CN" dirty="0"/>
              <a:t>Python</a:t>
            </a:r>
            <a:r>
              <a:rPr lang="zh-CN" altLang="en-US" dirty="0"/>
              <a:t>中，函数定义的基本形式如下：</a:t>
            </a:r>
            <a:endParaRPr lang="en-US" altLang="zh-CN" dirty="0"/>
          </a:p>
          <a:p>
            <a:pPr marL="0" indent="0">
              <a:buNone/>
              <a:tabLst>
                <a:tab pos="29591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def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函数名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函数参数</a:t>
            </a:r>
            <a:r>
              <a:rPr lang="en-US" altLang="zh-CN" dirty="0"/>
              <a:t>):</a:t>
            </a:r>
          </a:p>
          <a:p>
            <a:pPr marL="0" indent="0">
              <a:buNone/>
              <a:tabLst>
                <a:tab pos="2959100" algn="l"/>
              </a:tabLst>
            </a:pPr>
            <a:r>
              <a:rPr lang="en-US" altLang="zh-CN" dirty="0"/>
              <a:t>	    </a:t>
            </a:r>
            <a:r>
              <a:rPr lang="zh-CN" altLang="en-US" dirty="0">
                <a:solidFill>
                  <a:srgbClr val="7030A0"/>
                </a:solidFill>
              </a:rPr>
              <a:t>函数体</a:t>
            </a:r>
          </a:p>
          <a:p>
            <a:pPr marL="0" indent="0">
              <a:buNone/>
              <a:tabLst>
                <a:tab pos="2959100" algn="l"/>
              </a:tabLst>
            </a:pPr>
            <a:r>
              <a:rPr lang="en-US" altLang="zh-CN" dirty="0"/>
              <a:t>	    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996633"/>
                </a:solidFill>
              </a:rPr>
              <a:t>表达式或者值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）用关键字</a:t>
            </a:r>
            <a:r>
              <a:rPr lang="en-US" altLang="zh-CN" dirty="0"/>
              <a:t>def</a:t>
            </a:r>
            <a:r>
              <a:rPr lang="zh-CN" altLang="en-US" dirty="0"/>
              <a:t>来标识一个函数的定义，不用指定返回值的类型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）函数参数可以是零个、一个或多个，用逗号隔开，不需要指定参数类型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）参数列表后必须有冒号，表示函数定义的开始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）函数体以缩进方式划分，缩进部分均为函数体内容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return</a:t>
            </a:r>
            <a:r>
              <a:rPr lang="zh-CN" altLang="en-US" dirty="0"/>
              <a:t>不用括号，如没有</a:t>
            </a:r>
            <a:r>
              <a:rPr lang="en-US" altLang="zh-CN" dirty="0"/>
              <a:t>return</a:t>
            </a:r>
            <a:r>
              <a:rPr lang="zh-CN" altLang="en-US" dirty="0"/>
              <a:t>或</a:t>
            </a:r>
            <a:r>
              <a:rPr lang="en-US" altLang="zh-CN" dirty="0"/>
              <a:t>return</a:t>
            </a:r>
            <a:r>
              <a:rPr lang="zh-CN" altLang="en-US" dirty="0"/>
              <a:t>后面没有指定内容，则函数自动返回空值</a:t>
            </a:r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74A971-286F-479D-8BD8-120A69E3A5AC}"/>
              </a:ext>
            </a:extLst>
          </p:cNvPr>
          <p:cNvSpPr/>
          <p:nvPr/>
        </p:nvSpPr>
        <p:spPr>
          <a:xfrm>
            <a:off x="4002657" y="2700068"/>
            <a:ext cx="526211" cy="43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0D6965-C5F0-4F44-8C70-2823A8A5020F}"/>
              </a:ext>
            </a:extLst>
          </p:cNvPr>
          <p:cNvSpPr/>
          <p:nvPr/>
        </p:nvSpPr>
        <p:spPr>
          <a:xfrm>
            <a:off x="5569789" y="2700068"/>
            <a:ext cx="1098430" cy="43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A5C5E8-51ED-48AD-A734-695B81899585}"/>
              </a:ext>
            </a:extLst>
          </p:cNvPr>
          <p:cNvSpPr/>
          <p:nvPr/>
        </p:nvSpPr>
        <p:spPr>
          <a:xfrm>
            <a:off x="6719975" y="2700068"/>
            <a:ext cx="172531" cy="43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16B99C-8391-4B6F-8D81-B4FFFBDB0F27}"/>
              </a:ext>
            </a:extLst>
          </p:cNvPr>
          <p:cNvSpPr/>
          <p:nvPr/>
        </p:nvSpPr>
        <p:spPr>
          <a:xfrm>
            <a:off x="4002657" y="3278039"/>
            <a:ext cx="345056" cy="724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E808F4-DE26-4E4E-8BF1-7E81F0AB0EDC}"/>
              </a:ext>
            </a:extLst>
          </p:cNvPr>
          <p:cNvSpPr/>
          <p:nvPr/>
        </p:nvSpPr>
        <p:spPr>
          <a:xfrm>
            <a:off x="4347713" y="3700734"/>
            <a:ext cx="2605178" cy="43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CE27-F2D4-45A0-88BC-2FC67517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65034-0824-4187-A515-28118678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若参数采用</a:t>
            </a:r>
            <a:r>
              <a:rPr lang="en-US" altLang="zh-CN" dirty="0"/>
              <a:t>**</a:t>
            </a:r>
            <a:r>
              <a:rPr lang="zh-CN" altLang="en-US" dirty="0"/>
              <a:t>方式，则表示将输入的实参打包成字典的方式在函数内使用。注意：此时实参的写法有一些限制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每个参数是一个赋值语句，其中赋值符左边被看成是字典的键，且必定为字符串类型；赋值符右边被看成是字典的值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这个赋值语句遵循一般的语法，即</a:t>
            </a:r>
            <a:r>
              <a:rPr lang="zh-CN" altLang="en-US" dirty="0">
                <a:solidFill>
                  <a:srgbClr val="FF0000"/>
                </a:solidFill>
              </a:rPr>
              <a:t>左边必须是变量</a:t>
            </a:r>
            <a:r>
              <a:rPr lang="zh-CN" altLang="en-US" dirty="0"/>
              <a:t>，右边可以是任意值。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782CB-EB89-49A1-A00F-C9B1F833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51" y="4643148"/>
            <a:ext cx="1669259" cy="9402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83F8EE-F478-4031-94B8-2681290A7D15}"/>
              </a:ext>
            </a:extLst>
          </p:cNvPr>
          <p:cNvSpPr txBox="1"/>
          <p:nvPr/>
        </p:nvSpPr>
        <p:spPr>
          <a:xfrm>
            <a:off x="1024128" y="4297680"/>
            <a:ext cx="36135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demo(**p):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for item in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p.items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print(item)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demo(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x=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y=2, z=3.14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BDA2CA-6D8C-4059-9CFE-A7FC1398C0C8}"/>
              </a:ext>
            </a:extLst>
          </p:cNvPr>
          <p:cNvSpPr txBox="1"/>
          <p:nvPr/>
        </p:nvSpPr>
        <p:spPr>
          <a:xfrm>
            <a:off x="5884164" y="4441780"/>
            <a:ext cx="39791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demo(**p):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for item in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p.items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print(item)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demo(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0a=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“c”=2, 3.14=3.14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95CFC8-4E46-4155-B515-2D6AB379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357" y="4406995"/>
            <a:ext cx="2190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57465-88F3-4E31-AFA6-68E37F02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8EAB-AF44-4BDE-8488-04357A1B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、变量的作用域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局部变量</a:t>
            </a:r>
            <a:r>
              <a:rPr lang="zh-CN" altLang="en-US" dirty="0"/>
              <a:t>：只在定义它的函数内起作用的变量，包括形参与函数内定义的变量。比如：</a:t>
            </a:r>
            <a:endParaRPr lang="en-US" altLang="zh-CN" dirty="0"/>
          </a:p>
          <a:p>
            <a:r>
              <a:rPr lang="en-US" altLang="zh-CN" dirty="0"/>
              <a:t>def fun(a, b):		</a:t>
            </a:r>
            <a:r>
              <a:rPr lang="en-US" altLang="zh-CN" dirty="0">
                <a:solidFill>
                  <a:srgbClr val="00B050"/>
                </a:solidFill>
              </a:rPr>
              <a:t>#a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函数的形参，属于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函数的局部变量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c = a + b		</a:t>
            </a:r>
            <a:r>
              <a:rPr lang="en-US" altLang="zh-CN" dirty="0">
                <a:solidFill>
                  <a:srgbClr val="00B050"/>
                </a:solidFill>
              </a:rPr>
              <a:t>#c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函数内产生的变量，属于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函数的局部变量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return c</a:t>
            </a:r>
          </a:p>
          <a:p>
            <a:endParaRPr lang="en-US" altLang="zh-CN" dirty="0"/>
          </a:p>
          <a:p>
            <a:r>
              <a:rPr lang="en-US" altLang="zh-CN" dirty="0"/>
              <a:t>fun(3, 4)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将实参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传递给形参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</a:p>
          <a:p>
            <a:r>
              <a:rPr lang="en-US" altLang="zh-CN" dirty="0"/>
              <a:t>print(a, b, c)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虽然给形参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传递了值，但</a:t>
            </a:r>
            <a:r>
              <a:rPr lang="en-US" altLang="zh-CN" dirty="0">
                <a:solidFill>
                  <a:srgbClr val="00B050"/>
                </a:solidFill>
              </a:rPr>
              <a:t>a, b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都是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函数的局部变量，函数调用结束后，三个变量都被回收，因此不能输出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64355C-8AEF-436B-AC08-DC87ABDA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45" y="4861179"/>
            <a:ext cx="4629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9C4C-36EF-4C76-903A-37D51386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399B-D027-4CEF-8213-0340EE2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、变量的作用域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全局变量</a:t>
            </a:r>
            <a:r>
              <a:rPr lang="zh-CN" altLang="en-US" dirty="0"/>
              <a:t>：在函数外部定义，作用域是整个程序的变量。比如：</a:t>
            </a:r>
            <a:endParaRPr lang="en-US" altLang="zh-CN" dirty="0"/>
          </a:p>
          <a:p>
            <a:r>
              <a:rPr lang="en-US" altLang="zh-CN" dirty="0"/>
              <a:t>x = 2</a:t>
            </a:r>
          </a:p>
          <a:p>
            <a:r>
              <a:rPr lang="en-US" altLang="zh-CN" dirty="0"/>
              <a:t>def fun(a, b):</a:t>
            </a:r>
          </a:p>
          <a:p>
            <a:r>
              <a:rPr lang="en-US" altLang="zh-CN" dirty="0"/>
              <a:t>    return (a + b) * x	#</a:t>
            </a:r>
            <a:r>
              <a:rPr lang="zh-CN" altLang="en-US" dirty="0"/>
              <a:t>由于</a:t>
            </a:r>
            <a:r>
              <a:rPr lang="en-US" altLang="zh-CN" dirty="0"/>
              <a:t>x</a:t>
            </a:r>
            <a:r>
              <a:rPr lang="zh-CN" altLang="en-US" dirty="0"/>
              <a:t>为全局变量，在函数里不用定义也可以使用</a:t>
            </a:r>
            <a:endParaRPr lang="en-US" altLang="zh-CN" dirty="0"/>
          </a:p>
          <a:p>
            <a:r>
              <a:rPr lang="en-US" altLang="zh-CN" dirty="0"/>
              <a:t>print(x, fun(1, 2))	#</a:t>
            </a:r>
            <a:r>
              <a:rPr lang="zh-CN" altLang="en-US" dirty="0"/>
              <a:t>同时，</a:t>
            </a:r>
            <a:r>
              <a:rPr lang="en-US" altLang="zh-CN" dirty="0"/>
              <a:t>x</a:t>
            </a:r>
            <a:r>
              <a:rPr lang="zh-CN" altLang="en-US" dirty="0"/>
              <a:t>也可以在函数外使用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BCF6C-4193-40FE-BCA3-889CCADE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67" y="5215890"/>
            <a:ext cx="719736" cy="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9C4C-36EF-4C76-903A-37D51386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399B-D027-4CEF-8213-0340EE2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、变量的作用域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注意：若要在函数内改变全局变量的值，必须用</a:t>
            </a:r>
            <a:r>
              <a:rPr lang="en-US" altLang="zh-CN" dirty="0">
                <a:solidFill>
                  <a:srgbClr val="FF0000"/>
                </a:solidFill>
              </a:rPr>
              <a:t>global</a:t>
            </a:r>
            <a:r>
              <a:rPr lang="zh-CN" altLang="en-US" dirty="0">
                <a:solidFill>
                  <a:srgbClr val="FF0000"/>
                </a:solidFill>
              </a:rPr>
              <a:t>声明该全局变量，否则看成是局部变量。比如：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x, y = 2, 5	</a:t>
            </a:r>
            <a:r>
              <a:rPr lang="en-US" altLang="zh-CN" dirty="0">
                <a:solidFill>
                  <a:srgbClr val="00B050"/>
                </a:solidFill>
              </a:rPr>
              <a:t>#x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00B050"/>
                </a:solidFill>
              </a:rPr>
              <a:t>都为全局变量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def fun():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global</a:t>
            </a:r>
            <a:r>
              <a:rPr lang="en-US" altLang="zh-CN" dirty="0"/>
              <a:t> x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用</a:t>
            </a:r>
            <a:r>
              <a:rPr lang="en-US" altLang="zh-CN" dirty="0">
                <a:solidFill>
                  <a:srgbClr val="00B050"/>
                </a:solidFill>
              </a:rPr>
              <a:t>global</a:t>
            </a:r>
            <a:r>
              <a:rPr lang="zh-CN" altLang="en-US" dirty="0">
                <a:solidFill>
                  <a:srgbClr val="00B050"/>
                </a:solidFill>
              </a:rPr>
              <a:t>声明了全局变量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，在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内可以改变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的值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x += 3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改变全局变量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的值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y = 3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这个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00B050"/>
                </a:solidFill>
              </a:rPr>
              <a:t>实质上是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内的局部变量，不是全局变量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</a:p>
          <a:p>
            <a:r>
              <a:rPr lang="en-US" altLang="zh-CN" dirty="0"/>
              <a:t>fun()		</a:t>
            </a:r>
          </a:p>
          <a:p>
            <a:r>
              <a:rPr lang="en-US" altLang="zh-CN" dirty="0"/>
              <a:t>print(x, y)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输出的是全部变量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00B050"/>
                </a:solidFill>
              </a:rPr>
              <a:t>，其中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中被改变，但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00B050"/>
                </a:solidFill>
              </a:rPr>
              <a:t>没有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C4D7D5-F94B-4B24-98B4-6B30E2D1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22" y="5928961"/>
            <a:ext cx="662178" cy="3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29BF-54F5-4B06-AB93-569C0BFB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E23DB-A6AF-429D-805D-0EA5D82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局部变量与全局变量的一些注意事项：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）在函数内部直接将一个变量声明为全局变量，而在函数外没有定义，在调用这个函数之后，将变量增加为新的全局变量。比如：</a:t>
            </a:r>
            <a:endParaRPr lang="en-US" altLang="zh-CN" dirty="0"/>
          </a:p>
          <a:p>
            <a:r>
              <a:rPr lang="en-US" altLang="zh-CN" dirty="0"/>
              <a:t>def fun():</a:t>
            </a:r>
          </a:p>
          <a:p>
            <a:r>
              <a:rPr lang="en-US" altLang="zh-CN" dirty="0"/>
              <a:t>    global x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声明了全局变量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，但在之前未被声明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x = 10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给该全局变量赋新值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print(“</a:t>
            </a:r>
            <a:r>
              <a:rPr lang="zh-CN" altLang="en-US" dirty="0"/>
              <a:t>创建了全局变量</a:t>
            </a:r>
            <a:r>
              <a:rPr lang="en-US" altLang="zh-CN" dirty="0"/>
              <a:t>x</a:t>
            </a:r>
            <a:r>
              <a:rPr lang="zh-CN" altLang="en-US" dirty="0"/>
              <a:t>”）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print(x)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在函数外可以读取全局变量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，表明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已被创建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D3A0C-B8C0-4191-ACE0-A9F64DAF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47" y="4634102"/>
            <a:ext cx="2570837" cy="6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0C314-6169-4A59-A4EF-A85D3E6B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C922E-5C0F-4387-AD3C-7A03728F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局部变量与全局变量的一些注意事项：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）如果一个局部变量和一个全局变量重名，则局部变量会“屏蔽”全局变量，也就是局部变量起作用。比如：</a:t>
            </a:r>
            <a:endParaRPr lang="en-US" altLang="zh-CN" dirty="0"/>
          </a:p>
          <a:p>
            <a:r>
              <a:rPr lang="en-US" altLang="zh-CN" dirty="0"/>
              <a:t>a, b = 1, 2		</a:t>
            </a:r>
            <a:r>
              <a:rPr lang="en-US" altLang="zh-CN" dirty="0">
                <a:solidFill>
                  <a:srgbClr val="00B050"/>
                </a:solidFill>
              </a:rPr>
              <a:t>#a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均为全局变量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def fun(a):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形参也是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dirty="0"/>
              <a:t>    b = a ** 2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该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不是全局变量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，而是</a:t>
            </a:r>
            <a:r>
              <a:rPr lang="en-US" altLang="zh-CN" dirty="0">
                <a:solidFill>
                  <a:srgbClr val="00B050"/>
                </a:solidFill>
              </a:rPr>
              <a:t>fun</a:t>
            </a:r>
            <a:r>
              <a:rPr lang="zh-CN" altLang="en-US" dirty="0">
                <a:solidFill>
                  <a:srgbClr val="00B050"/>
                </a:solidFill>
              </a:rPr>
              <a:t>的局部变量，虽然同名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return b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这里返回的是局部变量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的值，而不是全局变量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</a:p>
          <a:p>
            <a:r>
              <a:rPr lang="en-US" altLang="zh-CN" dirty="0"/>
              <a:t>c = fun(5)		</a:t>
            </a:r>
          </a:p>
          <a:p>
            <a:r>
              <a:rPr lang="en-US" altLang="zh-CN" dirty="0"/>
              <a:t>print(a, b, c)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61E2C3-5F83-4B9D-98AA-7D5487DA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53" y="5599176"/>
            <a:ext cx="1656398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4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5905A-F138-43BB-AB20-0BE54D26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A297A-DBBC-45CD-928D-F3048216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5620D-7A40-4782-BB80-C1208D1CBA63}"/>
              </a:ext>
            </a:extLst>
          </p:cNvPr>
          <p:cNvSpPr txBox="1"/>
          <p:nvPr/>
        </p:nvSpPr>
        <p:spPr>
          <a:xfrm>
            <a:off x="1024128" y="2804964"/>
            <a:ext cx="86410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printHello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	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打印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‘hello‘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字符串， 无参，无返回值</a:t>
            </a:r>
          </a:p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sz="22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 ('hello')</a:t>
            </a:r>
            <a:endParaRPr lang="zh-CN" altLang="en-US" sz="22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E921DF-73FA-42EC-9557-976C8C68E6BE}"/>
              </a:ext>
            </a:extLst>
          </p:cNvPr>
          <p:cNvSpPr txBox="1"/>
          <p:nvPr/>
        </p:nvSpPr>
        <p:spPr>
          <a:xfrm>
            <a:off x="1024128" y="3833887"/>
            <a:ext cx="88056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printNum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	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0--9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数字，无参，返回空值</a:t>
            </a:r>
          </a:p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2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US" altLang="zh-CN" sz="22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range(0,10):</a:t>
            </a:r>
          </a:p>
          <a:p>
            <a:r>
              <a:rPr lang="en-US" altLang="zh-CN" sz="22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print(</a:t>
            </a:r>
            <a:r>
              <a:rPr lang="en-US" altLang="zh-CN" sz="2200" dirty="0" err="1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1FA3F9-9122-4E33-9885-6E542034B43F}"/>
              </a:ext>
            </a:extLst>
          </p:cNvPr>
          <p:cNvSpPr txBox="1"/>
          <p:nvPr/>
        </p:nvSpPr>
        <p:spPr>
          <a:xfrm>
            <a:off x="1024128" y="5539919"/>
            <a:ext cx="84216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a,b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 		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实现两个数的和，参数不用声明类型</a:t>
            </a:r>
          </a:p>
          <a:p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9966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a+b</a:t>
            </a:r>
            <a:r>
              <a:rPr lang="en-US" altLang="zh-CN" sz="2200" dirty="0">
                <a:solidFill>
                  <a:srgbClr val="9966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		</a:t>
            </a:r>
            <a:r>
              <a:rPr lang="en-US" altLang="zh-CN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CN" altLang="en-US" sz="22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返回两个数之和，或者字符串的拼接</a:t>
            </a:r>
            <a:endParaRPr lang="en-US" altLang="zh-CN" sz="22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A24D72-0ECE-433E-9CD4-E825545DE200}"/>
              </a:ext>
            </a:extLst>
          </p:cNvPr>
          <p:cNvSpPr txBox="1"/>
          <p:nvPr/>
        </p:nvSpPr>
        <p:spPr>
          <a:xfrm>
            <a:off x="7875270" y="548640"/>
            <a:ext cx="3435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295910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函数参数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</a:t>
            </a:r>
          </a:p>
          <a:p>
            <a:pPr marL="0" indent="0">
              <a:buNone/>
              <a:tabLst>
                <a:tab pos="2959100" algn="l"/>
              </a:tabLst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函数体</a:t>
            </a:r>
          </a:p>
          <a:p>
            <a:pPr marL="0" indent="0">
              <a:buNone/>
              <a:tabLst>
                <a:tab pos="2959100" algn="l"/>
              </a:tabLst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9966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表达式或者值</a:t>
            </a:r>
          </a:p>
        </p:txBody>
      </p:sp>
    </p:spTree>
    <p:extLst>
      <p:ext uri="{BB962C8B-B14F-4D97-AF65-F5344CB8AC3E}">
        <p14:creationId xmlns:p14="http://schemas.microsoft.com/office/powerpoint/2010/main" val="35836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6F4B-9B1A-4915-8C9D-0DB231D3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0D1DC-9183-43FE-A0BA-FDF1DFC7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）函数的使用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语言的函数调用相同，但要注意，</a:t>
            </a:r>
            <a:r>
              <a:rPr lang="en-US" altLang="zh-CN" dirty="0"/>
              <a:t>Python</a:t>
            </a:r>
            <a:r>
              <a:rPr lang="zh-CN" altLang="en-US" dirty="0"/>
              <a:t>中不允许前向引用，即在函数定义之前，不允许调用该函数，比如：</a:t>
            </a:r>
            <a:endParaRPr lang="en-US" altLang="zh-CN" dirty="0"/>
          </a:p>
          <a:p>
            <a:r>
              <a:rPr lang="zh-CN" altLang="en-US" dirty="0"/>
              <a:t>                 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AD18E5-6089-43E0-9D9E-AA6D8768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24" y="5503485"/>
            <a:ext cx="4876800" cy="333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DE490E-33D1-4E02-B28B-CF2879945945}"/>
              </a:ext>
            </a:extLst>
          </p:cNvPr>
          <p:cNvSpPr txBox="1"/>
          <p:nvPr/>
        </p:nvSpPr>
        <p:spPr>
          <a:xfrm>
            <a:off x="1236726" y="5116175"/>
            <a:ext cx="274091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print(add(1,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2))</a:t>
            </a: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add(a, b)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a+b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E493-76BE-48A0-9AB1-10EF7D91EBAF}"/>
              </a:ext>
            </a:extLst>
          </p:cNvPr>
          <p:cNvSpPr txBox="1"/>
          <p:nvPr/>
        </p:nvSpPr>
        <p:spPr>
          <a:xfrm>
            <a:off x="1236726" y="3518868"/>
            <a:ext cx="274091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add(a, b)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a+b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print(add(1,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2))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69275F-DC86-418C-AB49-BBF9CE7F3D5B}"/>
              </a:ext>
            </a:extLst>
          </p:cNvPr>
          <p:cNvSpPr txBox="1"/>
          <p:nvPr/>
        </p:nvSpPr>
        <p:spPr>
          <a:xfrm>
            <a:off x="5921112" y="3811101"/>
            <a:ext cx="349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8B989CC-AB2E-4985-B1EB-D22C339B539C}"/>
              </a:ext>
            </a:extLst>
          </p:cNvPr>
          <p:cNvSpPr/>
          <p:nvPr/>
        </p:nvSpPr>
        <p:spPr>
          <a:xfrm>
            <a:off x="4491227" y="3889986"/>
            <a:ext cx="77724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B9DA428-52A8-485D-B6C0-D7343340727A}"/>
              </a:ext>
            </a:extLst>
          </p:cNvPr>
          <p:cNvSpPr/>
          <p:nvPr/>
        </p:nvSpPr>
        <p:spPr>
          <a:xfrm>
            <a:off x="4491227" y="5497758"/>
            <a:ext cx="77724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5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6BB9-CA9C-4F36-9829-A44F36C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7E03D-8E38-4DD8-AD01-86C000B5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lambda</a:t>
            </a:r>
            <a:r>
              <a:rPr lang="zh-CN" altLang="en-US" dirty="0"/>
              <a:t>表达式可以用来声明匿名函数，即</a:t>
            </a:r>
            <a:r>
              <a:rPr lang="zh-CN" altLang="en-US" dirty="0">
                <a:solidFill>
                  <a:srgbClr val="FF0000"/>
                </a:solidFill>
              </a:rPr>
              <a:t>没有函数名字的临时使用的小函数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只可以包含一个表达式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该表达式的计算结果为函数的返回值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不允许包含其他复杂的语句，但在表达式中可以调用其他函数。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5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6BB9-CA9C-4F36-9829-A44F36C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7E03D-8E38-4DD8-AD01-86C000B5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表达式的基本语法如下：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fun</a:t>
            </a:r>
            <a:r>
              <a:rPr lang="en-US" altLang="zh-CN" dirty="0">
                <a:solidFill>
                  <a:srgbClr val="0070C0"/>
                </a:solidFill>
              </a:rPr>
              <a:t> = lambda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参数列表 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7030A0"/>
                </a:solidFill>
              </a:rPr>
              <a:t>表达式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lambda</a:t>
            </a:r>
            <a:r>
              <a:rPr lang="zh-CN" altLang="en-US" dirty="0"/>
              <a:t>为关键字，表示后面表示的是一个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）参数列表，用逗号分隔，不用括号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）表达式，通常是简单的算术表达式，关系表达式或者调用函数，只可以有一个表达式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lambda</a:t>
            </a:r>
            <a:r>
              <a:rPr lang="zh-CN" altLang="en-US" dirty="0"/>
              <a:t>表达式返回的是一个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其函数名为被赋值的变量，如</a:t>
            </a:r>
            <a:r>
              <a:rPr lang="en-US" altLang="zh-CN" dirty="0">
                <a:solidFill>
                  <a:srgbClr val="FF0000"/>
                </a:solidFill>
              </a:rPr>
              <a:t>fun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）调用时，直接用变量名作为函数名，根据参数列表给定实参，如</a:t>
            </a:r>
            <a:r>
              <a:rPr lang="en-US" altLang="zh-CN" dirty="0">
                <a:solidFill>
                  <a:srgbClr val="FF0000"/>
                </a:solidFill>
              </a:rPr>
              <a:t>fun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参数列表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0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C85B-5A0A-4A1C-835A-BD980B6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ADC3B-4613-45A5-B775-6EEB736D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fun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70C0"/>
                </a:solidFill>
              </a:rPr>
              <a:t>lambda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x, y 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x + y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#f</a:t>
            </a:r>
            <a:r>
              <a:rPr lang="zh-CN" altLang="en-US" dirty="0">
                <a:solidFill>
                  <a:srgbClr val="00B050"/>
                </a:solidFill>
              </a:rPr>
              <a:t>为一个函数，功能为完成两个数的相加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print(</a:t>
            </a:r>
            <a:r>
              <a:rPr lang="en-US" altLang="zh-CN" dirty="0">
                <a:solidFill>
                  <a:srgbClr val="FF0000"/>
                </a:solidFill>
              </a:rPr>
              <a:t>fun</a:t>
            </a:r>
            <a:r>
              <a:rPr lang="en-US" altLang="zh-CN" dirty="0"/>
              <a:t>(1, 2))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lambda</a:t>
            </a:r>
            <a:r>
              <a:rPr lang="zh-CN" altLang="en-US" dirty="0">
                <a:solidFill>
                  <a:srgbClr val="00B050"/>
                </a:solidFill>
              </a:rPr>
              <a:t>表达式，给定实参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，返回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</a:p>
          <a:p>
            <a:pPr marL="0" indent="0">
              <a:buNone/>
            </a:pPr>
            <a:r>
              <a:rPr lang="zh-CN" altLang="en-US" dirty="0"/>
              <a:t>上述写法等价于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fun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x, y</a:t>
            </a:r>
            <a:r>
              <a:rPr lang="en-US" altLang="zh-CN" dirty="0"/>
              <a:t>):		</a:t>
            </a:r>
            <a:r>
              <a:rPr lang="en-US" altLang="zh-CN" dirty="0">
                <a:solidFill>
                  <a:srgbClr val="00B050"/>
                </a:solidFill>
              </a:rPr>
              <a:t>#lambda</a:t>
            </a:r>
            <a:r>
              <a:rPr lang="zh-CN" altLang="en-US" dirty="0">
                <a:solidFill>
                  <a:srgbClr val="00B050"/>
                </a:solidFill>
              </a:rPr>
              <a:t>表达式隐式地定义了一个函数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6633"/>
                </a:solidFill>
              </a:rPr>
              <a:t>x + y</a:t>
            </a:r>
          </a:p>
          <a:p>
            <a:pPr marL="0" indent="0">
              <a:buNone/>
            </a:pPr>
            <a:r>
              <a:rPr lang="en-US" altLang="zh-CN" dirty="0"/>
              <a:t>    print(fun(1, 2))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1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EB62D-1A02-4653-B1D1-CBE04729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BC4FE-9D11-4A0B-A940-11A4BAA8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可以将</a:t>
            </a:r>
            <a:r>
              <a:rPr lang="en-US" altLang="zh-CN" dirty="0"/>
              <a:t>lambda</a:t>
            </a:r>
            <a:r>
              <a:rPr lang="zh-CN" altLang="en-US" dirty="0"/>
              <a:t>表达式作为列表的元素，从而实现跳转表的功能。其语法格式为：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列表名</a:t>
            </a:r>
            <a:r>
              <a:rPr lang="en-US" altLang="zh-CN" dirty="0"/>
              <a:t>=[(</a:t>
            </a:r>
            <a:r>
              <a:rPr lang="en-US" altLang="zh-CN" dirty="0">
                <a:solidFill>
                  <a:srgbClr val="0070C0"/>
                </a:solidFill>
              </a:rPr>
              <a:t>lambda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表达式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en-US" altLang="zh-CN" dirty="0"/>
              <a:t>), (</a:t>
            </a:r>
            <a:r>
              <a:rPr lang="en-US" altLang="zh-CN" dirty="0">
                <a:solidFill>
                  <a:srgbClr val="0070C0"/>
                </a:solidFill>
              </a:rPr>
              <a:t>lambda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表达式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en-US" altLang="zh-CN" dirty="0"/>
              <a:t>),…]</a:t>
            </a:r>
          </a:p>
          <a:p>
            <a:endParaRPr lang="en-US" altLang="zh-CN" dirty="0"/>
          </a:p>
          <a:p>
            <a:r>
              <a:rPr lang="zh-CN" altLang="en-US" dirty="0"/>
              <a:t>调用列表中</a:t>
            </a:r>
            <a:r>
              <a:rPr lang="en-US" altLang="zh-CN" dirty="0"/>
              <a:t>lambda</a:t>
            </a:r>
            <a:r>
              <a:rPr lang="zh-CN" altLang="en-US" dirty="0"/>
              <a:t>表达式的方法如下：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列表名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996633"/>
                </a:solidFill>
              </a:rPr>
              <a:t>索引</a:t>
            </a:r>
            <a:r>
              <a:rPr lang="en-US" altLang="zh-CN" dirty="0"/>
              <a:t>](</a:t>
            </a:r>
            <a:r>
              <a:rPr lang="en-US" altLang="zh-CN" dirty="0">
                <a:solidFill>
                  <a:srgbClr val="0070C0"/>
                </a:solidFill>
              </a:rPr>
              <a:t>lambda </a:t>
            </a:r>
            <a:r>
              <a:rPr lang="zh-CN" altLang="en-US" dirty="0">
                <a:solidFill>
                  <a:srgbClr val="00B050"/>
                </a:solidFill>
              </a:rPr>
              <a:t>表达式的参数列表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D0F1B5-7811-49C5-8F33-5D8372014259}"/>
              </a:ext>
            </a:extLst>
          </p:cNvPr>
          <p:cNvSpPr txBox="1"/>
          <p:nvPr/>
        </p:nvSpPr>
        <p:spPr>
          <a:xfrm>
            <a:off x="3547872" y="56052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66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列表中元素的下标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80E771-F790-4E68-9363-2C8390B6CFA3}"/>
              </a:ext>
            </a:extLst>
          </p:cNvPr>
          <p:cNvCxnSpPr/>
          <p:nvPr/>
        </p:nvCxnSpPr>
        <p:spPr>
          <a:xfrm flipH="1" flipV="1">
            <a:off x="4617720" y="5349240"/>
            <a:ext cx="128016" cy="237744"/>
          </a:xfrm>
          <a:prstGeom prst="straightConnector1">
            <a:avLst/>
          </a:prstGeom>
          <a:ln w="28575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2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14862</TotalTime>
  <Words>4034</Words>
  <Application>Microsoft Office PowerPoint</Application>
  <PresentationFormat>宽屏</PresentationFormat>
  <Paragraphs>373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Microsoft YaHei UI</vt:lpstr>
      <vt:lpstr>Tw Cen MT</vt:lpstr>
      <vt:lpstr>Wingdings</vt:lpstr>
      <vt:lpstr>Wingdings 3</vt:lpstr>
      <vt:lpstr>积分​​</vt:lpstr>
      <vt:lpstr>Python语言</vt:lpstr>
      <vt:lpstr>内容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函数的定义与使用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  <vt:lpstr>函数参数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linyd@gcu.edu.cn</dc:creator>
  <cp:lastModifiedBy>linyd@gcu.edu.cn</cp:lastModifiedBy>
  <cp:revision>164</cp:revision>
  <dcterms:created xsi:type="dcterms:W3CDTF">2022-02-08T07:54:10Z</dcterms:created>
  <dcterms:modified xsi:type="dcterms:W3CDTF">2022-02-25T08:46:45Z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