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80"/>
  </p:notesMasterIdLst>
  <p:handoutMasterIdLst>
    <p:handoutMasterId r:id="rId81"/>
  </p:handoutMasterIdLst>
  <p:sldIdLst>
    <p:sldId id="25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2" r:id="rId40"/>
    <p:sldId id="311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31" r:id="rId60"/>
    <p:sldId id="332" r:id="rId61"/>
    <p:sldId id="333" r:id="rId62"/>
    <p:sldId id="334" r:id="rId63"/>
    <p:sldId id="336" r:id="rId64"/>
    <p:sldId id="335" r:id="rId65"/>
    <p:sldId id="337" r:id="rId66"/>
    <p:sldId id="338" r:id="rId67"/>
    <p:sldId id="339" r:id="rId68"/>
    <p:sldId id="340" r:id="rId69"/>
    <p:sldId id="342" r:id="rId70"/>
    <p:sldId id="343" r:id="rId71"/>
    <p:sldId id="344" r:id="rId72"/>
    <p:sldId id="345" r:id="rId73"/>
    <p:sldId id="346" r:id="rId74"/>
    <p:sldId id="347" r:id="rId75"/>
    <p:sldId id="348" r:id="rId76"/>
    <p:sldId id="349" r:id="rId77"/>
    <p:sldId id="350" r:id="rId78"/>
    <p:sldId id="351" r:id="rId79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996633"/>
    <a:srgbClr val="0000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presProps" Target="presProps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handoutMaster" Target="handoutMasters/handoutMaster1.xml"/><Relationship Id="rId86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yd@gcu.edu.cn" userId="b8e7e040dcb4f74d" providerId="LiveId" clId="{46778ACD-A9A5-42E4-A6A0-D9A7673E5F79}"/>
    <pc:docChg chg="undo custSel addSld delSld modSld">
      <pc:chgData name="linyd@gcu.edu.cn" userId="b8e7e040dcb4f74d" providerId="LiveId" clId="{46778ACD-A9A5-42E4-A6A0-D9A7673E5F79}" dt="2022-04-06T16:19:04.361" v="9272" actId="139"/>
      <pc:docMkLst>
        <pc:docMk/>
      </pc:docMkLst>
      <pc:sldChg chg="addSp modSp mod">
        <pc:chgData name="linyd@gcu.edu.cn" userId="b8e7e040dcb4f74d" providerId="LiveId" clId="{46778ACD-A9A5-42E4-A6A0-D9A7673E5F79}" dt="2022-02-25T15:03:18.568" v="1223" actId="1076"/>
        <pc:sldMkLst>
          <pc:docMk/>
          <pc:sldMk cId="3741444999" sldId="280"/>
        </pc:sldMkLst>
        <pc:spChg chg="mod">
          <ac:chgData name="linyd@gcu.edu.cn" userId="b8e7e040dcb4f74d" providerId="LiveId" clId="{46778ACD-A9A5-42E4-A6A0-D9A7673E5F79}" dt="2022-02-25T15:03:11.088" v="1222" actId="20577"/>
          <ac:spMkLst>
            <pc:docMk/>
            <pc:sldMk cId="3741444999" sldId="280"/>
            <ac:spMk id="3" creationId="{8DA40059-D9A2-4902-8909-B236ABD09457}"/>
          </ac:spMkLst>
        </pc:spChg>
        <pc:graphicFrameChg chg="add mod modGraphic">
          <ac:chgData name="linyd@gcu.edu.cn" userId="b8e7e040dcb4f74d" providerId="LiveId" clId="{46778ACD-A9A5-42E4-A6A0-D9A7673E5F79}" dt="2022-02-25T15:03:18.568" v="1223" actId="1076"/>
          <ac:graphicFrameMkLst>
            <pc:docMk/>
            <pc:sldMk cId="3741444999" sldId="280"/>
            <ac:graphicFrameMk id="4" creationId="{57FEECEE-1260-415C-B73F-E69056DCA4F3}"/>
          </ac:graphicFrameMkLst>
        </pc:graphicFrameChg>
      </pc:sldChg>
      <pc:sldChg chg="delSp modSp add mod delAnim">
        <pc:chgData name="linyd@gcu.edu.cn" userId="b8e7e040dcb4f74d" providerId="LiveId" clId="{46778ACD-A9A5-42E4-A6A0-D9A7673E5F79}" dt="2022-02-25T15:02:49.148" v="1214" actId="20577"/>
        <pc:sldMkLst>
          <pc:docMk/>
          <pc:sldMk cId="449232818" sldId="281"/>
        </pc:sldMkLst>
        <pc:spChg chg="mod">
          <ac:chgData name="linyd@gcu.edu.cn" userId="b8e7e040dcb4f74d" providerId="LiveId" clId="{46778ACD-A9A5-42E4-A6A0-D9A7673E5F79}" dt="2022-02-25T15:02:49.148" v="1214" actId="20577"/>
          <ac:spMkLst>
            <pc:docMk/>
            <pc:sldMk cId="449232818" sldId="281"/>
            <ac:spMk id="3" creationId="{8DA40059-D9A2-4902-8909-B236ABD09457}"/>
          </ac:spMkLst>
        </pc:spChg>
        <pc:graphicFrameChg chg="del">
          <ac:chgData name="linyd@gcu.edu.cn" userId="b8e7e040dcb4f74d" providerId="LiveId" clId="{46778ACD-A9A5-42E4-A6A0-D9A7673E5F79}" dt="2022-02-25T12:02:54.626" v="827" actId="478"/>
          <ac:graphicFrameMkLst>
            <pc:docMk/>
            <pc:sldMk cId="449232818" sldId="281"/>
            <ac:graphicFrameMk id="4" creationId="{57FEECEE-1260-415C-B73F-E69056DCA4F3}"/>
          </ac:graphicFrameMkLst>
        </pc:graphicFrameChg>
      </pc:sldChg>
      <pc:sldChg chg="addSp modSp new mod">
        <pc:chgData name="linyd@gcu.edu.cn" userId="b8e7e040dcb4f74d" providerId="LiveId" clId="{46778ACD-A9A5-42E4-A6A0-D9A7673E5F79}" dt="2022-02-26T15:48:23.060" v="3279" actId="6549"/>
        <pc:sldMkLst>
          <pc:docMk/>
          <pc:sldMk cId="2561402472" sldId="282"/>
        </pc:sldMkLst>
        <pc:spChg chg="mod">
          <ac:chgData name="linyd@gcu.edu.cn" userId="b8e7e040dcb4f74d" providerId="LiveId" clId="{46778ACD-A9A5-42E4-A6A0-D9A7673E5F79}" dt="2022-02-25T12:14:21.896" v="1191" actId="20577"/>
          <ac:spMkLst>
            <pc:docMk/>
            <pc:sldMk cId="2561402472" sldId="282"/>
            <ac:spMk id="2" creationId="{36C7FB14-63D1-4F82-A36D-E6C68658C313}"/>
          </ac:spMkLst>
        </pc:spChg>
        <pc:spChg chg="mod">
          <ac:chgData name="linyd@gcu.edu.cn" userId="b8e7e040dcb4f74d" providerId="LiveId" clId="{46778ACD-A9A5-42E4-A6A0-D9A7673E5F79}" dt="2022-02-26T15:48:23.060" v="3279" actId="6549"/>
          <ac:spMkLst>
            <pc:docMk/>
            <pc:sldMk cId="2561402472" sldId="282"/>
            <ac:spMk id="3" creationId="{61071E4D-6253-4A6C-A9B2-A47792178352}"/>
          </ac:spMkLst>
        </pc:spChg>
        <pc:spChg chg="add mod">
          <ac:chgData name="linyd@gcu.edu.cn" userId="b8e7e040dcb4f74d" providerId="LiveId" clId="{46778ACD-A9A5-42E4-A6A0-D9A7673E5F79}" dt="2022-02-25T15:27:10.374" v="1629" actId="1076"/>
          <ac:spMkLst>
            <pc:docMk/>
            <pc:sldMk cId="2561402472" sldId="282"/>
            <ac:spMk id="8" creationId="{8DD310B7-C6A9-436C-A8B9-29E8D9B4DCCD}"/>
          </ac:spMkLst>
        </pc:spChg>
        <pc:picChg chg="add mod">
          <ac:chgData name="linyd@gcu.edu.cn" userId="b8e7e040dcb4f74d" providerId="LiveId" clId="{46778ACD-A9A5-42E4-A6A0-D9A7673E5F79}" dt="2022-02-25T15:24:29.335" v="1623" actId="1076"/>
          <ac:picMkLst>
            <pc:docMk/>
            <pc:sldMk cId="2561402472" sldId="282"/>
            <ac:picMk id="5" creationId="{1DCD0BFA-6E14-4047-B149-B66215287240}"/>
          </ac:picMkLst>
        </pc:picChg>
        <pc:picChg chg="add mod">
          <ac:chgData name="linyd@gcu.edu.cn" userId="b8e7e040dcb4f74d" providerId="LiveId" clId="{46778ACD-A9A5-42E4-A6A0-D9A7673E5F79}" dt="2022-02-25T15:27:02.374" v="1627" actId="1076"/>
          <ac:picMkLst>
            <pc:docMk/>
            <pc:sldMk cId="2561402472" sldId="282"/>
            <ac:picMk id="7" creationId="{F81C9942-1B32-43E4-BE28-8FBA094D7EFC}"/>
          </ac:picMkLst>
        </pc:picChg>
      </pc:sldChg>
      <pc:sldChg chg="addSp delSp modSp add mod">
        <pc:chgData name="linyd@gcu.edu.cn" userId="b8e7e040dcb4f74d" providerId="LiveId" clId="{46778ACD-A9A5-42E4-A6A0-D9A7673E5F79}" dt="2022-02-25T15:52:51.164" v="1953" actId="207"/>
        <pc:sldMkLst>
          <pc:docMk/>
          <pc:sldMk cId="2657880841" sldId="283"/>
        </pc:sldMkLst>
        <pc:spChg chg="mod">
          <ac:chgData name="linyd@gcu.edu.cn" userId="b8e7e040dcb4f74d" providerId="LiveId" clId="{46778ACD-A9A5-42E4-A6A0-D9A7673E5F79}" dt="2022-02-25T15:52:51.164" v="1953" actId="207"/>
          <ac:spMkLst>
            <pc:docMk/>
            <pc:sldMk cId="2657880841" sldId="283"/>
            <ac:spMk id="3" creationId="{61071E4D-6253-4A6C-A9B2-A47792178352}"/>
          </ac:spMkLst>
        </pc:spChg>
        <pc:picChg chg="add mod">
          <ac:chgData name="linyd@gcu.edu.cn" userId="b8e7e040dcb4f74d" providerId="LiveId" clId="{46778ACD-A9A5-42E4-A6A0-D9A7673E5F79}" dt="2022-02-25T15:51:54.443" v="1859" actId="1076"/>
          <ac:picMkLst>
            <pc:docMk/>
            <pc:sldMk cId="2657880841" sldId="283"/>
            <ac:picMk id="6" creationId="{630DAC35-4C66-4BF0-92AB-DA34DE4F4FBF}"/>
          </ac:picMkLst>
        </pc:picChg>
        <pc:picChg chg="del">
          <ac:chgData name="linyd@gcu.edu.cn" userId="b8e7e040dcb4f74d" providerId="LiveId" clId="{46778ACD-A9A5-42E4-A6A0-D9A7673E5F79}" dt="2022-02-25T15:51:03.061" v="1855" actId="478"/>
          <ac:picMkLst>
            <pc:docMk/>
            <pc:sldMk cId="2657880841" sldId="283"/>
            <ac:picMk id="7" creationId="{F81C9942-1B32-43E4-BE28-8FBA094D7EFC}"/>
          </ac:picMkLst>
        </pc:picChg>
      </pc:sldChg>
      <pc:sldChg chg="addSp delSp modSp add mod">
        <pc:chgData name="linyd@gcu.edu.cn" userId="b8e7e040dcb4f74d" providerId="LiveId" clId="{46778ACD-A9A5-42E4-A6A0-D9A7673E5F79}" dt="2022-02-26T15:48:34.393" v="3280" actId="6549"/>
        <pc:sldMkLst>
          <pc:docMk/>
          <pc:sldMk cId="3275662435" sldId="284"/>
        </pc:sldMkLst>
        <pc:spChg chg="mod">
          <ac:chgData name="linyd@gcu.edu.cn" userId="b8e7e040dcb4f74d" providerId="LiveId" clId="{46778ACD-A9A5-42E4-A6A0-D9A7673E5F79}" dt="2022-02-26T15:48:34.393" v="3280" actId="6549"/>
          <ac:spMkLst>
            <pc:docMk/>
            <pc:sldMk cId="3275662435" sldId="284"/>
            <ac:spMk id="3" creationId="{61071E4D-6253-4A6C-A9B2-A47792178352}"/>
          </ac:spMkLst>
        </pc:spChg>
        <pc:spChg chg="del">
          <ac:chgData name="linyd@gcu.edu.cn" userId="b8e7e040dcb4f74d" providerId="LiveId" clId="{46778ACD-A9A5-42E4-A6A0-D9A7673E5F79}" dt="2022-02-25T15:57:33.584" v="2166" actId="478"/>
          <ac:spMkLst>
            <pc:docMk/>
            <pc:sldMk cId="3275662435" sldId="284"/>
            <ac:spMk id="8" creationId="{8DD310B7-C6A9-436C-A8B9-29E8D9B4DCCD}"/>
          </ac:spMkLst>
        </pc:spChg>
        <pc:picChg chg="mod">
          <ac:chgData name="linyd@gcu.edu.cn" userId="b8e7e040dcb4f74d" providerId="LiveId" clId="{46778ACD-A9A5-42E4-A6A0-D9A7673E5F79}" dt="2022-02-25T15:57:43.715" v="2169" actId="1076"/>
          <ac:picMkLst>
            <pc:docMk/>
            <pc:sldMk cId="3275662435" sldId="284"/>
            <ac:picMk id="5" creationId="{1DCD0BFA-6E14-4047-B149-B66215287240}"/>
          </ac:picMkLst>
        </pc:picChg>
        <pc:picChg chg="del">
          <ac:chgData name="linyd@gcu.edu.cn" userId="b8e7e040dcb4f74d" providerId="LiveId" clId="{46778ACD-A9A5-42E4-A6A0-D9A7673E5F79}" dt="2022-02-25T15:57:29.444" v="2164" actId="478"/>
          <ac:picMkLst>
            <pc:docMk/>
            <pc:sldMk cId="3275662435" sldId="284"/>
            <ac:picMk id="6" creationId="{630DAC35-4C66-4BF0-92AB-DA34DE4F4FBF}"/>
          </ac:picMkLst>
        </pc:picChg>
        <pc:picChg chg="add mod">
          <ac:chgData name="linyd@gcu.edu.cn" userId="b8e7e040dcb4f74d" providerId="LiveId" clId="{46778ACD-A9A5-42E4-A6A0-D9A7673E5F79}" dt="2022-02-25T15:57:40.099" v="2168" actId="1076"/>
          <ac:picMkLst>
            <pc:docMk/>
            <pc:sldMk cId="3275662435" sldId="284"/>
            <ac:picMk id="7" creationId="{3B04ADFE-8B94-473C-B11C-F86E7F9EFB3B}"/>
          </ac:picMkLst>
        </pc:picChg>
      </pc:sldChg>
      <pc:sldChg chg="modSp new mod">
        <pc:chgData name="linyd@gcu.edu.cn" userId="b8e7e040dcb4f74d" providerId="LiveId" clId="{46778ACD-A9A5-42E4-A6A0-D9A7673E5F79}" dt="2022-02-25T16:24:31.074" v="2685" actId="20577"/>
        <pc:sldMkLst>
          <pc:docMk/>
          <pc:sldMk cId="2246456672" sldId="285"/>
        </pc:sldMkLst>
        <pc:spChg chg="mod">
          <ac:chgData name="linyd@gcu.edu.cn" userId="b8e7e040dcb4f74d" providerId="LiveId" clId="{46778ACD-A9A5-42E4-A6A0-D9A7673E5F79}" dt="2022-02-25T16:01:40.059" v="2237" actId="20577"/>
          <ac:spMkLst>
            <pc:docMk/>
            <pc:sldMk cId="2246456672" sldId="285"/>
            <ac:spMk id="2" creationId="{CB51DCF0-DB55-41BE-B623-8CF2ABDE5286}"/>
          </ac:spMkLst>
        </pc:spChg>
        <pc:spChg chg="mod">
          <ac:chgData name="linyd@gcu.edu.cn" userId="b8e7e040dcb4f74d" providerId="LiveId" clId="{46778ACD-A9A5-42E4-A6A0-D9A7673E5F79}" dt="2022-02-25T16:24:31.074" v="2685" actId="20577"/>
          <ac:spMkLst>
            <pc:docMk/>
            <pc:sldMk cId="2246456672" sldId="285"/>
            <ac:spMk id="3" creationId="{61A15E52-AC85-4EFF-89BC-7F7DDA0DFDC3}"/>
          </ac:spMkLst>
        </pc:spChg>
      </pc:sldChg>
      <pc:sldChg chg="addSp modSp add mod">
        <pc:chgData name="linyd@gcu.edu.cn" userId="b8e7e040dcb4f74d" providerId="LiveId" clId="{46778ACD-A9A5-42E4-A6A0-D9A7673E5F79}" dt="2022-02-25T16:30:16.504" v="2939" actId="207"/>
        <pc:sldMkLst>
          <pc:docMk/>
          <pc:sldMk cId="954216574" sldId="286"/>
        </pc:sldMkLst>
        <pc:spChg chg="mod">
          <ac:chgData name="linyd@gcu.edu.cn" userId="b8e7e040dcb4f74d" providerId="LiveId" clId="{46778ACD-A9A5-42E4-A6A0-D9A7673E5F79}" dt="2022-02-25T16:30:16.504" v="2939" actId="207"/>
          <ac:spMkLst>
            <pc:docMk/>
            <pc:sldMk cId="954216574" sldId="286"/>
            <ac:spMk id="3" creationId="{61A15E52-AC85-4EFF-89BC-7F7DDA0DFDC3}"/>
          </ac:spMkLst>
        </pc:spChg>
        <pc:spChg chg="add mod">
          <ac:chgData name="linyd@gcu.edu.cn" userId="b8e7e040dcb4f74d" providerId="LiveId" clId="{46778ACD-A9A5-42E4-A6A0-D9A7673E5F79}" dt="2022-02-25T16:29:44.551" v="2931" actId="113"/>
          <ac:spMkLst>
            <pc:docMk/>
            <pc:sldMk cId="954216574" sldId="286"/>
            <ac:spMk id="7" creationId="{A06566FA-CC1D-44EB-A567-CCA836D24FFF}"/>
          </ac:spMkLst>
        </pc:spChg>
        <pc:spChg chg="add mod">
          <ac:chgData name="linyd@gcu.edu.cn" userId="b8e7e040dcb4f74d" providerId="LiveId" clId="{46778ACD-A9A5-42E4-A6A0-D9A7673E5F79}" dt="2022-02-25T16:29:52.582" v="2936" actId="20577"/>
          <ac:spMkLst>
            <pc:docMk/>
            <pc:sldMk cId="954216574" sldId="286"/>
            <ac:spMk id="8" creationId="{1FB48BDC-9D27-435C-ADC1-484B6FE0C90B}"/>
          </ac:spMkLst>
        </pc:spChg>
        <pc:spChg chg="add mod">
          <ac:chgData name="linyd@gcu.edu.cn" userId="b8e7e040dcb4f74d" providerId="LiveId" clId="{46778ACD-A9A5-42E4-A6A0-D9A7673E5F79}" dt="2022-02-25T16:30:01.648" v="2938" actId="1076"/>
          <ac:spMkLst>
            <pc:docMk/>
            <pc:sldMk cId="954216574" sldId="286"/>
            <ac:spMk id="9" creationId="{A649238D-B75B-4A8F-B7C3-FBF2C4517C87}"/>
          </ac:spMkLst>
        </pc:spChg>
        <pc:picChg chg="add mod">
          <ac:chgData name="linyd@gcu.edu.cn" userId="b8e7e040dcb4f74d" providerId="LiveId" clId="{46778ACD-A9A5-42E4-A6A0-D9A7673E5F79}" dt="2022-02-25T16:28:30.623" v="2842" actId="208"/>
          <ac:picMkLst>
            <pc:docMk/>
            <pc:sldMk cId="954216574" sldId="286"/>
            <ac:picMk id="5" creationId="{86E0EDEE-4886-4A24-B36A-CB9497ADB8A7}"/>
          </ac:picMkLst>
        </pc:picChg>
        <pc:picChg chg="add mod">
          <ac:chgData name="linyd@gcu.edu.cn" userId="b8e7e040dcb4f74d" providerId="LiveId" clId="{46778ACD-A9A5-42E4-A6A0-D9A7673E5F79}" dt="2022-02-25T16:28:40.471" v="2844" actId="1076"/>
          <ac:picMkLst>
            <pc:docMk/>
            <pc:sldMk cId="954216574" sldId="286"/>
            <ac:picMk id="6" creationId="{1865E709-53EA-4F3A-AB39-4B3FA270D7E9}"/>
          </ac:picMkLst>
        </pc:picChg>
      </pc:sldChg>
      <pc:sldChg chg="addSp delSp modSp add mod">
        <pc:chgData name="linyd@gcu.edu.cn" userId="b8e7e040dcb4f74d" providerId="LiveId" clId="{46778ACD-A9A5-42E4-A6A0-D9A7673E5F79}" dt="2022-02-26T15:40:33.408" v="3229" actId="207"/>
        <pc:sldMkLst>
          <pc:docMk/>
          <pc:sldMk cId="97186028" sldId="287"/>
        </pc:sldMkLst>
        <pc:spChg chg="mod">
          <ac:chgData name="linyd@gcu.edu.cn" userId="b8e7e040dcb4f74d" providerId="LiveId" clId="{46778ACD-A9A5-42E4-A6A0-D9A7673E5F79}" dt="2022-02-26T15:40:33.408" v="3229" actId="207"/>
          <ac:spMkLst>
            <pc:docMk/>
            <pc:sldMk cId="97186028" sldId="287"/>
            <ac:spMk id="3" creationId="{61A15E52-AC85-4EFF-89BC-7F7DDA0DFDC3}"/>
          </ac:spMkLst>
        </pc:spChg>
        <pc:spChg chg="del">
          <ac:chgData name="linyd@gcu.edu.cn" userId="b8e7e040dcb4f74d" providerId="LiveId" clId="{46778ACD-A9A5-42E4-A6A0-D9A7673E5F79}" dt="2022-02-25T16:31:51.928" v="2949" actId="478"/>
          <ac:spMkLst>
            <pc:docMk/>
            <pc:sldMk cId="97186028" sldId="287"/>
            <ac:spMk id="7" creationId="{A06566FA-CC1D-44EB-A567-CCA836D24FFF}"/>
          </ac:spMkLst>
        </pc:spChg>
        <pc:spChg chg="del">
          <ac:chgData name="linyd@gcu.edu.cn" userId="b8e7e040dcb4f74d" providerId="LiveId" clId="{46778ACD-A9A5-42E4-A6A0-D9A7673E5F79}" dt="2022-02-25T16:31:51.928" v="2949" actId="478"/>
          <ac:spMkLst>
            <pc:docMk/>
            <pc:sldMk cId="97186028" sldId="287"/>
            <ac:spMk id="8" creationId="{1FB48BDC-9D27-435C-ADC1-484B6FE0C90B}"/>
          </ac:spMkLst>
        </pc:spChg>
        <pc:spChg chg="del">
          <ac:chgData name="linyd@gcu.edu.cn" userId="b8e7e040dcb4f74d" providerId="LiveId" clId="{46778ACD-A9A5-42E4-A6A0-D9A7673E5F79}" dt="2022-02-25T16:31:51.928" v="2949" actId="478"/>
          <ac:spMkLst>
            <pc:docMk/>
            <pc:sldMk cId="97186028" sldId="287"/>
            <ac:spMk id="9" creationId="{A649238D-B75B-4A8F-B7C3-FBF2C4517C87}"/>
          </ac:spMkLst>
        </pc:spChg>
        <pc:spChg chg="add mod">
          <ac:chgData name="linyd@gcu.edu.cn" userId="b8e7e040dcb4f74d" providerId="LiveId" clId="{46778ACD-A9A5-42E4-A6A0-D9A7673E5F79}" dt="2022-02-26T15:39:26.087" v="3181" actId="1076"/>
          <ac:spMkLst>
            <pc:docMk/>
            <pc:sldMk cId="97186028" sldId="287"/>
            <ac:spMk id="12" creationId="{CFA3AFCE-78E2-40EE-BBF0-DCE1033FF3A7}"/>
          </ac:spMkLst>
        </pc:spChg>
        <pc:spChg chg="add mod">
          <ac:chgData name="linyd@gcu.edu.cn" userId="b8e7e040dcb4f74d" providerId="LiveId" clId="{46778ACD-A9A5-42E4-A6A0-D9A7673E5F79}" dt="2022-02-26T15:39:26.087" v="3181" actId="1076"/>
          <ac:spMkLst>
            <pc:docMk/>
            <pc:sldMk cId="97186028" sldId="287"/>
            <ac:spMk id="13" creationId="{7FC40A2B-584C-4693-BC01-4C4CC72166B0}"/>
          </ac:spMkLst>
        </pc:spChg>
        <pc:spChg chg="add mod">
          <ac:chgData name="linyd@gcu.edu.cn" userId="b8e7e040dcb4f74d" providerId="LiveId" clId="{46778ACD-A9A5-42E4-A6A0-D9A7673E5F79}" dt="2022-02-26T15:39:26.087" v="3181" actId="1076"/>
          <ac:spMkLst>
            <pc:docMk/>
            <pc:sldMk cId="97186028" sldId="287"/>
            <ac:spMk id="14" creationId="{24362855-70D8-48E6-9372-F598E7B78D71}"/>
          </ac:spMkLst>
        </pc:spChg>
        <pc:spChg chg="add mod">
          <ac:chgData name="linyd@gcu.edu.cn" userId="b8e7e040dcb4f74d" providerId="LiveId" clId="{46778ACD-A9A5-42E4-A6A0-D9A7673E5F79}" dt="2022-02-26T15:40:24.558" v="3227" actId="14100"/>
          <ac:spMkLst>
            <pc:docMk/>
            <pc:sldMk cId="97186028" sldId="287"/>
            <ac:spMk id="15" creationId="{76EF213A-EE5D-4A33-8250-844C2213CF37}"/>
          </ac:spMkLst>
        </pc:spChg>
        <pc:picChg chg="del">
          <ac:chgData name="linyd@gcu.edu.cn" userId="b8e7e040dcb4f74d" providerId="LiveId" clId="{46778ACD-A9A5-42E4-A6A0-D9A7673E5F79}" dt="2022-02-25T16:31:51.928" v="2949" actId="478"/>
          <ac:picMkLst>
            <pc:docMk/>
            <pc:sldMk cId="97186028" sldId="287"/>
            <ac:picMk id="5" creationId="{86E0EDEE-4886-4A24-B36A-CB9497ADB8A7}"/>
          </ac:picMkLst>
        </pc:picChg>
        <pc:picChg chg="del">
          <ac:chgData name="linyd@gcu.edu.cn" userId="b8e7e040dcb4f74d" providerId="LiveId" clId="{46778ACD-A9A5-42E4-A6A0-D9A7673E5F79}" dt="2022-02-25T16:31:51.928" v="2949" actId="478"/>
          <ac:picMkLst>
            <pc:docMk/>
            <pc:sldMk cId="97186028" sldId="287"/>
            <ac:picMk id="6" creationId="{1865E709-53EA-4F3A-AB39-4B3FA270D7E9}"/>
          </ac:picMkLst>
        </pc:picChg>
        <pc:picChg chg="add mod">
          <ac:chgData name="linyd@gcu.edu.cn" userId="b8e7e040dcb4f74d" providerId="LiveId" clId="{46778ACD-A9A5-42E4-A6A0-D9A7673E5F79}" dt="2022-02-26T15:39:26.087" v="3181" actId="1076"/>
          <ac:picMkLst>
            <pc:docMk/>
            <pc:sldMk cId="97186028" sldId="287"/>
            <ac:picMk id="10" creationId="{3BE37EC1-28E1-4135-B9AC-6F7CBDD20B20}"/>
          </ac:picMkLst>
        </pc:picChg>
        <pc:picChg chg="add mod">
          <ac:chgData name="linyd@gcu.edu.cn" userId="b8e7e040dcb4f74d" providerId="LiveId" clId="{46778ACD-A9A5-42E4-A6A0-D9A7673E5F79}" dt="2022-02-26T15:39:26.087" v="3181" actId="1076"/>
          <ac:picMkLst>
            <pc:docMk/>
            <pc:sldMk cId="97186028" sldId="287"/>
            <ac:picMk id="11" creationId="{D97963C0-D9AA-4008-A1F3-0BE72221D2B3}"/>
          </ac:picMkLst>
        </pc:picChg>
      </pc:sldChg>
      <pc:sldChg chg="addSp modSp new mod">
        <pc:chgData name="linyd@gcu.edu.cn" userId="b8e7e040dcb4f74d" providerId="LiveId" clId="{46778ACD-A9A5-42E4-A6A0-D9A7673E5F79}" dt="2022-02-26T16:19:34.578" v="3625" actId="207"/>
        <pc:sldMkLst>
          <pc:docMk/>
          <pc:sldMk cId="321269495" sldId="288"/>
        </pc:sldMkLst>
        <pc:spChg chg="mod">
          <ac:chgData name="linyd@gcu.edu.cn" userId="b8e7e040dcb4f74d" providerId="LiveId" clId="{46778ACD-A9A5-42E4-A6A0-D9A7673E5F79}" dt="2022-02-26T15:41:08.162" v="3242" actId="20577"/>
          <ac:spMkLst>
            <pc:docMk/>
            <pc:sldMk cId="321269495" sldId="288"/>
            <ac:spMk id="2" creationId="{D7E59D11-BB36-4891-ADCA-9FAC0E5AE0AD}"/>
          </ac:spMkLst>
        </pc:spChg>
        <pc:spChg chg="mod">
          <ac:chgData name="linyd@gcu.edu.cn" userId="b8e7e040dcb4f74d" providerId="LiveId" clId="{46778ACD-A9A5-42E4-A6A0-D9A7673E5F79}" dt="2022-02-26T16:19:34.578" v="3625" actId="207"/>
          <ac:spMkLst>
            <pc:docMk/>
            <pc:sldMk cId="321269495" sldId="288"/>
            <ac:spMk id="3" creationId="{C095ECDD-CF64-4A79-ADDC-4787D4DF25A4}"/>
          </ac:spMkLst>
        </pc:spChg>
        <pc:picChg chg="add mod">
          <ac:chgData name="linyd@gcu.edu.cn" userId="b8e7e040dcb4f74d" providerId="LiveId" clId="{46778ACD-A9A5-42E4-A6A0-D9A7673E5F79}" dt="2022-02-26T16:18:54.722" v="3565" actId="1076"/>
          <ac:picMkLst>
            <pc:docMk/>
            <pc:sldMk cId="321269495" sldId="288"/>
            <ac:picMk id="4" creationId="{B21E57AB-06CC-40FE-AEB0-9E2F5ADED06A}"/>
          </ac:picMkLst>
        </pc:picChg>
      </pc:sldChg>
      <pc:sldChg chg="addSp delSp modSp new mod modAnim">
        <pc:chgData name="linyd@gcu.edu.cn" userId="b8e7e040dcb4f74d" providerId="LiveId" clId="{46778ACD-A9A5-42E4-A6A0-D9A7673E5F79}" dt="2022-02-26T17:07:45.319" v="3963"/>
        <pc:sldMkLst>
          <pc:docMk/>
          <pc:sldMk cId="3207834903" sldId="289"/>
        </pc:sldMkLst>
        <pc:spChg chg="mod">
          <ac:chgData name="linyd@gcu.edu.cn" userId="b8e7e040dcb4f74d" providerId="LiveId" clId="{46778ACD-A9A5-42E4-A6A0-D9A7673E5F79}" dt="2022-02-26T16:19:43.092" v="3638" actId="20577"/>
          <ac:spMkLst>
            <pc:docMk/>
            <pc:sldMk cId="3207834903" sldId="289"/>
            <ac:spMk id="2" creationId="{2B41DA91-9013-4EB8-ABFC-494E6B14EA4D}"/>
          </ac:spMkLst>
        </pc:spChg>
        <pc:spChg chg="mod">
          <ac:chgData name="linyd@gcu.edu.cn" userId="b8e7e040dcb4f74d" providerId="LiveId" clId="{46778ACD-A9A5-42E4-A6A0-D9A7673E5F79}" dt="2022-02-26T16:22:06.851" v="3797" actId="20577"/>
          <ac:spMkLst>
            <pc:docMk/>
            <pc:sldMk cId="3207834903" sldId="289"/>
            <ac:spMk id="3" creationId="{8B48FDED-B41A-4CCA-99B5-86207338A27B}"/>
          </ac:spMkLst>
        </pc:spChg>
        <pc:spChg chg="add mod">
          <ac:chgData name="linyd@gcu.edu.cn" userId="b8e7e040dcb4f74d" providerId="LiveId" clId="{46778ACD-A9A5-42E4-A6A0-D9A7673E5F79}" dt="2022-02-26T16:47:45.246" v="3817" actId="1076"/>
          <ac:spMkLst>
            <pc:docMk/>
            <pc:sldMk cId="3207834903" sldId="289"/>
            <ac:spMk id="10" creationId="{1B33CA9C-10D0-4932-8A8A-018C1734A50B}"/>
          </ac:spMkLst>
        </pc:spChg>
        <pc:spChg chg="add mod">
          <ac:chgData name="linyd@gcu.edu.cn" userId="b8e7e040dcb4f74d" providerId="LiveId" clId="{46778ACD-A9A5-42E4-A6A0-D9A7673E5F79}" dt="2022-02-26T16:48:00.694" v="3820" actId="1076"/>
          <ac:spMkLst>
            <pc:docMk/>
            <pc:sldMk cId="3207834903" sldId="289"/>
            <ac:spMk id="11" creationId="{FE470539-EC75-4352-9AF7-82B72B19B763}"/>
          </ac:spMkLst>
        </pc:spChg>
        <pc:spChg chg="add mod">
          <ac:chgData name="linyd@gcu.edu.cn" userId="b8e7e040dcb4f74d" providerId="LiveId" clId="{46778ACD-A9A5-42E4-A6A0-D9A7673E5F79}" dt="2022-02-26T16:48:17.793" v="3822" actId="20577"/>
          <ac:spMkLst>
            <pc:docMk/>
            <pc:sldMk cId="3207834903" sldId="289"/>
            <ac:spMk id="12" creationId="{4EB68F7D-BED2-4359-873D-68828114E872}"/>
          </ac:spMkLst>
        </pc:spChg>
        <pc:spChg chg="add mod">
          <ac:chgData name="linyd@gcu.edu.cn" userId="b8e7e040dcb4f74d" providerId="LiveId" clId="{46778ACD-A9A5-42E4-A6A0-D9A7673E5F79}" dt="2022-02-26T16:59:49.893" v="3867" actId="1076"/>
          <ac:spMkLst>
            <pc:docMk/>
            <pc:sldMk cId="3207834903" sldId="289"/>
            <ac:spMk id="20" creationId="{966D966E-F477-4937-AF35-F5335F23427A}"/>
          </ac:spMkLst>
        </pc:spChg>
        <pc:spChg chg="add del mod">
          <ac:chgData name="linyd@gcu.edu.cn" userId="b8e7e040dcb4f74d" providerId="LiveId" clId="{46778ACD-A9A5-42E4-A6A0-D9A7673E5F79}" dt="2022-02-26T16:59:56.075" v="3869" actId="478"/>
          <ac:spMkLst>
            <pc:docMk/>
            <pc:sldMk cId="3207834903" sldId="289"/>
            <ac:spMk id="23" creationId="{A7EF6A90-63B1-4220-851B-E1204679BE15}"/>
          </ac:spMkLst>
        </pc:spChg>
        <pc:spChg chg="add mod">
          <ac:chgData name="linyd@gcu.edu.cn" userId="b8e7e040dcb4f74d" providerId="LiveId" clId="{46778ACD-A9A5-42E4-A6A0-D9A7673E5F79}" dt="2022-02-26T17:00:04.298" v="3872" actId="20577"/>
          <ac:spMkLst>
            <pc:docMk/>
            <pc:sldMk cId="3207834903" sldId="289"/>
            <ac:spMk id="24" creationId="{8F740241-35BD-45CF-BA06-41B3EED47DAD}"/>
          </ac:spMkLst>
        </pc:spChg>
        <pc:spChg chg="add mod">
          <ac:chgData name="linyd@gcu.edu.cn" userId="b8e7e040dcb4f74d" providerId="LiveId" clId="{46778ACD-A9A5-42E4-A6A0-D9A7673E5F79}" dt="2022-02-26T17:00:29.213" v="3876" actId="1582"/>
          <ac:spMkLst>
            <pc:docMk/>
            <pc:sldMk cId="3207834903" sldId="289"/>
            <ac:spMk id="25" creationId="{A2054499-919F-445B-9424-CCB3518B0B61}"/>
          </ac:spMkLst>
        </pc:spChg>
        <pc:spChg chg="add mod">
          <ac:chgData name="linyd@gcu.edu.cn" userId="b8e7e040dcb4f74d" providerId="LiveId" clId="{46778ACD-A9A5-42E4-A6A0-D9A7673E5F79}" dt="2022-02-26T17:00:58.580" v="3898" actId="1037"/>
          <ac:spMkLst>
            <pc:docMk/>
            <pc:sldMk cId="3207834903" sldId="289"/>
            <ac:spMk id="26" creationId="{2A5A43E8-6181-43BD-AEC3-18FF0E6DC259}"/>
          </ac:spMkLst>
        </pc:spChg>
        <pc:spChg chg="add mod">
          <ac:chgData name="linyd@gcu.edu.cn" userId="b8e7e040dcb4f74d" providerId="LiveId" clId="{46778ACD-A9A5-42E4-A6A0-D9A7673E5F79}" dt="2022-02-26T17:01:14.206" v="3912" actId="113"/>
          <ac:spMkLst>
            <pc:docMk/>
            <pc:sldMk cId="3207834903" sldId="289"/>
            <ac:spMk id="27" creationId="{10033C5B-F8B8-4363-BB96-DA7CC56AF17E}"/>
          </ac:spMkLst>
        </pc:spChg>
        <pc:spChg chg="add mod">
          <ac:chgData name="linyd@gcu.edu.cn" userId="b8e7e040dcb4f74d" providerId="LiveId" clId="{46778ACD-A9A5-42E4-A6A0-D9A7673E5F79}" dt="2022-02-26T17:02:05.634" v="3920" actId="20577"/>
          <ac:spMkLst>
            <pc:docMk/>
            <pc:sldMk cId="3207834903" sldId="289"/>
            <ac:spMk id="33" creationId="{91CF1A5A-4942-4BA9-BFA4-1E6194155960}"/>
          </ac:spMkLst>
        </pc:spChg>
        <pc:picChg chg="add del mod">
          <ac:chgData name="linyd@gcu.edu.cn" userId="b8e7e040dcb4f74d" providerId="LiveId" clId="{46778ACD-A9A5-42E4-A6A0-D9A7673E5F79}" dt="2022-02-26T16:46:50.050" v="3803" actId="478"/>
          <ac:picMkLst>
            <pc:docMk/>
            <pc:sldMk cId="3207834903" sldId="289"/>
            <ac:picMk id="5" creationId="{E60DD4E4-0F99-44FC-9EC1-DF1494174973}"/>
          </ac:picMkLst>
        </pc:picChg>
        <pc:picChg chg="add mod">
          <ac:chgData name="linyd@gcu.edu.cn" userId="b8e7e040dcb4f74d" providerId="LiveId" clId="{46778ACD-A9A5-42E4-A6A0-D9A7673E5F79}" dt="2022-02-26T16:47:17.006" v="3807" actId="1076"/>
          <ac:picMkLst>
            <pc:docMk/>
            <pc:sldMk cId="3207834903" sldId="289"/>
            <ac:picMk id="7" creationId="{F8769F3F-78E6-4D98-87CA-E88AFC2F73E8}"/>
          </ac:picMkLst>
        </pc:picChg>
        <pc:picChg chg="add del">
          <ac:chgData name="linyd@gcu.edu.cn" userId="b8e7e040dcb4f74d" providerId="LiveId" clId="{46778ACD-A9A5-42E4-A6A0-D9A7673E5F79}" dt="2022-02-26T16:59:45.320" v="3865" actId="22"/>
          <ac:picMkLst>
            <pc:docMk/>
            <pc:sldMk cId="3207834903" sldId="289"/>
            <ac:picMk id="22" creationId="{11FC9410-309B-4044-8D32-F5D3D715D3D2}"/>
          </ac:picMkLst>
        </pc:picChg>
        <pc:cxnChg chg="add mod">
          <ac:chgData name="linyd@gcu.edu.cn" userId="b8e7e040dcb4f74d" providerId="LiveId" clId="{46778ACD-A9A5-42E4-A6A0-D9A7673E5F79}" dt="2022-02-26T16:58:21.973" v="3824" actId="1582"/>
          <ac:cxnSpMkLst>
            <pc:docMk/>
            <pc:sldMk cId="3207834903" sldId="289"/>
            <ac:cxnSpMk id="9" creationId="{60E4300D-664E-449D-AFA1-861800263845}"/>
          </ac:cxnSpMkLst>
        </pc:cxnChg>
        <pc:cxnChg chg="add mod">
          <ac:chgData name="linyd@gcu.edu.cn" userId="b8e7e040dcb4f74d" providerId="LiveId" clId="{46778ACD-A9A5-42E4-A6A0-D9A7673E5F79}" dt="2022-02-26T16:59:12.604" v="3838" actId="1582"/>
          <ac:cxnSpMkLst>
            <pc:docMk/>
            <pc:sldMk cId="3207834903" sldId="289"/>
            <ac:cxnSpMk id="14" creationId="{4602D76C-BAC2-4792-8ED8-153D96F9AE52}"/>
          </ac:cxnSpMkLst>
        </pc:cxnChg>
        <pc:cxnChg chg="add mod">
          <ac:chgData name="linyd@gcu.edu.cn" userId="b8e7e040dcb4f74d" providerId="LiveId" clId="{46778ACD-A9A5-42E4-A6A0-D9A7673E5F79}" dt="2022-02-26T16:58:57.741" v="3833" actId="1582"/>
          <ac:cxnSpMkLst>
            <pc:docMk/>
            <pc:sldMk cId="3207834903" sldId="289"/>
            <ac:cxnSpMk id="15" creationId="{BF02D0F4-8299-4BB7-A33E-7C0694363819}"/>
          </ac:cxnSpMkLst>
        </pc:cxnChg>
        <pc:cxnChg chg="add mod">
          <ac:chgData name="linyd@gcu.edu.cn" userId="b8e7e040dcb4f74d" providerId="LiveId" clId="{46778ACD-A9A5-42E4-A6A0-D9A7673E5F79}" dt="2022-02-26T16:59:05.573" v="3836" actId="14100"/>
          <ac:cxnSpMkLst>
            <pc:docMk/>
            <pc:sldMk cId="3207834903" sldId="289"/>
            <ac:cxnSpMk id="16" creationId="{C0587709-344C-4090-A981-59D3E6E979D9}"/>
          </ac:cxnSpMkLst>
        </pc:cxnChg>
        <pc:cxnChg chg="add mod">
          <ac:chgData name="linyd@gcu.edu.cn" userId="b8e7e040dcb4f74d" providerId="LiveId" clId="{46778ACD-A9A5-42E4-A6A0-D9A7673E5F79}" dt="2022-02-26T16:59:27.927" v="3844" actId="1035"/>
          <ac:cxnSpMkLst>
            <pc:docMk/>
            <pc:sldMk cId="3207834903" sldId="289"/>
            <ac:cxnSpMk id="18" creationId="{B8AFF67A-8745-4ACC-AE1C-2E81565930D5}"/>
          </ac:cxnSpMkLst>
        </pc:cxnChg>
        <pc:cxnChg chg="add mod">
          <ac:chgData name="linyd@gcu.edu.cn" userId="b8e7e040dcb4f74d" providerId="LiveId" clId="{46778ACD-A9A5-42E4-A6A0-D9A7673E5F79}" dt="2022-02-26T17:01:29.701" v="3914" actId="14100"/>
          <ac:cxnSpMkLst>
            <pc:docMk/>
            <pc:sldMk cId="3207834903" sldId="289"/>
            <ac:cxnSpMk id="28" creationId="{73AA86E4-DD93-4D4B-87AB-701DA0A7F9FC}"/>
          </ac:cxnSpMkLst>
        </pc:cxnChg>
        <pc:cxnChg chg="add del mod">
          <ac:chgData name="linyd@gcu.edu.cn" userId="b8e7e040dcb4f74d" providerId="LiveId" clId="{46778ACD-A9A5-42E4-A6A0-D9A7673E5F79}" dt="2022-02-26T17:06:18.783" v="3953" actId="478"/>
          <ac:cxnSpMkLst>
            <pc:docMk/>
            <pc:sldMk cId="3207834903" sldId="289"/>
            <ac:cxnSpMk id="30" creationId="{D55EE080-AAFC-4BFF-A91E-7F2DB6562C0E}"/>
          </ac:cxnSpMkLst>
        </pc:cxnChg>
        <pc:cxnChg chg="add mod">
          <ac:chgData name="linyd@gcu.edu.cn" userId="b8e7e040dcb4f74d" providerId="LiveId" clId="{46778ACD-A9A5-42E4-A6A0-D9A7673E5F79}" dt="2022-02-26T17:01:56.245" v="3917" actId="14100"/>
          <ac:cxnSpMkLst>
            <pc:docMk/>
            <pc:sldMk cId="3207834903" sldId="289"/>
            <ac:cxnSpMk id="31" creationId="{BC81CE4C-4718-4D23-B1CC-A80809006F4F}"/>
          </ac:cxnSpMkLst>
        </pc:cxnChg>
      </pc:sldChg>
      <pc:sldChg chg="addSp delSp modSp new mod delAnim modAnim">
        <pc:chgData name="linyd@gcu.edu.cn" userId="b8e7e040dcb4f74d" providerId="LiveId" clId="{46778ACD-A9A5-42E4-A6A0-D9A7673E5F79}" dt="2022-02-27T15:09:05.980" v="5389" actId="478"/>
        <pc:sldMkLst>
          <pc:docMk/>
          <pc:sldMk cId="2075124569" sldId="290"/>
        </pc:sldMkLst>
        <pc:spChg chg="mod">
          <ac:chgData name="linyd@gcu.edu.cn" userId="b8e7e040dcb4f74d" providerId="LiveId" clId="{46778ACD-A9A5-42E4-A6A0-D9A7673E5F79}" dt="2022-02-26T17:10:31.839" v="3965"/>
          <ac:spMkLst>
            <pc:docMk/>
            <pc:sldMk cId="2075124569" sldId="290"/>
            <ac:spMk id="2" creationId="{2FE3D982-9FDD-4E7D-B04B-812FAE1F7020}"/>
          </ac:spMkLst>
        </pc:spChg>
        <pc:spChg chg="mod">
          <ac:chgData name="linyd@gcu.edu.cn" userId="b8e7e040dcb4f74d" providerId="LiveId" clId="{46778ACD-A9A5-42E4-A6A0-D9A7673E5F79}" dt="2022-02-27T15:08:41.478" v="5388" actId="207"/>
          <ac:spMkLst>
            <pc:docMk/>
            <pc:sldMk cId="2075124569" sldId="290"/>
            <ac:spMk id="3" creationId="{963C0ACC-E1C2-4402-9495-08FEEA087409}"/>
          </ac:spMkLst>
        </pc:spChg>
        <pc:spChg chg="add del mod">
          <ac:chgData name="linyd@gcu.edu.cn" userId="b8e7e040dcb4f74d" providerId="LiveId" clId="{46778ACD-A9A5-42E4-A6A0-D9A7673E5F79}" dt="2022-02-27T15:09:05.980" v="5389" actId="478"/>
          <ac:spMkLst>
            <pc:docMk/>
            <pc:sldMk cId="2075124569" sldId="290"/>
            <ac:spMk id="4" creationId="{A06C6B25-ED7B-4E73-A41D-8275B216D5CB}"/>
          </ac:spMkLst>
        </pc:spChg>
      </pc:sldChg>
      <pc:sldChg chg="addSp delSp modSp new mod delAnim modAnim">
        <pc:chgData name="linyd@gcu.edu.cn" userId="b8e7e040dcb4f74d" providerId="LiveId" clId="{46778ACD-A9A5-42E4-A6A0-D9A7673E5F79}" dt="2022-02-27T14:52:20.448" v="5128" actId="1076"/>
        <pc:sldMkLst>
          <pc:docMk/>
          <pc:sldMk cId="3363750065" sldId="291"/>
        </pc:sldMkLst>
        <pc:spChg chg="mod">
          <ac:chgData name="linyd@gcu.edu.cn" userId="b8e7e040dcb4f74d" providerId="LiveId" clId="{46778ACD-A9A5-42E4-A6A0-D9A7673E5F79}" dt="2022-02-27T14:16:47.664" v="4723"/>
          <ac:spMkLst>
            <pc:docMk/>
            <pc:sldMk cId="3363750065" sldId="291"/>
            <ac:spMk id="2" creationId="{A107F84C-ED3F-4079-A683-6C863A811730}"/>
          </ac:spMkLst>
        </pc:spChg>
        <pc:spChg chg="mod">
          <ac:chgData name="linyd@gcu.edu.cn" userId="b8e7e040dcb4f74d" providerId="LiveId" clId="{46778ACD-A9A5-42E4-A6A0-D9A7673E5F79}" dt="2022-02-27T14:48:42.705" v="5107" actId="20577"/>
          <ac:spMkLst>
            <pc:docMk/>
            <pc:sldMk cId="3363750065" sldId="291"/>
            <ac:spMk id="3" creationId="{930CF32B-27CB-4CD0-BD02-63A42A7BA98E}"/>
          </ac:spMkLst>
        </pc:spChg>
        <pc:spChg chg="add mod">
          <ac:chgData name="linyd@gcu.edu.cn" userId="b8e7e040dcb4f74d" providerId="LiveId" clId="{46778ACD-A9A5-42E4-A6A0-D9A7673E5F79}" dt="2022-02-27T14:32:14.873" v="5023" actId="1076"/>
          <ac:spMkLst>
            <pc:docMk/>
            <pc:sldMk cId="3363750065" sldId="291"/>
            <ac:spMk id="8" creationId="{66571AC8-23C1-4B9C-BBD0-DB805CAE1387}"/>
          </ac:spMkLst>
        </pc:spChg>
        <pc:spChg chg="add mod">
          <ac:chgData name="linyd@gcu.edu.cn" userId="b8e7e040dcb4f74d" providerId="LiveId" clId="{46778ACD-A9A5-42E4-A6A0-D9A7673E5F79}" dt="2022-02-27T14:32:14.873" v="5023" actId="1076"/>
          <ac:spMkLst>
            <pc:docMk/>
            <pc:sldMk cId="3363750065" sldId="291"/>
            <ac:spMk id="9" creationId="{4265D431-E330-40F4-A853-B082A76BE773}"/>
          </ac:spMkLst>
        </pc:spChg>
        <pc:spChg chg="add mod">
          <ac:chgData name="linyd@gcu.edu.cn" userId="b8e7e040dcb4f74d" providerId="LiveId" clId="{46778ACD-A9A5-42E4-A6A0-D9A7673E5F79}" dt="2022-02-27T14:32:14.873" v="5023" actId="1076"/>
          <ac:spMkLst>
            <pc:docMk/>
            <pc:sldMk cId="3363750065" sldId="291"/>
            <ac:spMk id="10" creationId="{47B3FE2B-3C51-483A-A7E6-595EC513A966}"/>
          </ac:spMkLst>
        </pc:spChg>
        <pc:spChg chg="add del mod">
          <ac:chgData name="linyd@gcu.edu.cn" userId="b8e7e040dcb4f74d" providerId="LiveId" clId="{46778ACD-A9A5-42E4-A6A0-D9A7673E5F79}" dt="2022-02-27T14:50:07.892" v="5116" actId="478"/>
          <ac:spMkLst>
            <pc:docMk/>
            <pc:sldMk cId="3363750065" sldId="291"/>
            <ac:spMk id="27" creationId="{687FF990-8E02-4806-ACF2-51E1BFC0B6D3}"/>
          </ac:spMkLst>
        </pc:spChg>
        <pc:spChg chg="add mod">
          <ac:chgData name="linyd@gcu.edu.cn" userId="b8e7e040dcb4f74d" providerId="LiveId" clId="{46778ACD-A9A5-42E4-A6A0-D9A7673E5F79}" dt="2022-02-27T14:52:20.448" v="5128" actId="1076"/>
          <ac:spMkLst>
            <pc:docMk/>
            <pc:sldMk cId="3363750065" sldId="291"/>
            <ac:spMk id="33" creationId="{5C141B68-17CC-4F79-B702-638D6280505D}"/>
          </ac:spMkLst>
        </pc:spChg>
        <pc:picChg chg="add del mod">
          <ac:chgData name="linyd@gcu.edu.cn" userId="b8e7e040dcb4f74d" providerId="LiveId" clId="{46778ACD-A9A5-42E4-A6A0-D9A7673E5F79}" dt="2022-02-27T14:24:38.367" v="4916" actId="478"/>
          <ac:picMkLst>
            <pc:docMk/>
            <pc:sldMk cId="3363750065" sldId="291"/>
            <ac:picMk id="4" creationId="{BC4B93E6-219C-483C-90C1-7BF35C433C82}"/>
          </ac:picMkLst>
        </pc:picChg>
        <pc:picChg chg="add mod">
          <ac:chgData name="linyd@gcu.edu.cn" userId="b8e7e040dcb4f74d" providerId="LiveId" clId="{46778ACD-A9A5-42E4-A6A0-D9A7673E5F79}" dt="2022-02-27T14:32:14.873" v="5023" actId="1076"/>
          <ac:picMkLst>
            <pc:docMk/>
            <pc:sldMk cId="3363750065" sldId="291"/>
            <ac:picMk id="7" creationId="{84BE8388-F505-40AD-80C4-2AFBF75B8D1E}"/>
          </ac:picMkLst>
        </pc:picChg>
        <pc:picChg chg="add mod">
          <ac:chgData name="linyd@gcu.edu.cn" userId="b8e7e040dcb4f74d" providerId="LiveId" clId="{46778ACD-A9A5-42E4-A6A0-D9A7673E5F79}" dt="2022-02-27T14:51:00.646" v="5122" actId="1076"/>
          <ac:picMkLst>
            <pc:docMk/>
            <pc:sldMk cId="3363750065" sldId="291"/>
            <ac:picMk id="31" creationId="{5183FF7C-3DF0-4209-BE53-A0E5F34A0121}"/>
          </ac:picMkLst>
        </pc:picChg>
        <pc:cxnChg chg="add mod">
          <ac:chgData name="linyd@gcu.edu.cn" userId="b8e7e040dcb4f74d" providerId="LiveId" clId="{46778ACD-A9A5-42E4-A6A0-D9A7673E5F79}" dt="2022-02-27T14:24:33.922" v="4915" actId="14100"/>
          <ac:cxnSpMkLst>
            <pc:docMk/>
            <pc:sldMk cId="3363750065" sldId="291"/>
            <ac:cxnSpMk id="5" creationId="{292330B0-8BEA-4F29-89D4-3A130FF1C5D8}"/>
          </ac:cxnSpMkLst>
        </pc:cxnChg>
        <pc:cxnChg chg="add mod">
          <ac:chgData name="linyd@gcu.edu.cn" userId="b8e7e040dcb4f74d" providerId="LiveId" clId="{46778ACD-A9A5-42E4-A6A0-D9A7673E5F79}" dt="2022-02-27T14:34:39.385" v="5060" actId="14100"/>
          <ac:cxnSpMkLst>
            <pc:docMk/>
            <pc:sldMk cId="3363750065" sldId="291"/>
            <ac:cxnSpMk id="11" creationId="{A542BC82-26A8-4FE0-AFDC-BB9232DDED56}"/>
          </ac:cxnSpMkLst>
        </pc:cxnChg>
        <pc:cxnChg chg="add mod">
          <ac:chgData name="linyd@gcu.edu.cn" userId="b8e7e040dcb4f74d" providerId="LiveId" clId="{46778ACD-A9A5-42E4-A6A0-D9A7673E5F79}" dt="2022-02-27T14:25:22.785" v="4921" actId="1076"/>
          <ac:cxnSpMkLst>
            <pc:docMk/>
            <pc:sldMk cId="3363750065" sldId="291"/>
            <ac:cxnSpMk id="12" creationId="{64B8A06E-18DF-49DE-9318-FE5D20B8AD19}"/>
          </ac:cxnSpMkLst>
        </pc:cxnChg>
        <pc:cxnChg chg="add mod">
          <ac:chgData name="linyd@gcu.edu.cn" userId="b8e7e040dcb4f74d" providerId="LiveId" clId="{46778ACD-A9A5-42E4-A6A0-D9A7673E5F79}" dt="2022-02-27T14:29:31.093" v="4953" actId="1035"/>
          <ac:cxnSpMkLst>
            <pc:docMk/>
            <pc:sldMk cId="3363750065" sldId="291"/>
            <ac:cxnSpMk id="15" creationId="{704D451E-8B8E-4D67-8A1C-3C46517C5E12}"/>
          </ac:cxnSpMkLst>
        </pc:cxnChg>
        <pc:cxnChg chg="add del mod">
          <ac:chgData name="linyd@gcu.edu.cn" userId="b8e7e040dcb4f74d" providerId="LiveId" clId="{46778ACD-A9A5-42E4-A6A0-D9A7673E5F79}" dt="2022-02-27T14:31:30.191" v="4961" actId="478"/>
          <ac:cxnSpMkLst>
            <pc:docMk/>
            <pc:sldMk cId="3363750065" sldId="291"/>
            <ac:cxnSpMk id="16" creationId="{E2826B07-6362-44EF-8CCF-B255BBDA0BC5}"/>
          </ac:cxnSpMkLst>
        </pc:cxnChg>
        <pc:cxnChg chg="add mod">
          <ac:chgData name="linyd@gcu.edu.cn" userId="b8e7e040dcb4f74d" providerId="LiveId" clId="{46778ACD-A9A5-42E4-A6A0-D9A7673E5F79}" dt="2022-02-27T14:34:18.410" v="5058" actId="14100"/>
          <ac:cxnSpMkLst>
            <pc:docMk/>
            <pc:sldMk cId="3363750065" sldId="291"/>
            <ac:cxnSpMk id="21" creationId="{17CA5A3B-EA68-43E7-8D04-4A85092D2745}"/>
          </ac:cxnSpMkLst>
        </pc:cxnChg>
        <pc:cxnChg chg="add mod">
          <ac:chgData name="linyd@gcu.edu.cn" userId="b8e7e040dcb4f74d" providerId="LiveId" clId="{46778ACD-A9A5-42E4-A6A0-D9A7673E5F79}" dt="2022-02-27T14:34:45.251" v="5061" actId="571"/>
          <ac:cxnSpMkLst>
            <pc:docMk/>
            <pc:sldMk cId="3363750065" sldId="291"/>
            <ac:cxnSpMk id="24" creationId="{F99AB45D-B963-4D21-8474-BC8D84484D24}"/>
          </ac:cxnSpMkLst>
        </pc:cxnChg>
        <pc:cxnChg chg="add mod">
          <ac:chgData name="linyd@gcu.edu.cn" userId="b8e7e040dcb4f74d" providerId="LiveId" clId="{46778ACD-A9A5-42E4-A6A0-D9A7673E5F79}" dt="2022-02-27T14:49:06.135" v="5110" actId="14100"/>
          <ac:cxnSpMkLst>
            <pc:docMk/>
            <pc:sldMk cId="3363750065" sldId="291"/>
            <ac:cxnSpMk id="28" creationId="{862F931A-A822-42CC-8D59-76CA0D0561FD}"/>
          </ac:cxnSpMkLst>
        </pc:cxnChg>
      </pc:sldChg>
      <pc:sldChg chg="addSp delSp modSp add mod delAnim modAnim">
        <pc:chgData name="linyd@gcu.edu.cn" userId="b8e7e040dcb4f74d" providerId="LiveId" clId="{46778ACD-A9A5-42E4-A6A0-D9A7673E5F79}" dt="2022-02-27T15:24:07.029" v="5478"/>
        <pc:sldMkLst>
          <pc:docMk/>
          <pc:sldMk cId="2529232874" sldId="292"/>
        </pc:sldMkLst>
        <pc:spChg chg="mod">
          <ac:chgData name="linyd@gcu.edu.cn" userId="b8e7e040dcb4f74d" providerId="LiveId" clId="{46778ACD-A9A5-42E4-A6A0-D9A7673E5F79}" dt="2022-02-27T15:19:47.890" v="5474" actId="207"/>
          <ac:spMkLst>
            <pc:docMk/>
            <pc:sldMk cId="2529232874" sldId="292"/>
            <ac:spMk id="3" creationId="{930CF32B-27CB-4CD0-BD02-63A42A7BA98E}"/>
          </ac:spMkLst>
        </pc:spChg>
        <pc:spChg chg="del">
          <ac:chgData name="linyd@gcu.edu.cn" userId="b8e7e040dcb4f74d" providerId="LiveId" clId="{46778ACD-A9A5-42E4-A6A0-D9A7673E5F79}" dt="2022-02-27T15:02:28.629" v="5242" actId="478"/>
          <ac:spMkLst>
            <pc:docMk/>
            <pc:sldMk cId="2529232874" sldId="292"/>
            <ac:spMk id="33" creationId="{5C141B68-17CC-4F79-B702-638D6280505D}"/>
          </ac:spMkLst>
        </pc:spChg>
        <pc:spChg chg="add mod">
          <ac:chgData name="linyd@gcu.edu.cn" userId="b8e7e040dcb4f74d" providerId="LiveId" clId="{46778ACD-A9A5-42E4-A6A0-D9A7673E5F79}" dt="2022-02-27T15:09:58.486" v="5402" actId="1037"/>
          <ac:spMkLst>
            <pc:docMk/>
            <pc:sldMk cId="2529232874" sldId="292"/>
            <ac:spMk id="64" creationId="{5D3DB70F-E937-4EFE-BDB3-726DB585141E}"/>
          </ac:spMkLst>
        </pc:spChg>
        <pc:picChg chg="mod">
          <ac:chgData name="linyd@gcu.edu.cn" userId="b8e7e040dcb4f74d" providerId="LiveId" clId="{46778ACD-A9A5-42E4-A6A0-D9A7673E5F79}" dt="2022-02-27T14:55:43.343" v="5191" actId="1076"/>
          <ac:picMkLst>
            <pc:docMk/>
            <pc:sldMk cId="2529232874" sldId="292"/>
            <ac:picMk id="7" creationId="{84BE8388-F505-40AD-80C4-2AFBF75B8D1E}"/>
          </ac:picMkLst>
        </pc:picChg>
        <pc:picChg chg="del">
          <ac:chgData name="linyd@gcu.edu.cn" userId="b8e7e040dcb4f74d" providerId="LiveId" clId="{46778ACD-A9A5-42E4-A6A0-D9A7673E5F79}" dt="2022-02-27T15:02:23.277" v="5241" actId="478"/>
          <ac:picMkLst>
            <pc:docMk/>
            <pc:sldMk cId="2529232874" sldId="292"/>
            <ac:picMk id="31" creationId="{5183FF7C-3DF0-4209-BE53-A0E5F34A0121}"/>
          </ac:picMkLst>
        </pc:picChg>
        <pc:cxnChg chg="mod">
          <ac:chgData name="linyd@gcu.edu.cn" userId="b8e7e040dcb4f74d" providerId="LiveId" clId="{46778ACD-A9A5-42E4-A6A0-D9A7673E5F79}" dt="2022-02-27T14:53:00.143" v="5140" actId="14100"/>
          <ac:cxnSpMkLst>
            <pc:docMk/>
            <pc:sldMk cId="2529232874" sldId="292"/>
            <ac:cxnSpMk id="12" creationId="{64B8A06E-18DF-49DE-9318-FE5D20B8AD19}"/>
          </ac:cxnSpMkLst>
        </pc:cxnChg>
        <pc:cxnChg chg="mod">
          <ac:chgData name="linyd@gcu.edu.cn" userId="b8e7e040dcb4f74d" providerId="LiveId" clId="{46778ACD-A9A5-42E4-A6A0-D9A7673E5F79}" dt="2022-02-27T14:53:25.654" v="5148" actId="14100"/>
          <ac:cxnSpMkLst>
            <pc:docMk/>
            <pc:sldMk cId="2529232874" sldId="292"/>
            <ac:cxnSpMk id="15" creationId="{704D451E-8B8E-4D67-8A1C-3C46517C5E12}"/>
          </ac:cxnSpMkLst>
        </pc:cxnChg>
        <pc:cxnChg chg="mod">
          <ac:chgData name="linyd@gcu.edu.cn" userId="b8e7e040dcb4f74d" providerId="LiveId" clId="{46778ACD-A9A5-42E4-A6A0-D9A7673E5F79}" dt="2022-02-27T15:01:29.988" v="5229" actId="1038"/>
          <ac:cxnSpMkLst>
            <pc:docMk/>
            <pc:sldMk cId="2529232874" sldId="292"/>
            <ac:cxnSpMk id="24" creationId="{F99AB45D-B963-4D21-8474-BC8D84484D24}"/>
          </ac:cxnSpMkLst>
        </pc:cxnChg>
        <pc:cxnChg chg="del">
          <ac:chgData name="linyd@gcu.edu.cn" userId="b8e7e040dcb4f74d" providerId="LiveId" clId="{46778ACD-A9A5-42E4-A6A0-D9A7673E5F79}" dt="2022-02-27T15:02:21.188" v="5240" actId="478"/>
          <ac:cxnSpMkLst>
            <pc:docMk/>
            <pc:sldMk cId="2529232874" sldId="292"/>
            <ac:cxnSpMk id="28" creationId="{862F931A-A822-42CC-8D59-76CA0D0561FD}"/>
          </ac:cxnSpMkLst>
        </pc:cxnChg>
        <pc:cxnChg chg="add mod">
          <ac:chgData name="linyd@gcu.edu.cn" userId="b8e7e040dcb4f74d" providerId="LiveId" clId="{46778ACD-A9A5-42E4-A6A0-D9A7673E5F79}" dt="2022-02-27T15:02:42.575" v="5243" actId="571"/>
          <ac:cxnSpMkLst>
            <pc:docMk/>
            <pc:sldMk cId="2529232874" sldId="292"/>
            <ac:cxnSpMk id="59" creationId="{2BAC5AF0-DF21-4129-9DC8-6ADF44199470}"/>
          </ac:cxnSpMkLst>
        </pc:cxnChg>
        <pc:cxnChg chg="add mod">
          <ac:chgData name="linyd@gcu.edu.cn" userId="b8e7e040dcb4f74d" providerId="LiveId" clId="{46778ACD-A9A5-42E4-A6A0-D9A7673E5F79}" dt="2022-02-27T15:09:41.453" v="5398" actId="14100"/>
          <ac:cxnSpMkLst>
            <pc:docMk/>
            <pc:sldMk cId="2529232874" sldId="292"/>
            <ac:cxnSpMk id="62" creationId="{128A6C4A-C6B6-47A0-A811-244C405A5DD3}"/>
          </ac:cxnSpMkLst>
        </pc:cxnChg>
        <pc:cxnChg chg="add mod">
          <ac:chgData name="linyd@gcu.edu.cn" userId="b8e7e040dcb4f74d" providerId="LiveId" clId="{46778ACD-A9A5-42E4-A6A0-D9A7673E5F79}" dt="2022-02-27T15:10:18.452" v="5405" actId="14100"/>
          <ac:cxnSpMkLst>
            <pc:docMk/>
            <pc:sldMk cId="2529232874" sldId="292"/>
            <ac:cxnSpMk id="65" creationId="{30327171-E541-4C82-976F-3D68F8C01881}"/>
          </ac:cxnSpMkLst>
        </pc:cxnChg>
        <pc:cxnChg chg="add mod">
          <ac:chgData name="linyd@gcu.edu.cn" userId="b8e7e040dcb4f74d" providerId="LiveId" clId="{46778ACD-A9A5-42E4-A6A0-D9A7673E5F79}" dt="2022-02-27T15:12:32.636" v="5415" actId="571"/>
          <ac:cxnSpMkLst>
            <pc:docMk/>
            <pc:sldMk cId="2529232874" sldId="292"/>
            <ac:cxnSpMk id="67" creationId="{E3A301A7-DE79-4322-8B27-73E2323E0E6B}"/>
          </ac:cxnSpMkLst>
        </pc:cxnChg>
        <pc:cxnChg chg="add mod">
          <ac:chgData name="linyd@gcu.edu.cn" userId="b8e7e040dcb4f74d" providerId="LiveId" clId="{46778ACD-A9A5-42E4-A6A0-D9A7673E5F79}" dt="2022-02-27T15:12:55.660" v="5417" actId="571"/>
          <ac:cxnSpMkLst>
            <pc:docMk/>
            <pc:sldMk cId="2529232874" sldId="292"/>
            <ac:cxnSpMk id="70" creationId="{C78BE5DA-39C2-405C-ABB1-E5AE27A9EBCF}"/>
          </ac:cxnSpMkLst>
        </pc:cxnChg>
        <pc:cxnChg chg="add mod">
          <ac:chgData name="linyd@gcu.edu.cn" userId="b8e7e040dcb4f74d" providerId="LiveId" clId="{46778ACD-A9A5-42E4-A6A0-D9A7673E5F79}" dt="2022-02-27T15:13:18.767" v="5420" actId="571"/>
          <ac:cxnSpMkLst>
            <pc:docMk/>
            <pc:sldMk cId="2529232874" sldId="292"/>
            <ac:cxnSpMk id="73" creationId="{4BCDB04F-68DF-4432-8854-81332B773986}"/>
          </ac:cxnSpMkLst>
        </pc:cxnChg>
        <pc:cxnChg chg="add mod">
          <ac:chgData name="linyd@gcu.edu.cn" userId="b8e7e040dcb4f74d" providerId="LiveId" clId="{46778ACD-A9A5-42E4-A6A0-D9A7673E5F79}" dt="2022-02-27T15:13:34.740" v="5430" actId="1037"/>
          <ac:cxnSpMkLst>
            <pc:docMk/>
            <pc:sldMk cId="2529232874" sldId="292"/>
            <ac:cxnSpMk id="74" creationId="{7A770B73-32D9-4491-A732-6E48AAAA8BA6}"/>
          </ac:cxnSpMkLst>
        </pc:cxnChg>
      </pc:sldChg>
      <pc:sldChg chg="addSp modSp mod modAnim">
        <pc:chgData name="linyd@gcu.edu.cn" userId="b8e7e040dcb4f74d" providerId="LiveId" clId="{46778ACD-A9A5-42E4-A6A0-D9A7673E5F79}" dt="2022-04-05T15:21:18.873" v="5534" actId="14100"/>
        <pc:sldMkLst>
          <pc:docMk/>
          <pc:sldMk cId="71035219" sldId="295"/>
        </pc:sldMkLst>
        <pc:spChg chg="add mod">
          <ac:chgData name="linyd@gcu.edu.cn" userId="b8e7e040dcb4f74d" providerId="LiveId" clId="{46778ACD-A9A5-42E4-A6A0-D9A7673E5F79}" dt="2022-04-05T15:21:18.873" v="5534" actId="14100"/>
          <ac:spMkLst>
            <pc:docMk/>
            <pc:sldMk cId="71035219" sldId="295"/>
            <ac:spMk id="6" creationId="{706BBEB7-E163-4DFA-8139-060D10828831}"/>
          </ac:spMkLst>
        </pc:spChg>
        <pc:picChg chg="add mod modCrop">
          <ac:chgData name="linyd@gcu.edu.cn" userId="b8e7e040dcb4f74d" providerId="LiveId" clId="{46778ACD-A9A5-42E4-A6A0-D9A7673E5F79}" dt="2022-04-05T15:20:32.867" v="5484" actId="1076"/>
          <ac:picMkLst>
            <pc:docMk/>
            <pc:sldMk cId="71035219" sldId="295"/>
            <ac:picMk id="5" creationId="{D6AE193D-E5FD-40A9-80A7-385E6956C567}"/>
          </ac:picMkLst>
        </pc:picChg>
      </pc:sldChg>
      <pc:sldChg chg="modSp new mod">
        <pc:chgData name="linyd@gcu.edu.cn" userId="b8e7e040dcb4f74d" providerId="LiveId" clId="{46778ACD-A9A5-42E4-A6A0-D9A7673E5F79}" dt="2022-04-05T15:45:53.616" v="5845" actId="20577"/>
        <pc:sldMkLst>
          <pc:docMk/>
          <pc:sldMk cId="419803779" sldId="296"/>
        </pc:sldMkLst>
        <pc:spChg chg="mod">
          <ac:chgData name="linyd@gcu.edu.cn" userId="b8e7e040dcb4f74d" providerId="LiveId" clId="{46778ACD-A9A5-42E4-A6A0-D9A7673E5F79}" dt="2022-04-05T15:21:58.215" v="5536"/>
          <ac:spMkLst>
            <pc:docMk/>
            <pc:sldMk cId="419803779" sldId="296"/>
            <ac:spMk id="2" creationId="{678AFA3F-ABF5-4CDB-A718-2619C5B3DEB2}"/>
          </ac:spMkLst>
        </pc:spChg>
        <pc:spChg chg="mod">
          <ac:chgData name="linyd@gcu.edu.cn" userId="b8e7e040dcb4f74d" providerId="LiveId" clId="{46778ACD-A9A5-42E4-A6A0-D9A7673E5F79}" dt="2022-04-05T15:45:53.616" v="5845" actId="20577"/>
          <ac:spMkLst>
            <pc:docMk/>
            <pc:sldMk cId="419803779" sldId="296"/>
            <ac:spMk id="3" creationId="{FCE4D742-309C-4C1F-9A00-E9E93B071B2A}"/>
          </ac:spMkLst>
        </pc:spChg>
      </pc:sldChg>
      <pc:sldChg chg="addSp delSp modSp new mod">
        <pc:chgData name="linyd@gcu.edu.cn" userId="b8e7e040dcb4f74d" providerId="LiveId" clId="{46778ACD-A9A5-42E4-A6A0-D9A7673E5F79}" dt="2022-04-05T15:53:40.104" v="6207" actId="571"/>
        <pc:sldMkLst>
          <pc:docMk/>
          <pc:sldMk cId="39473214" sldId="297"/>
        </pc:sldMkLst>
        <pc:spChg chg="del">
          <ac:chgData name="linyd@gcu.edu.cn" userId="b8e7e040dcb4f74d" providerId="LiveId" clId="{46778ACD-A9A5-42E4-A6A0-D9A7673E5F79}" dt="2022-04-05T15:46:03.905" v="5847" actId="478"/>
          <ac:spMkLst>
            <pc:docMk/>
            <pc:sldMk cId="39473214" sldId="297"/>
            <ac:spMk id="2" creationId="{7B8F41FD-0EB1-4E12-A160-4D72E4DB45C0}"/>
          </ac:spMkLst>
        </pc:spChg>
        <pc:spChg chg="del">
          <ac:chgData name="linyd@gcu.edu.cn" userId="b8e7e040dcb4f74d" providerId="LiveId" clId="{46778ACD-A9A5-42E4-A6A0-D9A7673E5F79}" dt="2022-04-05T15:46:03.905" v="5847" actId="478"/>
          <ac:spMkLst>
            <pc:docMk/>
            <pc:sldMk cId="39473214" sldId="297"/>
            <ac:spMk id="3" creationId="{E41A5E2F-9B2F-4D49-848A-4CFCA9E9571D}"/>
          </ac:spMkLst>
        </pc:spChg>
        <pc:spChg chg="add mod">
          <ac:chgData name="linyd@gcu.edu.cn" userId="b8e7e040dcb4f74d" providerId="LiveId" clId="{46778ACD-A9A5-42E4-A6A0-D9A7673E5F79}" dt="2022-04-05T15:52:56.973" v="6203" actId="1582"/>
          <ac:spMkLst>
            <pc:docMk/>
            <pc:sldMk cId="39473214" sldId="297"/>
            <ac:spMk id="5" creationId="{ED023B45-1BC3-4CC2-A9DD-88960E433CB7}"/>
          </ac:spMkLst>
        </pc:spChg>
        <pc:spChg chg="add mod">
          <ac:chgData name="linyd@gcu.edu.cn" userId="b8e7e040dcb4f74d" providerId="LiveId" clId="{46778ACD-A9A5-42E4-A6A0-D9A7673E5F79}" dt="2022-04-05T15:53:19.258" v="6204" actId="571"/>
          <ac:spMkLst>
            <pc:docMk/>
            <pc:sldMk cId="39473214" sldId="297"/>
            <ac:spMk id="6" creationId="{1D53836A-C992-4AB7-BA0B-3E7614E7377A}"/>
          </ac:spMkLst>
        </pc:spChg>
        <pc:spChg chg="add mod">
          <ac:chgData name="linyd@gcu.edu.cn" userId="b8e7e040dcb4f74d" providerId="LiveId" clId="{46778ACD-A9A5-42E4-A6A0-D9A7673E5F79}" dt="2022-04-05T15:53:27.400" v="6205" actId="571"/>
          <ac:spMkLst>
            <pc:docMk/>
            <pc:sldMk cId="39473214" sldId="297"/>
            <ac:spMk id="7" creationId="{66885048-9F52-4B7E-8F4A-38D7F37FD5D3}"/>
          </ac:spMkLst>
        </pc:spChg>
        <pc:spChg chg="add mod">
          <ac:chgData name="linyd@gcu.edu.cn" userId="b8e7e040dcb4f74d" providerId="LiveId" clId="{46778ACD-A9A5-42E4-A6A0-D9A7673E5F79}" dt="2022-04-05T15:53:34.952" v="6206" actId="571"/>
          <ac:spMkLst>
            <pc:docMk/>
            <pc:sldMk cId="39473214" sldId="297"/>
            <ac:spMk id="8" creationId="{6B30EB8B-0937-4102-B8C6-F16387F4CD11}"/>
          </ac:spMkLst>
        </pc:spChg>
        <pc:spChg chg="add mod">
          <ac:chgData name="linyd@gcu.edu.cn" userId="b8e7e040dcb4f74d" providerId="LiveId" clId="{46778ACD-A9A5-42E4-A6A0-D9A7673E5F79}" dt="2022-04-05T15:53:40.104" v="6207" actId="571"/>
          <ac:spMkLst>
            <pc:docMk/>
            <pc:sldMk cId="39473214" sldId="297"/>
            <ac:spMk id="9" creationId="{701F4DA0-B864-4816-9882-0F6D293C4852}"/>
          </ac:spMkLst>
        </pc:spChg>
        <pc:graphicFrameChg chg="add mod modGraphic">
          <ac:chgData name="linyd@gcu.edu.cn" userId="b8e7e040dcb4f74d" providerId="LiveId" clId="{46778ACD-A9A5-42E4-A6A0-D9A7673E5F79}" dt="2022-04-05T15:52:29.531" v="6199" actId="404"/>
          <ac:graphicFrameMkLst>
            <pc:docMk/>
            <pc:sldMk cId="39473214" sldId="297"/>
            <ac:graphicFrameMk id="4" creationId="{2F0D63CF-AF0F-4BEB-A43E-4A14D4666583}"/>
          </ac:graphicFrameMkLst>
        </pc:graphicFrameChg>
      </pc:sldChg>
      <pc:sldChg chg="modSp add mod">
        <pc:chgData name="linyd@gcu.edu.cn" userId="b8e7e040dcb4f74d" providerId="LiveId" clId="{46778ACD-A9A5-42E4-A6A0-D9A7673E5F79}" dt="2022-04-05T15:55:54.403" v="6318" actId="20577"/>
        <pc:sldMkLst>
          <pc:docMk/>
          <pc:sldMk cId="3159979344" sldId="298"/>
        </pc:sldMkLst>
        <pc:spChg chg="mod">
          <ac:chgData name="linyd@gcu.edu.cn" userId="b8e7e040dcb4f74d" providerId="LiveId" clId="{46778ACD-A9A5-42E4-A6A0-D9A7673E5F79}" dt="2022-04-05T15:55:54.403" v="6318" actId="20577"/>
          <ac:spMkLst>
            <pc:docMk/>
            <pc:sldMk cId="3159979344" sldId="298"/>
            <ac:spMk id="3" creationId="{FCE4D742-309C-4C1F-9A00-E9E93B071B2A}"/>
          </ac:spMkLst>
        </pc:spChg>
      </pc:sldChg>
      <pc:sldChg chg="addSp modSp add mod">
        <pc:chgData name="linyd@gcu.edu.cn" userId="b8e7e040dcb4f74d" providerId="LiveId" clId="{46778ACD-A9A5-42E4-A6A0-D9A7673E5F79}" dt="2022-04-05T16:05:10.296" v="6540" actId="20577"/>
        <pc:sldMkLst>
          <pc:docMk/>
          <pc:sldMk cId="2901561360" sldId="299"/>
        </pc:sldMkLst>
        <pc:spChg chg="mod">
          <ac:chgData name="linyd@gcu.edu.cn" userId="b8e7e040dcb4f74d" providerId="LiveId" clId="{46778ACD-A9A5-42E4-A6A0-D9A7673E5F79}" dt="2022-04-05T15:59:31.122" v="6481" actId="20577"/>
          <ac:spMkLst>
            <pc:docMk/>
            <pc:sldMk cId="2901561360" sldId="299"/>
            <ac:spMk id="3" creationId="{FCE4D742-309C-4C1F-9A00-E9E93B071B2A}"/>
          </ac:spMkLst>
        </pc:spChg>
        <pc:spChg chg="add mod">
          <ac:chgData name="linyd@gcu.edu.cn" userId="b8e7e040dcb4f74d" providerId="LiveId" clId="{46778ACD-A9A5-42E4-A6A0-D9A7673E5F79}" dt="2022-04-05T16:05:10.296" v="6540" actId="20577"/>
          <ac:spMkLst>
            <pc:docMk/>
            <pc:sldMk cId="2901561360" sldId="299"/>
            <ac:spMk id="6" creationId="{9A09B788-7788-4D70-AB06-E145F20A2598}"/>
          </ac:spMkLst>
        </pc:spChg>
        <pc:picChg chg="add mod">
          <ac:chgData name="linyd@gcu.edu.cn" userId="b8e7e040dcb4f74d" providerId="LiveId" clId="{46778ACD-A9A5-42E4-A6A0-D9A7673E5F79}" dt="2022-04-05T15:59:40.007" v="6485" actId="1076"/>
          <ac:picMkLst>
            <pc:docMk/>
            <pc:sldMk cId="2901561360" sldId="299"/>
            <ac:picMk id="5" creationId="{C3778171-E4A0-4C9F-9C60-169B0131E213}"/>
          </ac:picMkLst>
        </pc:picChg>
      </pc:sldChg>
      <pc:sldChg chg="addSp delSp modSp add mod">
        <pc:chgData name="linyd@gcu.edu.cn" userId="b8e7e040dcb4f74d" providerId="LiveId" clId="{46778ACD-A9A5-42E4-A6A0-D9A7673E5F79}" dt="2022-04-05T16:07:54.590" v="6575" actId="1076"/>
        <pc:sldMkLst>
          <pc:docMk/>
          <pc:sldMk cId="3495496461" sldId="300"/>
        </pc:sldMkLst>
        <pc:spChg chg="mod">
          <ac:chgData name="linyd@gcu.edu.cn" userId="b8e7e040dcb4f74d" providerId="LiveId" clId="{46778ACD-A9A5-42E4-A6A0-D9A7673E5F79}" dt="2022-04-05T16:07:16.635" v="6566" actId="113"/>
          <ac:spMkLst>
            <pc:docMk/>
            <pc:sldMk cId="3495496461" sldId="300"/>
            <ac:spMk id="3" creationId="{FCE4D742-309C-4C1F-9A00-E9E93B071B2A}"/>
          </ac:spMkLst>
        </pc:spChg>
        <pc:spChg chg="del mod">
          <ac:chgData name="linyd@gcu.edu.cn" userId="b8e7e040dcb4f74d" providerId="LiveId" clId="{46778ACD-A9A5-42E4-A6A0-D9A7673E5F79}" dt="2022-04-05T16:07:01.352" v="6546" actId="478"/>
          <ac:spMkLst>
            <pc:docMk/>
            <pc:sldMk cId="3495496461" sldId="300"/>
            <ac:spMk id="6" creationId="{9A09B788-7788-4D70-AB06-E145F20A2598}"/>
          </ac:spMkLst>
        </pc:spChg>
        <pc:picChg chg="del">
          <ac:chgData name="linyd@gcu.edu.cn" userId="b8e7e040dcb4f74d" providerId="LiveId" clId="{46778ACD-A9A5-42E4-A6A0-D9A7673E5F79}" dt="2022-04-05T16:07:18.309" v="6567" actId="478"/>
          <ac:picMkLst>
            <pc:docMk/>
            <pc:sldMk cId="3495496461" sldId="300"/>
            <ac:picMk id="5" creationId="{C3778171-E4A0-4C9F-9C60-169B0131E213}"/>
          </ac:picMkLst>
        </pc:picChg>
        <pc:picChg chg="add mod">
          <ac:chgData name="linyd@gcu.edu.cn" userId="b8e7e040dcb4f74d" providerId="LiveId" clId="{46778ACD-A9A5-42E4-A6A0-D9A7673E5F79}" dt="2022-04-05T16:07:33.309" v="6571" actId="1076"/>
          <ac:picMkLst>
            <pc:docMk/>
            <pc:sldMk cId="3495496461" sldId="300"/>
            <ac:picMk id="7" creationId="{3D162C7F-1F0A-4D14-9679-102D24743DC4}"/>
          </ac:picMkLst>
        </pc:picChg>
        <pc:picChg chg="add mod">
          <ac:chgData name="linyd@gcu.edu.cn" userId="b8e7e040dcb4f74d" providerId="LiveId" clId="{46778ACD-A9A5-42E4-A6A0-D9A7673E5F79}" dt="2022-04-05T16:07:54.590" v="6575" actId="1076"/>
          <ac:picMkLst>
            <pc:docMk/>
            <pc:sldMk cId="3495496461" sldId="300"/>
            <ac:picMk id="9" creationId="{41F5D18E-25CE-4E3F-810E-D235C4352565}"/>
          </ac:picMkLst>
        </pc:picChg>
      </pc:sldChg>
      <pc:sldChg chg="addSp delSp modSp add mod modAnim">
        <pc:chgData name="linyd@gcu.edu.cn" userId="b8e7e040dcb4f74d" providerId="LiveId" clId="{46778ACD-A9A5-42E4-A6A0-D9A7673E5F79}" dt="2022-04-05T16:18:50.992" v="6869" actId="20577"/>
        <pc:sldMkLst>
          <pc:docMk/>
          <pc:sldMk cId="2807325279" sldId="301"/>
        </pc:sldMkLst>
        <pc:spChg chg="mod">
          <ac:chgData name="linyd@gcu.edu.cn" userId="b8e7e040dcb4f74d" providerId="LiveId" clId="{46778ACD-A9A5-42E4-A6A0-D9A7673E5F79}" dt="2022-04-05T16:17:47.054" v="6829" actId="207"/>
          <ac:spMkLst>
            <pc:docMk/>
            <pc:sldMk cId="2807325279" sldId="301"/>
            <ac:spMk id="3" creationId="{FCE4D742-309C-4C1F-9A00-E9E93B071B2A}"/>
          </ac:spMkLst>
        </pc:spChg>
        <pc:spChg chg="del">
          <ac:chgData name="linyd@gcu.edu.cn" userId="b8e7e040dcb4f74d" providerId="LiveId" clId="{46778ACD-A9A5-42E4-A6A0-D9A7673E5F79}" dt="2022-04-05T16:17:06.549" v="6805" actId="478"/>
          <ac:spMkLst>
            <pc:docMk/>
            <pc:sldMk cId="2807325279" sldId="301"/>
            <ac:spMk id="6" creationId="{9A09B788-7788-4D70-AB06-E145F20A2598}"/>
          </ac:spMkLst>
        </pc:spChg>
        <pc:spChg chg="add mod">
          <ac:chgData name="linyd@gcu.edu.cn" userId="b8e7e040dcb4f74d" providerId="LiveId" clId="{46778ACD-A9A5-42E4-A6A0-D9A7673E5F79}" dt="2022-04-05T16:18:02.772" v="6833" actId="1582"/>
          <ac:spMkLst>
            <pc:docMk/>
            <pc:sldMk cId="2807325279" sldId="301"/>
            <ac:spMk id="8" creationId="{B4064EED-5C39-4FE8-8392-7B3D1A9BBB48}"/>
          </ac:spMkLst>
        </pc:spChg>
        <pc:spChg chg="add mod">
          <ac:chgData name="linyd@gcu.edu.cn" userId="b8e7e040dcb4f74d" providerId="LiveId" clId="{46778ACD-A9A5-42E4-A6A0-D9A7673E5F79}" dt="2022-04-05T16:18:50.992" v="6869" actId="20577"/>
          <ac:spMkLst>
            <pc:docMk/>
            <pc:sldMk cId="2807325279" sldId="301"/>
            <ac:spMk id="9" creationId="{315061D0-9A99-49C2-8E06-010096856560}"/>
          </ac:spMkLst>
        </pc:spChg>
        <pc:picChg chg="del">
          <ac:chgData name="linyd@gcu.edu.cn" userId="b8e7e040dcb4f74d" providerId="LiveId" clId="{46778ACD-A9A5-42E4-A6A0-D9A7673E5F79}" dt="2022-04-05T16:16:39.026" v="6792" actId="478"/>
          <ac:picMkLst>
            <pc:docMk/>
            <pc:sldMk cId="2807325279" sldId="301"/>
            <ac:picMk id="5" creationId="{C3778171-E4A0-4C9F-9C60-169B0131E213}"/>
          </ac:picMkLst>
        </pc:picChg>
        <pc:picChg chg="add mod">
          <ac:chgData name="linyd@gcu.edu.cn" userId="b8e7e040dcb4f74d" providerId="LiveId" clId="{46778ACD-A9A5-42E4-A6A0-D9A7673E5F79}" dt="2022-04-05T16:17:03.884" v="6804" actId="1035"/>
          <ac:picMkLst>
            <pc:docMk/>
            <pc:sldMk cId="2807325279" sldId="301"/>
            <ac:picMk id="7" creationId="{4DD29693-DCE6-476D-A7B7-DE14AAA86D39}"/>
          </ac:picMkLst>
        </pc:picChg>
      </pc:sldChg>
      <pc:sldChg chg="addSp delSp modSp add mod delAnim modAnim">
        <pc:chgData name="linyd@gcu.edu.cn" userId="b8e7e040dcb4f74d" providerId="LiveId" clId="{46778ACD-A9A5-42E4-A6A0-D9A7673E5F79}" dt="2022-04-05T16:23:15.355" v="7005" actId="6549"/>
        <pc:sldMkLst>
          <pc:docMk/>
          <pc:sldMk cId="3673431348" sldId="302"/>
        </pc:sldMkLst>
        <pc:spChg chg="mod">
          <ac:chgData name="linyd@gcu.edu.cn" userId="b8e7e040dcb4f74d" providerId="LiveId" clId="{46778ACD-A9A5-42E4-A6A0-D9A7673E5F79}" dt="2022-04-05T16:23:15.355" v="7005" actId="6549"/>
          <ac:spMkLst>
            <pc:docMk/>
            <pc:sldMk cId="3673431348" sldId="302"/>
            <ac:spMk id="3" creationId="{FCE4D742-309C-4C1F-9A00-E9E93B071B2A}"/>
          </ac:spMkLst>
        </pc:spChg>
        <pc:spChg chg="add mod">
          <ac:chgData name="linyd@gcu.edu.cn" userId="b8e7e040dcb4f74d" providerId="LiveId" clId="{46778ACD-A9A5-42E4-A6A0-D9A7673E5F79}" dt="2022-04-05T16:22:00.413" v="6934" actId="1076"/>
          <ac:spMkLst>
            <pc:docMk/>
            <pc:sldMk cId="3673431348" sldId="302"/>
            <ac:spMk id="6" creationId="{678B293A-88CB-4441-9624-EFB6CD6B844C}"/>
          </ac:spMkLst>
        </pc:spChg>
        <pc:spChg chg="del">
          <ac:chgData name="linyd@gcu.edu.cn" userId="b8e7e040dcb4f74d" providerId="LiveId" clId="{46778ACD-A9A5-42E4-A6A0-D9A7673E5F79}" dt="2022-04-05T16:20:32.683" v="6873" actId="478"/>
          <ac:spMkLst>
            <pc:docMk/>
            <pc:sldMk cId="3673431348" sldId="302"/>
            <ac:spMk id="8" creationId="{B4064EED-5C39-4FE8-8392-7B3D1A9BBB48}"/>
          </ac:spMkLst>
        </pc:spChg>
        <pc:spChg chg="del">
          <ac:chgData name="linyd@gcu.edu.cn" userId="b8e7e040dcb4f74d" providerId="LiveId" clId="{46778ACD-A9A5-42E4-A6A0-D9A7673E5F79}" dt="2022-04-05T16:20:29.819" v="6871" actId="478"/>
          <ac:spMkLst>
            <pc:docMk/>
            <pc:sldMk cId="3673431348" sldId="302"/>
            <ac:spMk id="9" creationId="{315061D0-9A99-49C2-8E06-010096856560}"/>
          </ac:spMkLst>
        </pc:spChg>
        <pc:spChg chg="add mod">
          <ac:chgData name="linyd@gcu.edu.cn" userId="b8e7e040dcb4f74d" providerId="LiveId" clId="{46778ACD-A9A5-42E4-A6A0-D9A7673E5F79}" dt="2022-04-05T16:22:49.172" v="7002" actId="1076"/>
          <ac:spMkLst>
            <pc:docMk/>
            <pc:sldMk cId="3673431348" sldId="302"/>
            <ac:spMk id="10" creationId="{4C8C9834-1831-40C1-9919-932E44B5DC21}"/>
          </ac:spMkLst>
        </pc:spChg>
        <pc:picChg chg="add mod">
          <ac:chgData name="linyd@gcu.edu.cn" userId="b8e7e040dcb4f74d" providerId="LiveId" clId="{46778ACD-A9A5-42E4-A6A0-D9A7673E5F79}" dt="2022-04-05T16:21:21.716" v="6904" actId="1076"/>
          <ac:picMkLst>
            <pc:docMk/>
            <pc:sldMk cId="3673431348" sldId="302"/>
            <ac:picMk id="5" creationId="{B4434D9F-F14A-4449-A862-A5D56B6E9855}"/>
          </ac:picMkLst>
        </pc:picChg>
        <pc:picChg chg="del">
          <ac:chgData name="linyd@gcu.edu.cn" userId="b8e7e040dcb4f74d" providerId="LiveId" clId="{46778ACD-A9A5-42E4-A6A0-D9A7673E5F79}" dt="2022-04-05T16:20:31.010" v="6872" actId="478"/>
          <ac:picMkLst>
            <pc:docMk/>
            <pc:sldMk cId="3673431348" sldId="302"/>
            <ac:picMk id="7" creationId="{4DD29693-DCE6-476D-A7B7-DE14AAA86D39}"/>
          </ac:picMkLst>
        </pc:picChg>
      </pc:sldChg>
      <pc:sldChg chg="addSp delSp modSp add mod delAnim modAnim">
        <pc:chgData name="linyd@gcu.edu.cn" userId="b8e7e040dcb4f74d" providerId="LiveId" clId="{46778ACD-A9A5-42E4-A6A0-D9A7673E5F79}" dt="2022-04-05T16:24:16.668" v="7053" actId="1076"/>
        <pc:sldMkLst>
          <pc:docMk/>
          <pc:sldMk cId="1948204021" sldId="303"/>
        </pc:sldMkLst>
        <pc:spChg chg="mod">
          <ac:chgData name="linyd@gcu.edu.cn" userId="b8e7e040dcb4f74d" providerId="LiveId" clId="{46778ACD-A9A5-42E4-A6A0-D9A7673E5F79}" dt="2022-04-05T16:23:24.139" v="7008" actId="20577"/>
          <ac:spMkLst>
            <pc:docMk/>
            <pc:sldMk cId="1948204021" sldId="303"/>
            <ac:spMk id="3" creationId="{FCE4D742-309C-4C1F-9A00-E9E93B071B2A}"/>
          </ac:spMkLst>
        </pc:spChg>
        <pc:spChg chg="del">
          <ac:chgData name="linyd@gcu.edu.cn" userId="b8e7e040dcb4f74d" providerId="LiveId" clId="{46778ACD-A9A5-42E4-A6A0-D9A7673E5F79}" dt="2022-04-05T16:23:27.277" v="7009" actId="478"/>
          <ac:spMkLst>
            <pc:docMk/>
            <pc:sldMk cId="1948204021" sldId="303"/>
            <ac:spMk id="6" creationId="{678B293A-88CB-4441-9624-EFB6CD6B844C}"/>
          </ac:spMkLst>
        </pc:spChg>
        <pc:spChg chg="add mod">
          <ac:chgData name="linyd@gcu.edu.cn" userId="b8e7e040dcb4f74d" providerId="LiveId" clId="{46778ACD-A9A5-42E4-A6A0-D9A7673E5F79}" dt="2022-04-05T16:24:16.668" v="7053" actId="1076"/>
          <ac:spMkLst>
            <pc:docMk/>
            <pc:sldMk cId="1948204021" sldId="303"/>
            <ac:spMk id="9" creationId="{C0DE58E0-3B29-4598-997D-C5E42686B3F7}"/>
          </ac:spMkLst>
        </pc:spChg>
        <pc:spChg chg="del">
          <ac:chgData name="linyd@gcu.edu.cn" userId="b8e7e040dcb4f74d" providerId="LiveId" clId="{46778ACD-A9A5-42E4-A6A0-D9A7673E5F79}" dt="2022-04-05T16:23:28.570" v="7010" actId="478"/>
          <ac:spMkLst>
            <pc:docMk/>
            <pc:sldMk cId="1948204021" sldId="303"/>
            <ac:spMk id="10" creationId="{4C8C9834-1831-40C1-9919-932E44B5DC21}"/>
          </ac:spMkLst>
        </pc:spChg>
        <pc:picChg chg="del">
          <ac:chgData name="linyd@gcu.edu.cn" userId="b8e7e040dcb4f74d" providerId="LiveId" clId="{46778ACD-A9A5-42E4-A6A0-D9A7673E5F79}" dt="2022-04-05T16:23:50.529" v="7011" actId="478"/>
          <ac:picMkLst>
            <pc:docMk/>
            <pc:sldMk cId="1948204021" sldId="303"/>
            <ac:picMk id="5" creationId="{B4434D9F-F14A-4449-A862-A5D56B6E9855}"/>
          </ac:picMkLst>
        </pc:picChg>
        <pc:picChg chg="add mod">
          <ac:chgData name="linyd@gcu.edu.cn" userId="b8e7e040dcb4f74d" providerId="LiveId" clId="{46778ACD-A9A5-42E4-A6A0-D9A7673E5F79}" dt="2022-04-05T16:23:56.500" v="7015" actId="1076"/>
          <ac:picMkLst>
            <pc:docMk/>
            <pc:sldMk cId="1948204021" sldId="303"/>
            <ac:picMk id="7" creationId="{0126A542-2625-424D-869B-209F5BCF81D5}"/>
          </ac:picMkLst>
        </pc:picChg>
      </pc:sldChg>
      <pc:sldChg chg="add del">
        <pc:chgData name="linyd@gcu.edu.cn" userId="b8e7e040dcb4f74d" providerId="LiveId" clId="{46778ACD-A9A5-42E4-A6A0-D9A7673E5F79}" dt="2022-04-05T16:23:19.037" v="7006" actId="47"/>
        <pc:sldMkLst>
          <pc:docMk/>
          <pc:sldMk cId="3225557375" sldId="303"/>
        </pc:sldMkLst>
      </pc:sldChg>
      <pc:sldChg chg="addSp delSp modSp add mod delAnim">
        <pc:chgData name="linyd@gcu.edu.cn" userId="b8e7e040dcb4f74d" providerId="LiveId" clId="{46778ACD-A9A5-42E4-A6A0-D9A7673E5F79}" dt="2022-04-05T16:54:49.961" v="7323" actId="20577"/>
        <pc:sldMkLst>
          <pc:docMk/>
          <pc:sldMk cId="1373427058" sldId="304"/>
        </pc:sldMkLst>
        <pc:spChg chg="mod">
          <ac:chgData name="linyd@gcu.edu.cn" userId="b8e7e040dcb4f74d" providerId="LiveId" clId="{46778ACD-A9A5-42E4-A6A0-D9A7673E5F79}" dt="2022-04-05T16:30:37.932" v="7176" actId="1076"/>
          <ac:spMkLst>
            <pc:docMk/>
            <pc:sldMk cId="1373427058" sldId="304"/>
            <ac:spMk id="3" creationId="{FCE4D742-309C-4C1F-9A00-E9E93B071B2A}"/>
          </ac:spMkLst>
        </pc:spChg>
        <pc:spChg chg="add mod">
          <ac:chgData name="linyd@gcu.edu.cn" userId="b8e7e040dcb4f74d" providerId="LiveId" clId="{46778ACD-A9A5-42E4-A6A0-D9A7673E5F79}" dt="2022-04-05T16:54:22.306" v="7295" actId="1582"/>
          <ac:spMkLst>
            <pc:docMk/>
            <pc:sldMk cId="1373427058" sldId="304"/>
            <ac:spMk id="6" creationId="{B7A4FB21-2F64-461C-BC13-0EBB1C38B8A1}"/>
          </ac:spMkLst>
        </pc:spChg>
        <pc:spChg chg="add mod">
          <ac:chgData name="linyd@gcu.edu.cn" userId="b8e7e040dcb4f74d" providerId="LiveId" clId="{46778ACD-A9A5-42E4-A6A0-D9A7673E5F79}" dt="2022-04-05T16:47:08.482" v="7203" actId="1076"/>
          <ac:spMkLst>
            <pc:docMk/>
            <pc:sldMk cId="1373427058" sldId="304"/>
            <ac:spMk id="8" creationId="{D9B2B843-699B-4777-9D26-A7FF24388048}"/>
          </ac:spMkLst>
        </pc:spChg>
        <pc:spChg chg="del">
          <ac:chgData name="linyd@gcu.edu.cn" userId="b8e7e040dcb4f74d" providerId="LiveId" clId="{46778ACD-A9A5-42E4-A6A0-D9A7673E5F79}" dt="2022-04-05T16:24:22.469" v="7055" actId="478"/>
          <ac:spMkLst>
            <pc:docMk/>
            <pc:sldMk cId="1373427058" sldId="304"/>
            <ac:spMk id="9" creationId="{C0DE58E0-3B29-4598-997D-C5E42686B3F7}"/>
          </ac:spMkLst>
        </pc:spChg>
        <pc:spChg chg="add del mod">
          <ac:chgData name="linyd@gcu.edu.cn" userId="b8e7e040dcb4f74d" providerId="LiveId" clId="{46778ACD-A9A5-42E4-A6A0-D9A7673E5F79}" dt="2022-04-05T16:30:39.844" v="7177" actId="478"/>
          <ac:spMkLst>
            <pc:docMk/>
            <pc:sldMk cId="1373427058" sldId="304"/>
            <ac:spMk id="10" creationId="{D074BFAE-9428-489F-8C1C-361A3E3E9AC3}"/>
          </ac:spMkLst>
        </pc:spChg>
        <pc:spChg chg="add del mod">
          <ac:chgData name="linyd@gcu.edu.cn" userId="b8e7e040dcb4f74d" providerId="LiveId" clId="{46778ACD-A9A5-42E4-A6A0-D9A7673E5F79}" dt="2022-04-05T16:53:55.311" v="7290" actId="478"/>
          <ac:spMkLst>
            <pc:docMk/>
            <pc:sldMk cId="1373427058" sldId="304"/>
            <ac:spMk id="11" creationId="{24E7CDCD-868C-447F-9F74-933AA108A2C3}"/>
          </ac:spMkLst>
        </pc:spChg>
        <pc:spChg chg="add mod">
          <ac:chgData name="linyd@gcu.edu.cn" userId="b8e7e040dcb4f74d" providerId="LiveId" clId="{46778ACD-A9A5-42E4-A6A0-D9A7673E5F79}" dt="2022-04-05T16:48:12.065" v="7263" actId="1582"/>
          <ac:spMkLst>
            <pc:docMk/>
            <pc:sldMk cId="1373427058" sldId="304"/>
            <ac:spMk id="12" creationId="{61B305C2-22DA-491D-BCA4-539D4C1077DA}"/>
          </ac:spMkLst>
        </pc:spChg>
        <pc:spChg chg="add mod">
          <ac:chgData name="linyd@gcu.edu.cn" userId="b8e7e040dcb4f74d" providerId="LiveId" clId="{46778ACD-A9A5-42E4-A6A0-D9A7673E5F79}" dt="2022-04-05T16:48:21.281" v="7265" actId="1582"/>
          <ac:spMkLst>
            <pc:docMk/>
            <pc:sldMk cId="1373427058" sldId="304"/>
            <ac:spMk id="13" creationId="{0F6398FE-414D-4C7A-B245-BA57AAF7C358}"/>
          </ac:spMkLst>
        </pc:spChg>
        <pc:spChg chg="add mod">
          <ac:chgData name="linyd@gcu.edu.cn" userId="b8e7e040dcb4f74d" providerId="LiveId" clId="{46778ACD-A9A5-42E4-A6A0-D9A7673E5F79}" dt="2022-04-05T16:48:30.026" v="7267" actId="1582"/>
          <ac:spMkLst>
            <pc:docMk/>
            <pc:sldMk cId="1373427058" sldId="304"/>
            <ac:spMk id="14" creationId="{BE018BFC-9136-4139-86C0-1419A56A7498}"/>
          </ac:spMkLst>
        </pc:spChg>
        <pc:spChg chg="add del mod">
          <ac:chgData name="linyd@gcu.edu.cn" userId="b8e7e040dcb4f74d" providerId="LiveId" clId="{46778ACD-A9A5-42E4-A6A0-D9A7673E5F79}" dt="2022-04-05T16:50:22.285" v="7279" actId="478"/>
          <ac:spMkLst>
            <pc:docMk/>
            <pc:sldMk cId="1373427058" sldId="304"/>
            <ac:spMk id="16" creationId="{3E0740F6-721C-4868-9412-FDE8532CCE64}"/>
          </ac:spMkLst>
        </pc:spChg>
        <pc:spChg chg="add mod">
          <ac:chgData name="linyd@gcu.edu.cn" userId="b8e7e040dcb4f74d" providerId="LiveId" clId="{46778ACD-A9A5-42E4-A6A0-D9A7673E5F79}" dt="2022-04-05T16:47:14.370" v="7206" actId="20577"/>
          <ac:spMkLst>
            <pc:docMk/>
            <pc:sldMk cId="1373427058" sldId="304"/>
            <ac:spMk id="17" creationId="{9DBF95CC-29F8-41D8-B131-E2FB7511EE0C}"/>
          </ac:spMkLst>
        </pc:spChg>
        <pc:spChg chg="add mod">
          <ac:chgData name="linyd@gcu.edu.cn" userId="b8e7e040dcb4f74d" providerId="LiveId" clId="{46778ACD-A9A5-42E4-A6A0-D9A7673E5F79}" dt="2022-04-05T16:47:25.655" v="7209" actId="20577"/>
          <ac:spMkLst>
            <pc:docMk/>
            <pc:sldMk cId="1373427058" sldId="304"/>
            <ac:spMk id="18" creationId="{8C5BB535-07EA-408A-B3F8-DD6B2BD57D61}"/>
          </ac:spMkLst>
        </pc:spChg>
        <pc:spChg chg="add mod">
          <ac:chgData name="linyd@gcu.edu.cn" userId="b8e7e040dcb4f74d" providerId="LiveId" clId="{46778ACD-A9A5-42E4-A6A0-D9A7673E5F79}" dt="2022-04-05T16:47:58.306" v="7261" actId="14100"/>
          <ac:spMkLst>
            <pc:docMk/>
            <pc:sldMk cId="1373427058" sldId="304"/>
            <ac:spMk id="19" creationId="{1684F183-A548-4789-B183-BF323D335570}"/>
          </ac:spMkLst>
        </pc:spChg>
        <pc:spChg chg="add mod">
          <ac:chgData name="linyd@gcu.edu.cn" userId="b8e7e040dcb4f74d" providerId="LiveId" clId="{46778ACD-A9A5-42E4-A6A0-D9A7673E5F79}" dt="2022-04-05T16:49:25.043" v="7269" actId="208"/>
          <ac:spMkLst>
            <pc:docMk/>
            <pc:sldMk cId="1373427058" sldId="304"/>
            <ac:spMk id="20" creationId="{32919AE3-9386-47CE-850A-FAFFAB435829}"/>
          </ac:spMkLst>
        </pc:spChg>
        <pc:spChg chg="add mod">
          <ac:chgData name="linyd@gcu.edu.cn" userId="b8e7e040dcb4f74d" providerId="LiveId" clId="{46778ACD-A9A5-42E4-A6A0-D9A7673E5F79}" dt="2022-04-05T16:49:36.650" v="7275" actId="1076"/>
          <ac:spMkLst>
            <pc:docMk/>
            <pc:sldMk cId="1373427058" sldId="304"/>
            <ac:spMk id="21" creationId="{9FCB985F-077F-4BE4-9B98-51083558FF9D}"/>
          </ac:spMkLst>
        </pc:spChg>
        <pc:spChg chg="add mod">
          <ac:chgData name="linyd@gcu.edu.cn" userId="b8e7e040dcb4f74d" providerId="LiveId" clId="{46778ACD-A9A5-42E4-A6A0-D9A7673E5F79}" dt="2022-04-05T16:50:32.291" v="7280" actId="14100"/>
          <ac:spMkLst>
            <pc:docMk/>
            <pc:sldMk cId="1373427058" sldId="304"/>
            <ac:spMk id="23" creationId="{6B56F658-484F-42E0-8D98-A6D33A544C28}"/>
          </ac:spMkLst>
        </pc:spChg>
        <pc:spChg chg="add mod">
          <ac:chgData name="linyd@gcu.edu.cn" userId="b8e7e040dcb4f74d" providerId="LiveId" clId="{46778ACD-A9A5-42E4-A6A0-D9A7673E5F79}" dt="2022-04-05T16:50:46.098" v="7287" actId="20577"/>
          <ac:spMkLst>
            <pc:docMk/>
            <pc:sldMk cId="1373427058" sldId="304"/>
            <ac:spMk id="24" creationId="{CD301453-F12F-4E77-881F-04303584873A}"/>
          </ac:spMkLst>
        </pc:spChg>
        <pc:spChg chg="add mod">
          <ac:chgData name="linyd@gcu.edu.cn" userId="b8e7e040dcb4f74d" providerId="LiveId" clId="{46778ACD-A9A5-42E4-A6A0-D9A7673E5F79}" dt="2022-04-05T16:54:22.306" v="7295" actId="1582"/>
          <ac:spMkLst>
            <pc:docMk/>
            <pc:sldMk cId="1373427058" sldId="304"/>
            <ac:spMk id="25" creationId="{48BB1A53-77D4-42A6-AF57-99E6A8521A45}"/>
          </ac:spMkLst>
        </pc:spChg>
        <pc:spChg chg="add mod">
          <ac:chgData name="linyd@gcu.edu.cn" userId="b8e7e040dcb4f74d" providerId="LiveId" clId="{46778ACD-A9A5-42E4-A6A0-D9A7673E5F79}" dt="2022-04-05T16:54:22.306" v="7295" actId="1582"/>
          <ac:spMkLst>
            <pc:docMk/>
            <pc:sldMk cId="1373427058" sldId="304"/>
            <ac:spMk id="26" creationId="{9145E0A7-2806-4498-A8CE-6827F7C4ADC3}"/>
          </ac:spMkLst>
        </pc:spChg>
        <pc:spChg chg="add mod">
          <ac:chgData name="linyd@gcu.edu.cn" userId="b8e7e040dcb4f74d" providerId="LiveId" clId="{46778ACD-A9A5-42E4-A6A0-D9A7673E5F79}" dt="2022-04-05T16:54:49.961" v="7323" actId="20577"/>
          <ac:spMkLst>
            <pc:docMk/>
            <pc:sldMk cId="1373427058" sldId="304"/>
            <ac:spMk id="27" creationId="{7027D994-4C92-46E6-822B-4098DA2D130C}"/>
          </ac:spMkLst>
        </pc:spChg>
        <pc:picChg chg="add mod modCrop">
          <ac:chgData name="linyd@gcu.edu.cn" userId="b8e7e040dcb4f74d" providerId="LiveId" clId="{46778ACD-A9A5-42E4-A6A0-D9A7673E5F79}" dt="2022-04-05T16:30:31.157" v="7174" actId="1076"/>
          <ac:picMkLst>
            <pc:docMk/>
            <pc:sldMk cId="1373427058" sldId="304"/>
            <ac:picMk id="5" creationId="{2AD15B4D-7C30-4D54-ACBD-80B0C20BD6E0}"/>
          </ac:picMkLst>
        </pc:picChg>
        <pc:picChg chg="del">
          <ac:chgData name="linyd@gcu.edu.cn" userId="b8e7e040dcb4f74d" providerId="LiveId" clId="{46778ACD-A9A5-42E4-A6A0-D9A7673E5F79}" dt="2022-04-05T16:28:15.747" v="7147" actId="478"/>
          <ac:picMkLst>
            <pc:docMk/>
            <pc:sldMk cId="1373427058" sldId="304"/>
            <ac:picMk id="7" creationId="{0126A542-2625-424D-869B-209F5BCF81D5}"/>
          </ac:picMkLst>
        </pc:picChg>
        <pc:picChg chg="add mod">
          <ac:chgData name="linyd@gcu.edu.cn" userId="b8e7e040dcb4f74d" providerId="LiveId" clId="{46778ACD-A9A5-42E4-A6A0-D9A7673E5F79}" dt="2022-04-05T16:45:39.145" v="7195" actId="571"/>
          <ac:picMkLst>
            <pc:docMk/>
            <pc:sldMk cId="1373427058" sldId="304"/>
            <ac:picMk id="15" creationId="{DABED10B-694A-4FDB-98EF-BE7728C0D155}"/>
          </ac:picMkLst>
        </pc:picChg>
        <pc:picChg chg="add mod">
          <ac:chgData name="linyd@gcu.edu.cn" userId="b8e7e040dcb4f74d" providerId="LiveId" clId="{46778ACD-A9A5-42E4-A6A0-D9A7673E5F79}" dt="2022-04-05T16:50:09.804" v="7277" actId="571"/>
          <ac:picMkLst>
            <pc:docMk/>
            <pc:sldMk cId="1373427058" sldId="304"/>
            <ac:picMk id="22" creationId="{C532F30D-F085-4B20-8112-EB2CEBA62EF9}"/>
          </ac:picMkLst>
        </pc:picChg>
      </pc:sldChg>
      <pc:sldChg chg="addSp delSp modSp add mod">
        <pc:chgData name="linyd@gcu.edu.cn" userId="b8e7e040dcb4f74d" providerId="LiveId" clId="{46778ACD-A9A5-42E4-A6A0-D9A7673E5F79}" dt="2022-04-05T16:59:07.123" v="7390" actId="208"/>
        <pc:sldMkLst>
          <pc:docMk/>
          <pc:sldMk cId="373244321" sldId="305"/>
        </pc:sldMkLst>
        <pc:spChg chg="mod">
          <ac:chgData name="linyd@gcu.edu.cn" userId="b8e7e040dcb4f74d" providerId="LiveId" clId="{46778ACD-A9A5-42E4-A6A0-D9A7673E5F79}" dt="2022-04-05T16:57:10.030" v="7387" actId="20577"/>
          <ac:spMkLst>
            <pc:docMk/>
            <pc:sldMk cId="373244321" sldId="305"/>
            <ac:spMk id="3" creationId="{FCE4D742-309C-4C1F-9A00-E9E93B071B2A}"/>
          </ac:spMkLst>
        </pc:spChg>
        <pc:spChg chg="del">
          <ac:chgData name="linyd@gcu.edu.cn" userId="b8e7e040dcb4f74d" providerId="LiveId" clId="{46778ACD-A9A5-42E4-A6A0-D9A7673E5F79}" dt="2022-04-05T16:56:32.409" v="7374" actId="478"/>
          <ac:spMkLst>
            <pc:docMk/>
            <pc:sldMk cId="373244321" sldId="305"/>
            <ac:spMk id="6" creationId="{B7A4FB21-2F64-461C-BC13-0EBB1C38B8A1}"/>
          </ac:spMkLst>
        </pc:spChg>
        <pc:spChg chg="del">
          <ac:chgData name="linyd@gcu.edu.cn" userId="b8e7e040dcb4f74d" providerId="LiveId" clId="{46778ACD-A9A5-42E4-A6A0-D9A7673E5F79}" dt="2022-04-05T16:56:32.409" v="7374" actId="478"/>
          <ac:spMkLst>
            <pc:docMk/>
            <pc:sldMk cId="373244321" sldId="305"/>
            <ac:spMk id="8" creationId="{D9B2B843-699B-4777-9D26-A7FF24388048}"/>
          </ac:spMkLst>
        </pc:spChg>
        <pc:spChg chg="del">
          <ac:chgData name="linyd@gcu.edu.cn" userId="b8e7e040dcb4f74d" providerId="LiveId" clId="{46778ACD-A9A5-42E4-A6A0-D9A7673E5F79}" dt="2022-04-05T16:56:32.409" v="7374" actId="478"/>
          <ac:spMkLst>
            <pc:docMk/>
            <pc:sldMk cId="373244321" sldId="305"/>
            <ac:spMk id="12" creationId="{61B305C2-22DA-491D-BCA4-539D4C1077DA}"/>
          </ac:spMkLst>
        </pc:spChg>
        <pc:spChg chg="del">
          <ac:chgData name="linyd@gcu.edu.cn" userId="b8e7e040dcb4f74d" providerId="LiveId" clId="{46778ACD-A9A5-42E4-A6A0-D9A7673E5F79}" dt="2022-04-05T16:56:32.409" v="7374" actId="478"/>
          <ac:spMkLst>
            <pc:docMk/>
            <pc:sldMk cId="373244321" sldId="305"/>
            <ac:spMk id="13" creationId="{0F6398FE-414D-4C7A-B245-BA57AAF7C358}"/>
          </ac:spMkLst>
        </pc:spChg>
        <pc:spChg chg="del">
          <ac:chgData name="linyd@gcu.edu.cn" userId="b8e7e040dcb4f74d" providerId="LiveId" clId="{46778ACD-A9A5-42E4-A6A0-D9A7673E5F79}" dt="2022-04-05T16:56:32.409" v="7374" actId="478"/>
          <ac:spMkLst>
            <pc:docMk/>
            <pc:sldMk cId="373244321" sldId="305"/>
            <ac:spMk id="14" creationId="{BE018BFC-9136-4139-86C0-1419A56A7498}"/>
          </ac:spMkLst>
        </pc:spChg>
        <pc:spChg chg="del">
          <ac:chgData name="linyd@gcu.edu.cn" userId="b8e7e040dcb4f74d" providerId="LiveId" clId="{46778ACD-A9A5-42E4-A6A0-D9A7673E5F79}" dt="2022-04-05T16:56:32.409" v="7374" actId="478"/>
          <ac:spMkLst>
            <pc:docMk/>
            <pc:sldMk cId="373244321" sldId="305"/>
            <ac:spMk id="17" creationId="{9DBF95CC-29F8-41D8-B131-E2FB7511EE0C}"/>
          </ac:spMkLst>
        </pc:spChg>
        <pc:spChg chg="del">
          <ac:chgData name="linyd@gcu.edu.cn" userId="b8e7e040dcb4f74d" providerId="LiveId" clId="{46778ACD-A9A5-42E4-A6A0-D9A7673E5F79}" dt="2022-04-05T16:56:32.409" v="7374" actId="478"/>
          <ac:spMkLst>
            <pc:docMk/>
            <pc:sldMk cId="373244321" sldId="305"/>
            <ac:spMk id="18" creationId="{8C5BB535-07EA-408A-B3F8-DD6B2BD57D61}"/>
          </ac:spMkLst>
        </pc:spChg>
        <pc:spChg chg="del">
          <ac:chgData name="linyd@gcu.edu.cn" userId="b8e7e040dcb4f74d" providerId="LiveId" clId="{46778ACD-A9A5-42E4-A6A0-D9A7673E5F79}" dt="2022-04-05T16:56:33.798" v="7375" actId="478"/>
          <ac:spMkLst>
            <pc:docMk/>
            <pc:sldMk cId="373244321" sldId="305"/>
            <ac:spMk id="19" creationId="{1684F183-A548-4789-B183-BF323D335570}"/>
          </ac:spMkLst>
        </pc:spChg>
        <pc:spChg chg="del">
          <ac:chgData name="linyd@gcu.edu.cn" userId="b8e7e040dcb4f74d" providerId="LiveId" clId="{46778ACD-A9A5-42E4-A6A0-D9A7673E5F79}" dt="2022-04-05T16:56:32.409" v="7374" actId="478"/>
          <ac:spMkLst>
            <pc:docMk/>
            <pc:sldMk cId="373244321" sldId="305"/>
            <ac:spMk id="20" creationId="{32919AE3-9386-47CE-850A-FAFFAB435829}"/>
          </ac:spMkLst>
        </pc:spChg>
        <pc:spChg chg="del">
          <ac:chgData name="linyd@gcu.edu.cn" userId="b8e7e040dcb4f74d" providerId="LiveId" clId="{46778ACD-A9A5-42E4-A6A0-D9A7673E5F79}" dt="2022-04-05T16:56:32.409" v="7374" actId="478"/>
          <ac:spMkLst>
            <pc:docMk/>
            <pc:sldMk cId="373244321" sldId="305"/>
            <ac:spMk id="21" creationId="{9FCB985F-077F-4BE4-9B98-51083558FF9D}"/>
          </ac:spMkLst>
        </pc:spChg>
        <pc:spChg chg="del">
          <ac:chgData name="linyd@gcu.edu.cn" userId="b8e7e040dcb4f74d" providerId="LiveId" clId="{46778ACD-A9A5-42E4-A6A0-D9A7673E5F79}" dt="2022-04-05T16:56:32.409" v="7374" actId="478"/>
          <ac:spMkLst>
            <pc:docMk/>
            <pc:sldMk cId="373244321" sldId="305"/>
            <ac:spMk id="23" creationId="{6B56F658-484F-42E0-8D98-A6D33A544C28}"/>
          </ac:spMkLst>
        </pc:spChg>
        <pc:spChg chg="del">
          <ac:chgData name="linyd@gcu.edu.cn" userId="b8e7e040dcb4f74d" providerId="LiveId" clId="{46778ACD-A9A5-42E4-A6A0-D9A7673E5F79}" dt="2022-04-05T16:56:32.409" v="7374" actId="478"/>
          <ac:spMkLst>
            <pc:docMk/>
            <pc:sldMk cId="373244321" sldId="305"/>
            <ac:spMk id="24" creationId="{CD301453-F12F-4E77-881F-04303584873A}"/>
          </ac:spMkLst>
        </pc:spChg>
        <pc:spChg chg="del">
          <ac:chgData name="linyd@gcu.edu.cn" userId="b8e7e040dcb4f74d" providerId="LiveId" clId="{46778ACD-A9A5-42E4-A6A0-D9A7673E5F79}" dt="2022-04-05T16:56:32.409" v="7374" actId="478"/>
          <ac:spMkLst>
            <pc:docMk/>
            <pc:sldMk cId="373244321" sldId="305"/>
            <ac:spMk id="25" creationId="{48BB1A53-77D4-42A6-AF57-99E6A8521A45}"/>
          </ac:spMkLst>
        </pc:spChg>
        <pc:spChg chg="del">
          <ac:chgData name="linyd@gcu.edu.cn" userId="b8e7e040dcb4f74d" providerId="LiveId" clId="{46778ACD-A9A5-42E4-A6A0-D9A7673E5F79}" dt="2022-04-05T16:56:32.409" v="7374" actId="478"/>
          <ac:spMkLst>
            <pc:docMk/>
            <pc:sldMk cId="373244321" sldId="305"/>
            <ac:spMk id="26" creationId="{9145E0A7-2806-4498-A8CE-6827F7C4ADC3}"/>
          </ac:spMkLst>
        </pc:spChg>
        <pc:spChg chg="del">
          <ac:chgData name="linyd@gcu.edu.cn" userId="b8e7e040dcb4f74d" providerId="LiveId" clId="{46778ACD-A9A5-42E4-A6A0-D9A7673E5F79}" dt="2022-04-05T16:56:32.409" v="7374" actId="478"/>
          <ac:spMkLst>
            <pc:docMk/>
            <pc:sldMk cId="373244321" sldId="305"/>
            <ac:spMk id="27" creationId="{7027D994-4C92-46E6-822B-4098DA2D130C}"/>
          </ac:spMkLst>
        </pc:spChg>
        <pc:picChg chg="del">
          <ac:chgData name="linyd@gcu.edu.cn" userId="b8e7e040dcb4f74d" providerId="LiveId" clId="{46778ACD-A9A5-42E4-A6A0-D9A7673E5F79}" dt="2022-04-05T16:56:32.409" v="7374" actId="478"/>
          <ac:picMkLst>
            <pc:docMk/>
            <pc:sldMk cId="373244321" sldId="305"/>
            <ac:picMk id="5" creationId="{2AD15B4D-7C30-4D54-ACBD-80B0C20BD6E0}"/>
          </ac:picMkLst>
        </pc:picChg>
        <pc:picChg chg="add mod">
          <ac:chgData name="linyd@gcu.edu.cn" userId="b8e7e040dcb4f74d" providerId="LiveId" clId="{46778ACD-A9A5-42E4-A6A0-D9A7673E5F79}" dt="2022-04-05T16:59:07.123" v="7390" actId="208"/>
          <ac:picMkLst>
            <pc:docMk/>
            <pc:sldMk cId="373244321" sldId="305"/>
            <ac:picMk id="7" creationId="{F0EC899C-F4D5-4DC6-83B3-C1487BB25B15}"/>
          </ac:picMkLst>
        </pc:picChg>
      </pc:sldChg>
      <pc:sldChg chg="modSp new mod">
        <pc:chgData name="linyd@gcu.edu.cn" userId="b8e7e040dcb4f74d" providerId="LiveId" clId="{46778ACD-A9A5-42E4-A6A0-D9A7673E5F79}" dt="2022-04-05T17:02:12.953" v="7585" actId="20577"/>
        <pc:sldMkLst>
          <pc:docMk/>
          <pc:sldMk cId="2095746630" sldId="306"/>
        </pc:sldMkLst>
        <pc:spChg chg="mod">
          <ac:chgData name="linyd@gcu.edu.cn" userId="b8e7e040dcb4f74d" providerId="LiveId" clId="{46778ACD-A9A5-42E4-A6A0-D9A7673E5F79}" dt="2022-04-05T17:00:18.905" v="7392"/>
          <ac:spMkLst>
            <pc:docMk/>
            <pc:sldMk cId="2095746630" sldId="306"/>
            <ac:spMk id="2" creationId="{DBBFFEF5-85B6-42ED-8975-7D578D3DF305}"/>
          </ac:spMkLst>
        </pc:spChg>
        <pc:spChg chg="mod">
          <ac:chgData name="linyd@gcu.edu.cn" userId="b8e7e040dcb4f74d" providerId="LiveId" clId="{46778ACD-A9A5-42E4-A6A0-D9A7673E5F79}" dt="2022-04-05T17:02:12.953" v="7585" actId="20577"/>
          <ac:spMkLst>
            <pc:docMk/>
            <pc:sldMk cId="2095746630" sldId="306"/>
            <ac:spMk id="3" creationId="{B7557533-7B9A-44FC-8F99-8DD4CB3E23D2}"/>
          </ac:spMkLst>
        </pc:spChg>
      </pc:sldChg>
      <pc:sldChg chg="addSp delSp modSp mod">
        <pc:chgData name="linyd@gcu.edu.cn" userId="b8e7e040dcb4f74d" providerId="LiveId" clId="{46778ACD-A9A5-42E4-A6A0-D9A7673E5F79}" dt="2022-04-06T15:10:28.719" v="8404" actId="20577"/>
        <pc:sldMkLst>
          <pc:docMk/>
          <pc:sldMk cId="4278174049" sldId="311"/>
        </pc:sldMkLst>
        <pc:spChg chg="mod">
          <ac:chgData name="linyd@gcu.edu.cn" userId="b8e7e040dcb4f74d" providerId="LiveId" clId="{46778ACD-A9A5-42E4-A6A0-D9A7673E5F79}" dt="2022-04-06T15:10:28.719" v="8404" actId="20577"/>
          <ac:spMkLst>
            <pc:docMk/>
            <pc:sldMk cId="4278174049" sldId="311"/>
            <ac:spMk id="3" creationId="{9B4EEB34-49A5-4E7D-8B4F-AD5B46BE5E9C}"/>
          </ac:spMkLst>
        </pc:spChg>
        <pc:picChg chg="add del mod">
          <ac:chgData name="linyd@gcu.edu.cn" userId="b8e7e040dcb4f74d" providerId="LiveId" clId="{46778ACD-A9A5-42E4-A6A0-D9A7673E5F79}" dt="2022-04-06T14:36:40.440" v="7900" actId="478"/>
          <ac:picMkLst>
            <pc:docMk/>
            <pc:sldMk cId="4278174049" sldId="311"/>
            <ac:picMk id="4" creationId="{FF9320E7-FC42-4242-9823-77E1ABE34253}"/>
          </ac:picMkLst>
        </pc:picChg>
        <pc:picChg chg="add mod">
          <ac:chgData name="linyd@gcu.edu.cn" userId="b8e7e040dcb4f74d" providerId="LiveId" clId="{46778ACD-A9A5-42E4-A6A0-D9A7673E5F79}" dt="2022-04-06T14:39:24.213" v="7915" actId="1076"/>
          <ac:picMkLst>
            <pc:docMk/>
            <pc:sldMk cId="4278174049" sldId="311"/>
            <ac:picMk id="6" creationId="{C8ACCCE4-715D-446F-B9D1-280FA6BFBF6B}"/>
          </ac:picMkLst>
        </pc:picChg>
      </pc:sldChg>
      <pc:sldChg chg="addSp modSp new mod">
        <pc:chgData name="linyd@gcu.edu.cn" userId="b8e7e040dcb4f74d" providerId="LiveId" clId="{46778ACD-A9A5-42E4-A6A0-D9A7673E5F79}" dt="2022-04-06T15:23:00.957" v="8582" actId="1076"/>
        <pc:sldMkLst>
          <pc:docMk/>
          <pc:sldMk cId="3783477469" sldId="313"/>
        </pc:sldMkLst>
        <pc:spChg chg="mod">
          <ac:chgData name="linyd@gcu.edu.cn" userId="b8e7e040dcb4f74d" providerId="LiveId" clId="{46778ACD-A9A5-42E4-A6A0-D9A7673E5F79}" dt="2022-04-06T15:10:48.318" v="8406"/>
          <ac:spMkLst>
            <pc:docMk/>
            <pc:sldMk cId="3783477469" sldId="313"/>
            <ac:spMk id="2" creationId="{624A2C3A-1257-4D86-9733-C90F7DF3EECB}"/>
          </ac:spMkLst>
        </pc:spChg>
        <pc:spChg chg="mod">
          <ac:chgData name="linyd@gcu.edu.cn" userId="b8e7e040dcb4f74d" providerId="LiveId" clId="{46778ACD-A9A5-42E4-A6A0-D9A7673E5F79}" dt="2022-04-06T15:22:55.903" v="8581" actId="20577"/>
          <ac:spMkLst>
            <pc:docMk/>
            <pc:sldMk cId="3783477469" sldId="313"/>
            <ac:spMk id="3" creationId="{86114195-FB34-4A7F-BE76-2BDD6890144C}"/>
          </ac:spMkLst>
        </pc:spChg>
        <pc:picChg chg="add mod">
          <ac:chgData name="linyd@gcu.edu.cn" userId="b8e7e040dcb4f74d" providerId="LiveId" clId="{46778ACD-A9A5-42E4-A6A0-D9A7673E5F79}" dt="2022-04-06T15:21:03.517" v="8524" actId="1076"/>
          <ac:picMkLst>
            <pc:docMk/>
            <pc:sldMk cId="3783477469" sldId="313"/>
            <ac:picMk id="5" creationId="{93B33176-8613-4009-8161-801A14A92A28}"/>
          </ac:picMkLst>
        </pc:picChg>
        <pc:picChg chg="add mod">
          <ac:chgData name="linyd@gcu.edu.cn" userId="b8e7e040dcb4f74d" providerId="LiveId" clId="{46778ACD-A9A5-42E4-A6A0-D9A7673E5F79}" dt="2022-04-06T15:23:00.957" v="8582" actId="1076"/>
          <ac:picMkLst>
            <pc:docMk/>
            <pc:sldMk cId="3783477469" sldId="313"/>
            <ac:picMk id="7" creationId="{553EC1E2-2583-40CC-AE96-5D8B63D4C48B}"/>
          </ac:picMkLst>
        </pc:picChg>
      </pc:sldChg>
      <pc:sldChg chg="addSp modSp new mod">
        <pc:chgData name="linyd@gcu.edu.cn" userId="b8e7e040dcb4f74d" providerId="LiveId" clId="{46778ACD-A9A5-42E4-A6A0-D9A7673E5F79}" dt="2022-04-06T15:51:54.180" v="8771" actId="1038"/>
        <pc:sldMkLst>
          <pc:docMk/>
          <pc:sldMk cId="905520747" sldId="314"/>
        </pc:sldMkLst>
        <pc:spChg chg="mod">
          <ac:chgData name="linyd@gcu.edu.cn" userId="b8e7e040dcb4f74d" providerId="LiveId" clId="{46778ACD-A9A5-42E4-A6A0-D9A7673E5F79}" dt="2022-04-06T15:23:08.197" v="8584"/>
          <ac:spMkLst>
            <pc:docMk/>
            <pc:sldMk cId="905520747" sldId="314"/>
            <ac:spMk id="2" creationId="{37176CAF-F890-4CB8-AB70-579831714D03}"/>
          </ac:spMkLst>
        </pc:spChg>
        <pc:spChg chg="mod">
          <ac:chgData name="linyd@gcu.edu.cn" userId="b8e7e040dcb4f74d" providerId="LiveId" clId="{46778ACD-A9A5-42E4-A6A0-D9A7673E5F79}" dt="2022-04-06T15:50:05.062" v="8761" actId="20577"/>
          <ac:spMkLst>
            <pc:docMk/>
            <pc:sldMk cId="905520747" sldId="314"/>
            <ac:spMk id="3" creationId="{242DF7E4-0F32-4F35-B2FC-98CC90F4AFB2}"/>
          </ac:spMkLst>
        </pc:spChg>
        <pc:picChg chg="add mod">
          <ac:chgData name="linyd@gcu.edu.cn" userId="b8e7e040dcb4f74d" providerId="LiveId" clId="{46778ACD-A9A5-42E4-A6A0-D9A7673E5F79}" dt="2022-04-06T15:51:26.245" v="8766" actId="1076"/>
          <ac:picMkLst>
            <pc:docMk/>
            <pc:sldMk cId="905520747" sldId="314"/>
            <ac:picMk id="5" creationId="{28F5F354-B93C-43F8-B9CE-9C1D339EF507}"/>
          </ac:picMkLst>
        </pc:picChg>
        <pc:cxnChg chg="add mod">
          <ac:chgData name="linyd@gcu.edu.cn" userId="b8e7e040dcb4f74d" providerId="LiveId" clId="{46778ACD-A9A5-42E4-A6A0-D9A7673E5F79}" dt="2022-04-06T15:51:54.180" v="8771" actId="1038"/>
          <ac:cxnSpMkLst>
            <pc:docMk/>
            <pc:sldMk cId="905520747" sldId="314"/>
            <ac:cxnSpMk id="7" creationId="{F3BAF230-054D-4D4F-8C92-51FABAD5EA2F}"/>
          </ac:cxnSpMkLst>
        </pc:cxnChg>
      </pc:sldChg>
      <pc:sldChg chg="modSp new mod">
        <pc:chgData name="linyd@gcu.edu.cn" userId="b8e7e040dcb4f74d" providerId="LiveId" clId="{46778ACD-A9A5-42E4-A6A0-D9A7673E5F79}" dt="2022-04-06T16:19:04.361" v="9272" actId="139"/>
        <pc:sldMkLst>
          <pc:docMk/>
          <pc:sldMk cId="578425238" sldId="315"/>
        </pc:sldMkLst>
        <pc:spChg chg="mod">
          <ac:chgData name="linyd@gcu.edu.cn" userId="b8e7e040dcb4f74d" providerId="LiveId" clId="{46778ACD-A9A5-42E4-A6A0-D9A7673E5F79}" dt="2022-04-06T15:52:06.295" v="8798" actId="20577"/>
          <ac:spMkLst>
            <pc:docMk/>
            <pc:sldMk cId="578425238" sldId="315"/>
            <ac:spMk id="2" creationId="{C8E152EE-C32D-4AA3-ADAB-933E69E4F156}"/>
          </ac:spMkLst>
        </pc:spChg>
        <pc:spChg chg="mod">
          <ac:chgData name="linyd@gcu.edu.cn" userId="b8e7e040dcb4f74d" providerId="LiveId" clId="{46778ACD-A9A5-42E4-A6A0-D9A7673E5F79}" dt="2022-04-06T16:19:04.361" v="9272" actId="139"/>
          <ac:spMkLst>
            <pc:docMk/>
            <pc:sldMk cId="578425238" sldId="315"/>
            <ac:spMk id="3" creationId="{CA3C4979-8A3D-4F0B-B96E-D16DC2F040A1}"/>
          </ac:spMkLst>
        </pc:spChg>
      </pc:sldChg>
    </pc:docChg>
  </pc:docChgLst>
  <pc:docChgLst>
    <pc:chgData name="linyd@gcu.edu.cn" userId="b8e7e040dcb4f74d" providerId="LiveId" clId="{B354B9F7-0C31-43D2-A7E5-4A546CF7C0E5}"/>
    <pc:docChg chg="undo redo custSel addSld delSld modSld sldOrd">
      <pc:chgData name="linyd@gcu.edu.cn" userId="b8e7e040dcb4f74d" providerId="LiveId" clId="{B354B9F7-0C31-43D2-A7E5-4A546CF7C0E5}" dt="2022-02-24T13:14:55.377" v="10798" actId="12"/>
      <pc:docMkLst>
        <pc:docMk/>
      </pc:docMkLst>
      <pc:sldChg chg="modSp mod">
        <pc:chgData name="linyd@gcu.edu.cn" userId="b8e7e040dcb4f74d" providerId="LiveId" clId="{B354B9F7-0C31-43D2-A7E5-4A546CF7C0E5}" dt="2022-02-17T10:41:48.158" v="14" actId="20577"/>
        <pc:sldMkLst>
          <pc:docMk/>
          <pc:sldMk cId="2806257027" sldId="256"/>
        </pc:sldMkLst>
        <pc:spChg chg="mod">
          <ac:chgData name="linyd@gcu.edu.cn" userId="b8e7e040dcb4f74d" providerId="LiveId" clId="{B354B9F7-0C31-43D2-A7E5-4A546CF7C0E5}" dt="2022-02-17T10:41:48.158" v="14" actId="20577"/>
          <ac:spMkLst>
            <pc:docMk/>
            <pc:sldMk cId="2806257027" sldId="256"/>
            <ac:spMk id="3" creationId="{E9F6641D-ADF3-40BD-9BA3-E740E77C8826}"/>
          </ac:spMkLst>
        </pc:spChg>
      </pc:sldChg>
      <pc:sldChg chg="delSp modSp mod">
        <pc:chgData name="linyd@gcu.edu.cn" userId="b8e7e040dcb4f74d" providerId="LiveId" clId="{B354B9F7-0C31-43D2-A7E5-4A546CF7C0E5}" dt="2022-02-17T10:42:37.742" v="94" actId="20577"/>
        <pc:sldMkLst>
          <pc:docMk/>
          <pc:sldMk cId="1401741552" sldId="277"/>
        </pc:sldMkLst>
        <pc:spChg chg="mod">
          <ac:chgData name="linyd@gcu.edu.cn" userId="b8e7e040dcb4f74d" providerId="LiveId" clId="{B354B9F7-0C31-43D2-A7E5-4A546CF7C0E5}" dt="2022-02-17T10:42:37.742" v="94" actId="20577"/>
          <ac:spMkLst>
            <pc:docMk/>
            <pc:sldMk cId="1401741552" sldId="277"/>
            <ac:spMk id="4" creationId="{75134858-2697-4E98-8922-44092ED2377F}"/>
          </ac:spMkLst>
        </pc:spChg>
        <pc:spChg chg="del">
          <ac:chgData name="linyd@gcu.edu.cn" userId="b8e7e040dcb4f74d" providerId="LiveId" clId="{B354B9F7-0C31-43D2-A7E5-4A546CF7C0E5}" dt="2022-02-17T10:41:52.520" v="15" actId="478"/>
          <ac:spMkLst>
            <pc:docMk/>
            <pc:sldMk cId="1401741552" sldId="277"/>
            <ac:spMk id="5" creationId="{61AB9650-8F88-4640-AB72-040B09ACF0C5}"/>
          </ac:spMkLst>
        </pc:sp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2093502846" sldId="278"/>
        </pc:sldMkLst>
      </pc:sldChg>
      <pc:sldChg chg="addSp modSp new mod modAnim">
        <pc:chgData name="linyd@gcu.edu.cn" userId="b8e7e040dcb4f74d" providerId="LiveId" clId="{B354B9F7-0C31-43D2-A7E5-4A546CF7C0E5}" dt="2022-02-17T13:57:21.500" v="3901" actId="20577"/>
        <pc:sldMkLst>
          <pc:docMk/>
          <pc:sldMk cId="3796748883" sldId="278"/>
        </pc:sldMkLst>
        <pc:spChg chg="mod">
          <ac:chgData name="linyd@gcu.edu.cn" userId="b8e7e040dcb4f74d" providerId="LiveId" clId="{B354B9F7-0C31-43D2-A7E5-4A546CF7C0E5}" dt="2022-02-17T10:43:00.056" v="118" actId="20577"/>
          <ac:spMkLst>
            <pc:docMk/>
            <pc:sldMk cId="3796748883" sldId="278"/>
            <ac:spMk id="2" creationId="{716653BA-0824-4358-99CE-8E52463661E1}"/>
          </ac:spMkLst>
        </pc:spChg>
        <pc:spChg chg="mod">
          <ac:chgData name="linyd@gcu.edu.cn" userId="b8e7e040dcb4f74d" providerId="LiveId" clId="{B354B9F7-0C31-43D2-A7E5-4A546CF7C0E5}" dt="2022-02-17T13:57:21.500" v="3901" actId="20577"/>
          <ac:spMkLst>
            <pc:docMk/>
            <pc:sldMk cId="3796748883" sldId="278"/>
            <ac:spMk id="3" creationId="{5A1EE67D-A8FE-4D96-A992-0EDC18C8118D}"/>
          </ac:spMkLst>
        </pc:spChg>
        <pc:spChg chg="add mod">
          <ac:chgData name="linyd@gcu.edu.cn" userId="b8e7e040dcb4f74d" providerId="LiveId" clId="{B354B9F7-0C31-43D2-A7E5-4A546CF7C0E5}" dt="2022-02-17T10:53:47.488" v="644" actId="1582"/>
          <ac:spMkLst>
            <pc:docMk/>
            <pc:sldMk cId="3796748883" sldId="278"/>
            <ac:spMk id="4" creationId="{FD74A971-286F-479D-8BD8-120A69E3A5AC}"/>
          </ac:spMkLst>
        </pc:spChg>
        <pc:spChg chg="add mod">
          <ac:chgData name="linyd@gcu.edu.cn" userId="b8e7e040dcb4f74d" providerId="LiveId" clId="{B354B9F7-0C31-43D2-A7E5-4A546CF7C0E5}" dt="2022-02-17T10:53:59.905" v="646" actId="14100"/>
          <ac:spMkLst>
            <pc:docMk/>
            <pc:sldMk cId="3796748883" sldId="278"/>
            <ac:spMk id="5" creationId="{C20D6965-C5F0-4F44-8C70-2823A8A5020F}"/>
          </ac:spMkLst>
        </pc:spChg>
        <pc:spChg chg="add mod">
          <ac:chgData name="linyd@gcu.edu.cn" userId="b8e7e040dcb4f74d" providerId="LiveId" clId="{B354B9F7-0C31-43D2-A7E5-4A546CF7C0E5}" dt="2022-02-17T10:54:09.944" v="654" actId="14100"/>
          <ac:spMkLst>
            <pc:docMk/>
            <pc:sldMk cId="3796748883" sldId="278"/>
            <ac:spMk id="6" creationId="{20A5C5E8-51ED-48AD-A734-695B81899585}"/>
          </ac:spMkLst>
        </pc:spChg>
        <pc:spChg chg="add mod">
          <ac:chgData name="linyd@gcu.edu.cn" userId="b8e7e040dcb4f74d" providerId="LiveId" clId="{B354B9F7-0C31-43D2-A7E5-4A546CF7C0E5}" dt="2022-02-17T10:54:25.648" v="657" actId="14100"/>
          <ac:spMkLst>
            <pc:docMk/>
            <pc:sldMk cId="3796748883" sldId="278"/>
            <ac:spMk id="7" creationId="{5C16B99C-8391-4B6F-8D81-B4FFFBDB0F27}"/>
          </ac:spMkLst>
        </pc:spChg>
        <pc:spChg chg="add mod">
          <ac:chgData name="linyd@gcu.edu.cn" userId="b8e7e040dcb4f74d" providerId="LiveId" clId="{B354B9F7-0C31-43D2-A7E5-4A546CF7C0E5}" dt="2022-02-17T10:54:34.824" v="659" actId="14100"/>
          <ac:spMkLst>
            <pc:docMk/>
            <pc:sldMk cId="3796748883" sldId="278"/>
            <ac:spMk id="8" creationId="{4AE808F4-DE26-4E4E-8BF1-7E81F0AB0EDC}"/>
          </ac:spMkLst>
        </pc:sp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2607966291" sldId="279"/>
        </pc:sldMkLst>
      </pc:sldChg>
      <pc:sldChg chg="addSp modSp new mod">
        <pc:chgData name="linyd@gcu.edu.cn" userId="b8e7e040dcb4f74d" providerId="LiveId" clId="{B354B9F7-0C31-43D2-A7E5-4A546CF7C0E5}" dt="2022-02-17T11:45:40.334" v="1128" actId="207"/>
        <pc:sldMkLst>
          <pc:docMk/>
          <pc:sldMk cId="3583601329" sldId="279"/>
        </pc:sldMkLst>
        <pc:spChg chg="mod">
          <ac:chgData name="linyd@gcu.edu.cn" userId="b8e7e040dcb4f74d" providerId="LiveId" clId="{B354B9F7-0C31-43D2-A7E5-4A546CF7C0E5}" dt="2022-02-17T10:52:37.557" v="581"/>
          <ac:spMkLst>
            <pc:docMk/>
            <pc:sldMk cId="3583601329" sldId="279"/>
            <ac:spMk id="2" creationId="{D6D5905A-F138-43BB-AB20-0BE54D26DEF8}"/>
          </ac:spMkLst>
        </pc:spChg>
        <pc:spChg chg="mod">
          <ac:chgData name="linyd@gcu.edu.cn" userId="b8e7e040dcb4f74d" providerId="LiveId" clId="{B354B9F7-0C31-43D2-A7E5-4A546CF7C0E5}" dt="2022-02-17T11:38:41.901" v="772" actId="21"/>
          <ac:spMkLst>
            <pc:docMk/>
            <pc:sldMk cId="3583601329" sldId="279"/>
            <ac:spMk id="3" creationId="{198A297A-DBBC-45CD-928D-F3048216BC72}"/>
          </ac:spMkLst>
        </pc:spChg>
        <pc:spChg chg="add mod">
          <ac:chgData name="linyd@gcu.edu.cn" userId="b8e7e040dcb4f74d" providerId="LiveId" clId="{B354B9F7-0C31-43D2-A7E5-4A546CF7C0E5}" dt="2022-02-17T11:44:34.832" v="1052" actId="20577"/>
          <ac:spMkLst>
            <pc:docMk/>
            <pc:sldMk cId="3583601329" sldId="279"/>
            <ac:spMk id="5" creationId="{96B5620D-7A40-4782-BB80-C1208D1CBA63}"/>
          </ac:spMkLst>
        </pc:spChg>
        <pc:spChg chg="add mod">
          <ac:chgData name="linyd@gcu.edu.cn" userId="b8e7e040dcb4f74d" providerId="LiveId" clId="{B354B9F7-0C31-43D2-A7E5-4A546CF7C0E5}" dt="2022-02-17T11:44:56.394" v="1079" actId="20577"/>
          <ac:spMkLst>
            <pc:docMk/>
            <pc:sldMk cId="3583601329" sldId="279"/>
            <ac:spMk id="7" creationId="{D0E921DF-73FA-42EC-9557-976C8C68E6BE}"/>
          </ac:spMkLst>
        </pc:spChg>
        <pc:spChg chg="add mod">
          <ac:chgData name="linyd@gcu.edu.cn" userId="b8e7e040dcb4f74d" providerId="LiveId" clId="{B354B9F7-0C31-43D2-A7E5-4A546CF7C0E5}" dt="2022-02-17T11:45:40.334" v="1128" actId="207"/>
          <ac:spMkLst>
            <pc:docMk/>
            <pc:sldMk cId="3583601329" sldId="279"/>
            <ac:spMk id="9" creationId="{FB1FA3F9-9122-4E33-9885-6E542034B43F}"/>
          </ac:spMkLst>
        </pc:spChg>
        <pc:spChg chg="add mod">
          <ac:chgData name="linyd@gcu.edu.cn" userId="b8e7e040dcb4f74d" providerId="LiveId" clId="{B354B9F7-0C31-43D2-A7E5-4A546CF7C0E5}" dt="2022-02-17T11:41:55.421" v="823" actId="1076"/>
          <ac:spMkLst>
            <pc:docMk/>
            <pc:sldMk cId="3583601329" sldId="279"/>
            <ac:spMk id="11" creationId="{0BA24D72-0ECE-433E-9CD4-E825545DE200}"/>
          </ac:spMkLst>
        </pc:sp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866423340" sldId="280"/>
        </pc:sldMkLst>
      </pc:sldChg>
      <pc:sldChg chg="addSp modSp new mod">
        <pc:chgData name="linyd@gcu.edu.cn" userId="b8e7e040dcb4f74d" providerId="LiveId" clId="{B354B9F7-0C31-43D2-A7E5-4A546CF7C0E5}" dt="2022-02-17T13:57:46.469" v="3941" actId="1036"/>
        <pc:sldMkLst>
          <pc:docMk/>
          <pc:sldMk cId="887552755" sldId="280"/>
        </pc:sldMkLst>
        <pc:spChg chg="mod">
          <ac:chgData name="linyd@gcu.edu.cn" userId="b8e7e040dcb4f74d" providerId="LiveId" clId="{B354B9F7-0C31-43D2-A7E5-4A546CF7C0E5}" dt="2022-02-17T13:57:30.694" v="3902"/>
          <ac:spMkLst>
            <pc:docMk/>
            <pc:sldMk cId="887552755" sldId="280"/>
            <ac:spMk id="2" creationId="{3B3B6F4B-9B1A-4915-8C9D-0DB231D3DA8A}"/>
          </ac:spMkLst>
        </pc:spChg>
        <pc:spChg chg="mod">
          <ac:chgData name="linyd@gcu.edu.cn" userId="b8e7e040dcb4f74d" providerId="LiveId" clId="{B354B9F7-0C31-43D2-A7E5-4A546CF7C0E5}" dt="2022-02-17T13:57:37.666" v="3917" actId="20577"/>
          <ac:spMkLst>
            <pc:docMk/>
            <pc:sldMk cId="887552755" sldId="280"/>
            <ac:spMk id="3" creationId="{8E70D1DC-9183-43FE-A0BA-FDF1DFC71E69}"/>
          </ac:spMkLst>
        </pc:spChg>
        <pc:spChg chg="add mod">
          <ac:chgData name="linyd@gcu.edu.cn" userId="b8e7e040dcb4f74d" providerId="LiveId" clId="{B354B9F7-0C31-43D2-A7E5-4A546CF7C0E5}" dt="2022-02-17T13:57:46.469" v="3941" actId="1036"/>
          <ac:spMkLst>
            <pc:docMk/>
            <pc:sldMk cId="887552755" sldId="280"/>
            <ac:spMk id="7" creationId="{77DE490E-33D1-4E02-B28B-CF2879945945}"/>
          </ac:spMkLst>
        </pc:spChg>
        <pc:spChg chg="add mod">
          <ac:chgData name="linyd@gcu.edu.cn" userId="b8e7e040dcb4f74d" providerId="LiveId" clId="{B354B9F7-0C31-43D2-A7E5-4A546CF7C0E5}" dt="2022-02-17T13:57:46.469" v="3941" actId="1036"/>
          <ac:spMkLst>
            <pc:docMk/>
            <pc:sldMk cId="887552755" sldId="280"/>
            <ac:spMk id="8" creationId="{5151E493-76BE-48A0-9AB1-10EF7D91EBAF}"/>
          </ac:spMkLst>
        </pc:spChg>
        <pc:spChg chg="add mod">
          <ac:chgData name="linyd@gcu.edu.cn" userId="b8e7e040dcb4f74d" providerId="LiveId" clId="{B354B9F7-0C31-43D2-A7E5-4A546CF7C0E5}" dt="2022-02-17T13:57:46.469" v="3941" actId="1036"/>
          <ac:spMkLst>
            <pc:docMk/>
            <pc:sldMk cId="887552755" sldId="280"/>
            <ac:spMk id="9" creationId="{C069275F-DC86-418C-AB49-BBF9CE7F3D5B}"/>
          </ac:spMkLst>
        </pc:spChg>
        <pc:spChg chg="add mod">
          <ac:chgData name="linyd@gcu.edu.cn" userId="b8e7e040dcb4f74d" providerId="LiveId" clId="{B354B9F7-0C31-43D2-A7E5-4A546CF7C0E5}" dt="2022-02-17T13:57:46.469" v="3941" actId="1036"/>
          <ac:spMkLst>
            <pc:docMk/>
            <pc:sldMk cId="887552755" sldId="280"/>
            <ac:spMk id="10" creationId="{D8B989CC-AB2E-4985-B1EB-D22C339B539C}"/>
          </ac:spMkLst>
        </pc:spChg>
        <pc:spChg chg="add mod">
          <ac:chgData name="linyd@gcu.edu.cn" userId="b8e7e040dcb4f74d" providerId="LiveId" clId="{B354B9F7-0C31-43D2-A7E5-4A546CF7C0E5}" dt="2022-02-17T13:57:46.469" v="3941" actId="1036"/>
          <ac:spMkLst>
            <pc:docMk/>
            <pc:sldMk cId="887552755" sldId="280"/>
            <ac:spMk id="11" creationId="{1B9DA428-52A8-485D-B6C0-D7343340727A}"/>
          </ac:spMkLst>
        </pc:spChg>
        <pc:picChg chg="add mod">
          <ac:chgData name="linyd@gcu.edu.cn" userId="b8e7e040dcb4f74d" providerId="LiveId" clId="{B354B9F7-0C31-43D2-A7E5-4A546CF7C0E5}" dt="2022-02-17T13:57:46.469" v="3941" actId="1036"/>
          <ac:picMkLst>
            <pc:docMk/>
            <pc:sldMk cId="887552755" sldId="280"/>
            <ac:picMk id="5" creationId="{27AD18E5-6089-43E0-9D9E-AA6D8768DA4B}"/>
          </ac:picMkLst>
        </pc:picChg>
      </pc:sldChg>
      <pc:sldChg chg="modSp new mod">
        <pc:chgData name="linyd@gcu.edu.cn" userId="b8e7e040dcb4f74d" providerId="LiveId" clId="{B354B9F7-0C31-43D2-A7E5-4A546CF7C0E5}" dt="2022-02-17T13:59:16.430" v="3972" actId="20577"/>
        <pc:sldMkLst>
          <pc:docMk/>
          <pc:sldMk cId="449561519" sldId="281"/>
        </pc:sldMkLst>
        <pc:spChg chg="mod">
          <ac:chgData name="linyd@gcu.edu.cn" userId="b8e7e040dcb4f74d" providerId="LiveId" clId="{B354B9F7-0C31-43D2-A7E5-4A546CF7C0E5}" dt="2022-02-17T13:57:58.143" v="3942"/>
          <ac:spMkLst>
            <pc:docMk/>
            <pc:sldMk cId="449561519" sldId="281"/>
            <ac:spMk id="2" creationId="{0CFF6BB9-CA9C-4F36-9829-A44F36CB6FC8}"/>
          </ac:spMkLst>
        </pc:spChg>
        <pc:spChg chg="mod">
          <ac:chgData name="linyd@gcu.edu.cn" userId="b8e7e040dcb4f74d" providerId="LiveId" clId="{B354B9F7-0C31-43D2-A7E5-4A546CF7C0E5}" dt="2022-02-17T13:59:16.430" v="3972" actId="20577"/>
          <ac:spMkLst>
            <pc:docMk/>
            <pc:sldMk cId="449561519" sldId="281"/>
            <ac:spMk id="3" creationId="{EDD7E03D-8E38-4DD8-AD01-86C000B51925}"/>
          </ac:spMkLst>
        </pc:sp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979248775" sldId="281"/>
        </pc:sldMkLst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305669093" sldId="282"/>
        </pc:sldMkLst>
      </pc:sldChg>
      <pc:sldChg chg="modSp new mod">
        <pc:chgData name="linyd@gcu.edu.cn" userId="b8e7e040dcb4f74d" providerId="LiveId" clId="{B354B9F7-0C31-43D2-A7E5-4A546CF7C0E5}" dt="2022-02-17T13:59:49.045" v="3974"/>
        <pc:sldMkLst>
          <pc:docMk/>
          <pc:sldMk cId="2283918910" sldId="282"/>
        </pc:sldMkLst>
        <pc:spChg chg="mod">
          <ac:chgData name="linyd@gcu.edu.cn" userId="b8e7e040dcb4f74d" providerId="LiveId" clId="{B354B9F7-0C31-43D2-A7E5-4A546CF7C0E5}" dt="2022-02-17T13:59:49.045" v="3974"/>
          <ac:spMkLst>
            <pc:docMk/>
            <pc:sldMk cId="2283918910" sldId="282"/>
            <ac:spMk id="2" creationId="{53C9C85B-5A0A-4A1C-835A-BD980B64F163}"/>
          </ac:spMkLst>
        </pc:spChg>
        <pc:spChg chg="mod">
          <ac:chgData name="linyd@gcu.edu.cn" userId="b8e7e040dcb4f74d" providerId="LiveId" clId="{B354B9F7-0C31-43D2-A7E5-4A546CF7C0E5}" dt="2022-02-17T13:21:36.112" v="2128" actId="207"/>
          <ac:spMkLst>
            <pc:docMk/>
            <pc:sldMk cId="2283918910" sldId="282"/>
            <ac:spMk id="3" creationId="{63FADC3B-4613-45A5-B775-6EEB736DA5DE}"/>
          </ac:spMkLst>
        </pc:sp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8096015" sldId="283"/>
        </pc:sldMkLst>
      </pc:sldChg>
      <pc:sldChg chg="addSp modSp new mod">
        <pc:chgData name="linyd@gcu.edu.cn" userId="b8e7e040dcb4f74d" providerId="LiveId" clId="{B354B9F7-0C31-43D2-A7E5-4A546CF7C0E5}" dt="2022-02-17T14:00:08.523" v="3994" actId="1076"/>
        <pc:sldMkLst>
          <pc:docMk/>
          <pc:sldMk cId="1997228358" sldId="283"/>
        </pc:sldMkLst>
        <pc:spChg chg="mod">
          <ac:chgData name="linyd@gcu.edu.cn" userId="b8e7e040dcb4f74d" providerId="LiveId" clId="{B354B9F7-0C31-43D2-A7E5-4A546CF7C0E5}" dt="2022-02-17T13:59:54.361" v="3975"/>
          <ac:spMkLst>
            <pc:docMk/>
            <pc:sldMk cId="1997228358" sldId="283"/>
            <ac:spMk id="2" creationId="{905EB62D-1A02-4653-B1D1-CBE04729C49D}"/>
          </ac:spMkLst>
        </pc:spChg>
        <pc:spChg chg="mod">
          <ac:chgData name="linyd@gcu.edu.cn" userId="b8e7e040dcb4f74d" providerId="LiveId" clId="{B354B9F7-0C31-43D2-A7E5-4A546CF7C0E5}" dt="2022-02-17T14:00:01.871" v="3993" actId="20577"/>
          <ac:spMkLst>
            <pc:docMk/>
            <pc:sldMk cId="1997228358" sldId="283"/>
            <ac:spMk id="3" creationId="{8E5BC4FE-9D11-4A0B-A940-11A4BAA8DCA4}"/>
          </ac:spMkLst>
        </pc:spChg>
        <pc:spChg chg="add mod">
          <ac:chgData name="linyd@gcu.edu.cn" userId="b8e7e040dcb4f74d" providerId="LiveId" clId="{B354B9F7-0C31-43D2-A7E5-4A546CF7C0E5}" dt="2022-02-17T14:00:08.523" v="3994" actId="1076"/>
          <ac:spMkLst>
            <pc:docMk/>
            <pc:sldMk cId="1997228358" sldId="283"/>
            <ac:spMk id="4" creationId="{4DD0F1B5-7811-49C5-8F33-5D8372014259}"/>
          </ac:spMkLst>
        </pc:spChg>
        <pc:cxnChg chg="add mod">
          <ac:chgData name="linyd@gcu.edu.cn" userId="b8e7e040dcb4f74d" providerId="LiveId" clId="{B354B9F7-0C31-43D2-A7E5-4A546CF7C0E5}" dt="2022-02-17T14:00:08.523" v="3994" actId="1076"/>
          <ac:cxnSpMkLst>
            <pc:docMk/>
            <pc:sldMk cId="1997228358" sldId="283"/>
            <ac:cxnSpMk id="6" creationId="{5380E771-F790-4E68-9363-2C8390B6CFA3}"/>
          </ac:cxnSpMkLst>
        </pc:cxnChg>
      </pc:sldChg>
      <pc:sldChg chg="addSp modSp new mod modAnim">
        <pc:chgData name="linyd@gcu.edu.cn" userId="b8e7e040dcb4f74d" providerId="LiveId" clId="{B354B9F7-0C31-43D2-A7E5-4A546CF7C0E5}" dt="2022-02-17T14:00:16.869" v="3995"/>
        <pc:sldMkLst>
          <pc:docMk/>
          <pc:sldMk cId="1294509605" sldId="284"/>
        </pc:sldMkLst>
        <pc:spChg chg="mod">
          <ac:chgData name="linyd@gcu.edu.cn" userId="b8e7e040dcb4f74d" providerId="LiveId" clId="{B354B9F7-0C31-43D2-A7E5-4A546CF7C0E5}" dt="2022-02-17T14:00:16.869" v="3995"/>
          <ac:spMkLst>
            <pc:docMk/>
            <pc:sldMk cId="1294509605" sldId="284"/>
            <ac:spMk id="2" creationId="{D42554A4-6201-4235-93A8-F8BD985307A1}"/>
          </ac:spMkLst>
        </pc:spChg>
        <pc:spChg chg="mod">
          <ac:chgData name="linyd@gcu.edu.cn" userId="b8e7e040dcb4f74d" providerId="LiveId" clId="{B354B9F7-0C31-43D2-A7E5-4A546CF7C0E5}" dt="2022-02-17T13:35:40.578" v="2705" actId="20577"/>
          <ac:spMkLst>
            <pc:docMk/>
            <pc:sldMk cId="1294509605" sldId="284"/>
            <ac:spMk id="3" creationId="{320667CF-605C-4DD6-BC4A-6554A28F5C97}"/>
          </ac:spMkLst>
        </pc:spChg>
        <pc:spChg chg="add mod">
          <ac:chgData name="linyd@gcu.edu.cn" userId="b8e7e040dcb4f74d" providerId="LiveId" clId="{B354B9F7-0C31-43D2-A7E5-4A546CF7C0E5}" dt="2022-02-17T13:32:25.279" v="2513" actId="208"/>
          <ac:spMkLst>
            <pc:docMk/>
            <pc:sldMk cId="1294509605" sldId="284"/>
            <ac:spMk id="4" creationId="{DB3FB694-ECAC-4ED8-ABE6-28F7488EDAB4}"/>
          </ac:spMkLst>
        </pc:spChg>
        <pc:spChg chg="add mod">
          <ac:chgData name="linyd@gcu.edu.cn" userId="b8e7e040dcb4f74d" providerId="LiveId" clId="{B354B9F7-0C31-43D2-A7E5-4A546CF7C0E5}" dt="2022-02-17T13:28:03.710" v="2341" actId="1076"/>
          <ac:spMkLst>
            <pc:docMk/>
            <pc:sldMk cId="1294509605" sldId="284"/>
            <ac:spMk id="5" creationId="{C7E38AA2-F61D-4936-943F-F69023C39689}"/>
          </ac:spMkLst>
        </pc:spChg>
        <pc:spChg chg="add mod">
          <ac:chgData name="linyd@gcu.edu.cn" userId="b8e7e040dcb4f74d" providerId="LiveId" clId="{B354B9F7-0C31-43D2-A7E5-4A546CF7C0E5}" dt="2022-02-17T13:34:51.686" v="2682" actId="14100"/>
          <ac:spMkLst>
            <pc:docMk/>
            <pc:sldMk cId="1294509605" sldId="284"/>
            <ac:spMk id="6" creationId="{1891BD3F-DBF0-46A0-8503-AABF13AD4578}"/>
          </ac:spMkLst>
        </pc:spChg>
        <pc:spChg chg="add mod">
          <ac:chgData name="linyd@gcu.edu.cn" userId="b8e7e040dcb4f74d" providerId="LiveId" clId="{B354B9F7-0C31-43D2-A7E5-4A546CF7C0E5}" dt="2022-02-17T13:34:54.061" v="2683" actId="1076"/>
          <ac:spMkLst>
            <pc:docMk/>
            <pc:sldMk cId="1294509605" sldId="284"/>
            <ac:spMk id="7" creationId="{2A9CE49E-64DC-4E3D-BC9F-9D94C9A3A0A9}"/>
          </ac:spMkLst>
        </pc:spChg>
        <pc:spChg chg="add mod">
          <ac:chgData name="linyd@gcu.edu.cn" userId="b8e7e040dcb4f74d" providerId="LiveId" clId="{B354B9F7-0C31-43D2-A7E5-4A546CF7C0E5}" dt="2022-02-17T13:38:41.462" v="2730" actId="14100"/>
          <ac:spMkLst>
            <pc:docMk/>
            <pc:sldMk cId="1294509605" sldId="284"/>
            <ac:spMk id="8" creationId="{A6F4B010-61DA-4BCD-A60E-E935AFFCF49E}"/>
          </ac:spMkLst>
        </pc:spChg>
        <pc:spChg chg="add mod">
          <ac:chgData name="linyd@gcu.edu.cn" userId="b8e7e040dcb4f74d" providerId="LiveId" clId="{B354B9F7-0C31-43D2-A7E5-4A546CF7C0E5}" dt="2022-02-17T13:35:03.470" v="2685" actId="1076"/>
          <ac:spMkLst>
            <pc:docMk/>
            <pc:sldMk cId="1294509605" sldId="284"/>
            <ac:spMk id="9" creationId="{B8EBB5A5-F288-4C45-A330-3378A3034A30}"/>
          </ac:spMkLst>
        </pc:spChg>
        <pc:spChg chg="add mod">
          <ac:chgData name="linyd@gcu.edu.cn" userId="b8e7e040dcb4f74d" providerId="LiveId" clId="{B354B9F7-0C31-43D2-A7E5-4A546CF7C0E5}" dt="2022-02-17T13:29:18.862" v="2361" actId="1582"/>
          <ac:spMkLst>
            <pc:docMk/>
            <pc:sldMk cId="1294509605" sldId="284"/>
            <ac:spMk id="10" creationId="{5CBEF82F-1206-4710-8D9F-3426B0786AA1}"/>
          </ac:spMkLst>
        </pc:spChg>
        <pc:spChg chg="add mod">
          <ac:chgData name="linyd@gcu.edu.cn" userId="b8e7e040dcb4f74d" providerId="LiveId" clId="{B354B9F7-0C31-43D2-A7E5-4A546CF7C0E5}" dt="2022-02-17T13:29:25.915" v="2365" actId="1038"/>
          <ac:spMkLst>
            <pc:docMk/>
            <pc:sldMk cId="1294509605" sldId="284"/>
            <ac:spMk id="11" creationId="{2170AC57-34A0-4956-86B8-78989DB7EBC2}"/>
          </ac:spMkLst>
        </pc:spChg>
        <pc:spChg chg="add mod">
          <ac:chgData name="linyd@gcu.edu.cn" userId="b8e7e040dcb4f74d" providerId="LiveId" clId="{B354B9F7-0C31-43D2-A7E5-4A546CF7C0E5}" dt="2022-02-17T13:35:34.646" v="2697" actId="1076"/>
          <ac:spMkLst>
            <pc:docMk/>
            <pc:sldMk cId="1294509605" sldId="284"/>
            <ac:spMk id="12" creationId="{B4BCA5AD-9F11-41CD-BA1C-A874329D3978}"/>
          </ac:spMkLst>
        </pc:spChg>
        <pc:spChg chg="add mod">
          <ac:chgData name="linyd@gcu.edu.cn" userId="b8e7e040dcb4f74d" providerId="LiveId" clId="{B354B9F7-0C31-43D2-A7E5-4A546CF7C0E5}" dt="2022-02-17T13:29:54.518" v="2369" actId="571"/>
          <ac:spMkLst>
            <pc:docMk/>
            <pc:sldMk cId="1294509605" sldId="284"/>
            <ac:spMk id="13" creationId="{E99BD265-D510-4606-BF43-31400F0EBC62}"/>
          </ac:spMkLst>
        </pc:spChg>
        <pc:spChg chg="add mod">
          <ac:chgData name="linyd@gcu.edu.cn" userId="b8e7e040dcb4f74d" providerId="LiveId" clId="{B354B9F7-0C31-43D2-A7E5-4A546CF7C0E5}" dt="2022-02-17T13:30:00.398" v="2370" actId="571"/>
          <ac:spMkLst>
            <pc:docMk/>
            <pc:sldMk cId="1294509605" sldId="284"/>
            <ac:spMk id="14" creationId="{E35853BD-41F8-4159-94AF-F29493133016}"/>
          </ac:spMkLst>
        </pc:spChg>
        <pc:spChg chg="add mod">
          <ac:chgData name="linyd@gcu.edu.cn" userId="b8e7e040dcb4f74d" providerId="LiveId" clId="{B354B9F7-0C31-43D2-A7E5-4A546CF7C0E5}" dt="2022-02-17T13:35:34.646" v="2697" actId="1076"/>
          <ac:spMkLst>
            <pc:docMk/>
            <pc:sldMk cId="1294509605" sldId="284"/>
            <ac:spMk id="15" creationId="{A877F87F-1BB6-4EA3-895E-5537DD4D52CA}"/>
          </ac:spMkLst>
        </pc:spChg>
        <pc:spChg chg="add mod">
          <ac:chgData name="linyd@gcu.edu.cn" userId="b8e7e040dcb4f74d" providerId="LiveId" clId="{B354B9F7-0C31-43D2-A7E5-4A546CF7C0E5}" dt="2022-02-17T13:35:18.899" v="2693" actId="20577"/>
          <ac:spMkLst>
            <pc:docMk/>
            <pc:sldMk cId="1294509605" sldId="284"/>
            <ac:spMk id="16" creationId="{F1F34D5C-11CC-4B69-81CA-8366B3C45963}"/>
          </ac:spMkLst>
        </pc:spChg>
        <pc:spChg chg="add mod">
          <ac:chgData name="linyd@gcu.edu.cn" userId="b8e7e040dcb4f74d" providerId="LiveId" clId="{B354B9F7-0C31-43D2-A7E5-4A546CF7C0E5}" dt="2022-02-17T13:34:03.318" v="2663" actId="14100"/>
          <ac:spMkLst>
            <pc:docMk/>
            <pc:sldMk cId="1294509605" sldId="284"/>
            <ac:spMk id="17" creationId="{A067DB27-C4B7-4379-BF2F-58D59D124093}"/>
          </ac:spMkLst>
        </pc:spChg>
        <pc:picChg chg="add mod">
          <ac:chgData name="linyd@gcu.edu.cn" userId="b8e7e040dcb4f74d" providerId="LiveId" clId="{B354B9F7-0C31-43D2-A7E5-4A546CF7C0E5}" dt="2022-02-17T13:36:18.301" v="2709" actId="1076"/>
          <ac:picMkLst>
            <pc:docMk/>
            <pc:sldMk cId="1294509605" sldId="284"/>
            <ac:picMk id="19" creationId="{7E926AD8-C1A4-45A4-A795-F800576A677C}"/>
          </ac:picMkLst>
        </pc:pic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3750318789" sldId="284"/>
        </pc:sldMkLst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988336333" sldId="285"/>
        </pc:sldMkLst>
      </pc:sldChg>
      <pc:sldChg chg="addSp modSp new mod">
        <pc:chgData name="linyd@gcu.edu.cn" userId="b8e7e040dcb4f74d" providerId="LiveId" clId="{B354B9F7-0C31-43D2-A7E5-4A546CF7C0E5}" dt="2022-02-17T14:01:18.585" v="4023" actId="6549"/>
        <pc:sldMkLst>
          <pc:docMk/>
          <pc:sldMk cId="4161991637" sldId="285"/>
        </pc:sldMkLst>
        <pc:spChg chg="mod">
          <ac:chgData name="linyd@gcu.edu.cn" userId="b8e7e040dcb4f74d" providerId="LiveId" clId="{B354B9F7-0C31-43D2-A7E5-4A546CF7C0E5}" dt="2022-02-17T14:00:19.723" v="3996"/>
          <ac:spMkLst>
            <pc:docMk/>
            <pc:sldMk cId="4161991637" sldId="285"/>
            <ac:spMk id="2" creationId="{2E22BFA1-4AE0-4ADB-B8CC-EDAB8BF2A6E0}"/>
          </ac:spMkLst>
        </pc:spChg>
        <pc:spChg chg="mod">
          <ac:chgData name="linyd@gcu.edu.cn" userId="b8e7e040dcb4f74d" providerId="LiveId" clId="{B354B9F7-0C31-43D2-A7E5-4A546CF7C0E5}" dt="2022-02-17T14:01:18.585" v="4023" actId="6549"/>
          <ac:spMkLst>
            <pc:docMk/>
            <pc:sldMk cId="4161991637" sldId="285"/>
            <ac:spMk id="3" creationId="{B26E1A4D-66B6-4B88-9147-4EBE67A7732C}"/>
          </ac:spMkLst>
        </pc:spChg>
        <pc:spChg chg="add mod">
          <ac:chgData name="linyd@gcu.edu.cn" userId="b8e7e040dcb4f74d" providerId="LiveId" clId="{B354B9F7-0C31-43D2-A7E5-4A546CF7C0E5}" dt="2022-02-17T13:47:39.749" v="3263" actId="1076"/>
          <ac:spMkLst>
            <pc:docMk/>
            <pc:sldMk cId="4161991637" sldId="285"/>
            <ac:spMk id="4" creationId="{DC475632-B6FF-4941-A84C-24219A3683EC}"/>
          </ac:spMkLst>
        </pc:sp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883826308" sldId="286"/>
        </pc:sldMkLst>
      </pc:sldChg>
      <pc:sldChg chg="modSp add mod">
        <pc:chgData name="linyd@gcu.edu.cn" userId="b8e7e040dcb4f74d" providerId="LiveId" clId="{B354B9F7-0C31-43D2-A7E5-4A546CF7C0E5}" dt="2022-02-17T14:02:00.778" v="4031" actId="27636"/>
        <pc:sldMkLst>
          <pc:docMk/>
          <pc:sldMk cId="3974910444" sldId="286"/>
        </pc:sldMkLst>
        <pc:spChg chg="mod">
          <ac:chgData name="linyd@gcu.edu.cn" userId="b8e7e040dcb4f74d" providerId="LiveId" clId="{B354B9F7-0C31-43D2-A7E5-4A546CF7C0E5}" dt="2022-02-17T14:01:52.497" v="4025"/>
          <ac:spMkLst>
            <pc:docMk/>
            <pc:sldMk cId="3974910444" sldId="286"/>
            <ac:spMk id="2" creationId="{2E22BFA1-4AE0-4ADB-B8CC-EDAB8BF2A6E0}"/>
          </ac:spMkLst>
        </pc:spChg>
        <pc:spChg chg="mod">
          <ac:chgData name="linyd@gcu.edu.cn" userId="b8e7e040dcb4f74d" providerId="LiveId" clId="{B354B9F7-0C31-43D2-A7E5-4A546CF7C0E5}" dt="2022-02-17T14:02:00.778" v="4031" actId="27636"/>
          <ac:spMkLst>
            <pc:docMk/>
            <pc:sldMk cId="3974910444" sldId="286"/>
            <ac:spMk id="3" creationId="{B26E1A4D-66B6-4B88-9147-4EBE67A7732C}"/>
          </ac:spMkLst>
        </pc:spChg>
        <pc:spChg chg="mod">
          <ac:chgData name="linyd@gcu.edu.cn" userId="b8e7e040dcb4f74d" providerId="LiveId" clId="{B354B9F7-0C31-43D2-A7E5-4A546CF7C0E5}" dt="2022-02-17T13:48:44.053" v="3365" actId="1076"/>
          <ac:spMkLst>
            <pc:docMk/>
            <pc:sldMk cId="3974910444" sldId="286"/>
            <ac:spMk id="4" creationId="{DC475632-B6FF-4941-A84C-24219A3683EC}"/>
          </ac:spMkLst>
        </pc:sp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1331081926" sldId="287"/>
        </pc:sldMkLst>
      </pc:sldChg>
      <pc:sldChg chg="addSp modSp new mod">
        <pc:chgData name="linyd@gcu.edu.cn" userId="b8e7e040dcb4f74d" providerId="LiveId" clId="{B354B9F7-0C31-43D2-A7E5-4A546CF7C0E5}" dt="2022-02-17T14:02:19.567" v="4039"/>
        <pc:sldMkLst>
          <pc:docMk/>
          <pc:sldMk cId="3728784948" sldId="287"/>
        </pc:sldMkLst>
        <pc:spChg chg="mod">
          <ac:chgData name="linyd@gcu.edu.cn" userId="b8e7e040dcb4f74d" providerId="LiveId" clId="{B354B9F7-0C31-43D2-A7E5-4A546CF7C0E5}" dt="2022-02-17T14:02:19.567" v="4039"/>
          <ac:spMkLst>
            <pc:docMk/>
            <pc:sldMk cId="3728784948" sldId="287"/>
            <ac:spMk id="2" creationId="{BE9BB873-1657-4C67-AE84-574BC96336E9}"/>
          </ac:spMkLst>
        </pc:spChg>
        <pc:spChg chg="mod">
          <ac:chgData name="linyd@gcu.edu.cn" userId="b8e7e040dcb4f74d" providerId="LiveId" clId="{B354B9F7-0C31-43D2-A7E5-4A546CF7C0E5}" dt="2022-02-17T14:02:12.260" v="4037" actId="1076"/>
          <ac:spMkLst>
            <pc:docMk/>
            <pc:sldMk cId="3728784948" sldId="287"/>
            <ac:spMk id="3" creationId="{20D93D50-9D0D-4AA5-AAB6-4DE261C3EAB3}"/>
          </ac:spMkLst>
        </pc:spChg>
        <pc:spChg chg="add mod">
          <ac:chgData name="linyd@gcu.edu.cn" userId="b8e7e040dcb4f74d" providerId="LiveId" clId="{B354B9F7-0C31-43D2-A7E5-4A546CF7C0E5}" dt="2022-02-17T14:02:15.723" v="4038" actId="1076"/>
          <ac:spMkLst>
            <pc:docMk/>
            <pc:sldMk cId="3728784948" sldId="287"/>
            <ac:spMk id="4" creationId="{A0BFE5C2-5E46-4DF7-87AB-DB326FCE8019}"/>
          </ac:spMkLst>
        </pc:sp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2770304343" sldId="288"/>
        </pc:sldMkLst>
      </pc:sldChg>
      <pc:sldChg chg="modSp add mod">
        <pc:chgData name="linyd@gcu.edu.cn" userId="b8e7e040dcb4f74d" providerId="LiveId" clId="{B354B9F7-0C31-43D2-A7E5-4A546CF7C0E5}" dt="2022-02-17T13:59:32.094" v="3973" actId="6549"/>
        <pc:sldMkLst>
          <pc:docMk/>
          <pc:sldMk cId="3981097814" sldId="288"/>
        </pc:sldMkLst>
        <pc:spChg chg="mod">
          <ac:chgData name="linyd@gcu.edu.cn" userId="b8e7e040dcb4f74d" providerId="LiveId" clId="{B354B9F7-0C31-43D2-A7E5-4A546CF7C0E5}" dt="2022-02-17T13:59:32.094" v="3973" actId="6549"/>
          <ac:spMkLst>
            <pc:docMk/>
            <pc:sldMk cId="3981097814" sldId="288"/>
            <ac:spMk id="3" creationId="{EDD7E03D-8E38-4DD8-AD01-86C000B51925}"/>
          </ac:spMkLst>
        </pc:sp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2804355508" sldId="289"/>
        </pc:sldMkLst>
      </pc:sldChg>
      <pc:sldChg chg="delSp modSp add mod ord">
        <pc:chgData name="linyd@gcu.edu.cn" userId="b8e7e040dcb4f74d" providerId="LiveId" clId="{B354B9F7-0C31-43D2-A7E5-4A546CF7C0E5}" dt="2022-02-17T14:01:34.030" v="4024" actId="207"/>
        <pc:sldMkLst>
          <pc:docMk/>
          <pc:sldMk cId="3076468524" sldId="289"/>
        </pc:sldMkLst>
        <pc:spChg chg="mod">
          <ac:chgData name="linyd@gcu.edu.cn" userId="b8e7e040dcb4f74d" providerId="LiveId" clId="{B354B9F7-0C31-43D2-A7E5-4A546CF7C0E5}" dt="2022-02-17T14:01:34.030" v="4024" actId="207"/>
          <ac:spMkLst>
            <pc:docMk/>
            <pc:sldMk cId="3076468524" sldId="289"/>
            <ac:spMk id="3" creationId="{B26E1A4D-66B6-4B88-9147-4EBE67A7732C}"/>
          </ac:spMkLst>
        </pc:spChg>
        <pc:spChg chg="del">
          <ac:chgData name="linyd@gcu.edu.cn" userId="b8e7e040dcb4f74d" providerId="LiveId" clId="{B354B9F7-0C31-43D2-A7E5-4A546CF7C0E5}" dt="2022-02-17T14:00:48.334" v="4019" actId="478"/>
          <ac:spMkLst>
            <pc:docMk/>
            <pc:sldMk cId="3076468524" sldId="289"/>
            <ac:spMk id="4" creationId="{DC475632-B6FF-4941-A84C-24219A3683EC}"/>
          </ac:spMkLst>
        </pc:spChg>
      </pc:sldChg>
      <pc:sldChg chg="modSp new mod">
        <pc:chgData name="linyd@gcu.edu.cn" userId="b8e7e040dcb4f74d" providerId="LiveId" clId="{B354B9F7-0C31-43D2-A7E5-4A546CF7C0E5}" dt="2022-02-17T14:54:33.074" v="4276" actId="20577"/>
        <pc:sldMkLst>
          <pc:docMk/>
          <pc:sldMk cId="1455792196" sldId="290"/>
        </pc:sldMkLst>
        <pc:spChg chg="mod">
          <ac:chgData name="linyd@gcu.edu.cn" userId="b8e7e040dcb4f74d" providerId="LiveId" clId="{B354B9F7-0C31-43D2-A7E5-4A546CF7C0E5}" dt="2022-02-17T14:02:38.180" v="4049" actId="20577"/>
          <ac:spMkLst>
            <pc:docMk/>
            <pc:sldMk cId="1455792196" sldId="290"/>
            <ac:spMk id="2" creationId="{35830621-1914-4897-93C2-B33A6C5EA02F}"/>
          </ac:spMkLst>
        </pc:spChg>
        <pc:spChg chg="mod">
          <ac:chgData name="linyd@gcu.edu.cn" userId="b8e7e040dcb4f74d" providerId="LiveId" clId="{B354B9F7-0C31-43D2-A7E5-4A546CF7C0E5}" dt="2022-02-17T14:54:33.074" v="4276" actId="20577"/>
          <ac:spMkLst>
            <pc:docMk/>
            <pc:sldMk cId="1455792196" sldId="290"/>
            <ac:spMk id="3" creationId="{F270E208-2C0C-4B16-B96A-F82CA05CA358}"/>
          </ac:spMkLst>
        </pc:sp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2648760778" sldId="290"/>
        </pc:sldMkLst>
      </pc:sldChg>
      <pc:sldChg chg="addSp delSp modSp new mod modAnim">
        <pc:chgData name="linyd@gcu.edu.cn" userId="b8e7e040dcb4f74d" providerId="LiveId" clId="{B354B9F7-0C31-43D2-A7E5-4A546CF7C0E5}" dt="2022-02-18T02:11:53.243" v="4774" actId="14100"/>
        <pc:sldMkLst>
          <pc:docMk/>
          <pc:sldMk cId="568007217" sldId="291"/>
        </pc:sldMkLst>
        <pc:spChg chg="mod">
          <ac:chgData name="linyd@gcu.edu.cn" userId="b8e7e040dcb4f74d" providerId="LiveId" clId="{B354B9F7-0C31-43D2-A7E5-4A546CF7C0E5}" dt="2022-02-17T14:54:41.801" v="4286" actId="20577"/>
          <ac:spMkLst>
            <pc:docMk/>
            <pc:sldMk cId="568007217" sldId="291"/>
            <ac:spMk id="2" creationId="{6E31B26A-5417-4DEF-A0F5-E16D067442D7}"/>
          </ac:spMkLst>
        </pc:spChg>
        <pc:spChg chg="mod">
          <ac:chgData name="linyd@gcu.edu.cn" userId="b8e7e040dcb4f74d" providerId="LiveId" clId="{B354B9F7-0C31-43D2-A7E5-4A546CF7C0E5}" dt="2022-02-18T02:05:23.515" v="4680" actId="207"/>
          <ac:spMkLst>
            <pc:docMk/>
            <pc:sldMk cId="568007217" sldId="291"/>
            <ac:spMk id="3" creationId="{9D40A879-BE53-465E-8A6A-CE7AB0E54909}"/>
          </ac:spMkLst>
        </pc:spChg>
        <pc:spChg chg="add del mod">
          <ac:chgData name="linyd@gcu.edu.cn" userId="b8e7e040dcb4f74d" providerId="LiveId" clId="{B354B9F7-0C31-43D2-A7E5-4A546CF7C0E5}" dt="2022-02-18T02:00:16.353" v="4626" actId="478"/>
          <ac:spMkLst>
            <pc:docMk/>
            <pc:sldMk cId="568007217" sldId="291"/>
            <ac:spMk id="4" creationId="{AF143D3C-2E99-4A60-A45F-E7EAA5F15510}"/>
          </ac:spMkLst>
        </pc:spChg>
        <pc:spChg chg="add del mod">
          <ac:chgData name="linyd@gcu.edu.cn" userId="b8e7e040dcb4f74d" providerId="LiveId" clId="{B354B9F7-0C31-43D2-A7E5-4A546CF7C0E5}" dt="2022-02-18T02:00:16.353" v="4626" actId="478"/>
          <ac:spMkLst>
            <pc:docMk/>
            <pc:sldMk cId="568007217" sldId="291"/>
            <ac:spMk id="5" creationId="{DB272BEA-E529-489D-A388-CF43D466402E}"/>
          </ac:spMkLst>
        </pc:spChg>
        <pc:spChg chg="add del mod">
          <ac:chgData name="linyd@gcu.edu.cn" userId="b8e7e040dcb4f74d" providerId="LiveId" clId="{B354B9F7-0C31-43D2-A7E5-4A546CF7C0E5}" dt="2022-02-18T02:00:16.353" v="4626" actId="478"/>
          <ac:spMkLst>
            <pc:docMk/>
            <pc:sldMk cId="568007217" sldId="291"/>
            <ac:spMk id="6" creationId="{B0C41A41-0F01-48B2-91C2-C5EF7DF50B33}"/>
          </ac:spMkLst>
        </pc:spChg>
        <pc:spChg chg="add del mod">
          <ac:chgData name="linyd@gcu.edu.cn" userId="b8e7e040dcb4f74d" providerId="LiveId" clId="{B354B9F7-0C31-43D2-A7E5-4A546CF7C0E5}" dt="2022-02-18T02:00:16.353" v="4626" actId="478"/>
          <ac:spMkLst>
            <pc:docMk/>
            <pc:sldMk cId="568007217" sldId="291"/>
            <ac:spMk id="7" creationId="{9191A7A6-B568-4257-BE36-938D28B6CE9D}"/>
          </ac:spMkLst>
        </pc:spChg>
        <pc:spChg chg="add del mod">
          <ac:chgData name="linyd@gcu.edu.cn" userId="b8e7e040dcb4f74d" providerId="LiveId" clId="{B354B9F7-0C31-43D2-A7E5-4A546CF7C0E5}" dt="2022-02-18T02:00:16.353" v="4626" actId="478"/>
          <ac:spMkLst>
            <pc:docMk/>
            <pc:sldMk cId="568007217" sldId="291"/>
            <ac:spMk id="8" creationId="{994EB6D8-E0F8-48C6-96B9-0AD84431CBB8}"/>
          </ac:spMkLst>
        </pc:spChg>
        <pc:spChg chg="add del mod">
          <ac:chgData name="linyd@gcu.edu.cn" userId="b8e7e040dcb4f74d" providerId="LiveId" clId="{B354B9F7-0C31-43D2-A7E5-4A546CF7C0E5}" dt="2022-02-18T02:00:16.353" v="4626" actId="478"/>
          <ac:spMkLst>
            <pc:docMk/>
            <pc:sldMk cId="568007217" sldId="291"/>
            <ac:spMk id="9" creationId="{F28E2042-CA2F-4BAF-9122-63F55BFC3125}"/>
          </ac:spMkLst>
        </pc:spChg>
        <pc:spChg chg="add del mod">
          <ac:chgData name="linyd@gcu.edu.cn" userId="b8e7e040dcb4f74d" providerId="LiveId" clId="{B354B9F7-0C31-43D2-A7E5-4A546CF7C0E5}" dt="2022-02-18T02:00:16.353" v="4626" actId="478"/>
          <ac:spMkLst>
            <pc:docMk/>
            <pc:sldMk cId="568007217" sldId="291"/>
            <ac:spMk id="10" creationId="{9B5F5667-1389-4435-9FDD-7284D4B9B421}"/>
          </ac:spMkLst>
        </pc:spChg>
        <pc:spChg chg="add del mod">
          <ac:chgData name="linyd@gcu.edu.cn" userId="b8e7e040dcb4f74d" providerId="LiveId" clId="{B354B9F7-0C31-43D2-A7E5-4A546CF7C0E5}" dt="2022-02-18T02:00:16.353" v="4626" actId="478"/>
          <ac:spMkLst>
            <pc:docMk/>
            <pc:sldMk cId="568007217" sldId="291"/>
            <ac:spMk id="11" creationId="{4DA02309-A0B0-4248-98BE-9121A6E7671D}"/>
          </ac:spMkLst>
        </pc:spChg>
        <pc:spChg chg="add del mod">
          <ac:chgData name="linyd@gcu.edu.cn" userId="b8e7e040dcb4f74d" providerId="LiveId" clId="{B354B9F7-0C31-43D2-A7E5-4A546CF7C0E5}" dt="2022-02-18T02:00:16.353" v="4626" actId="478"/>
          <ac:spMkLst>
            <pc:docMk/>
            <pc:sldMk cId="568007217" sldId="291"/>
            <ac:spMk id="12" creationId="{6D74B885-FCD4-441F-A15D-D935E2C0DF8E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13" creationId="{4717C36C-8C94-4E4D-A43A-B6D337FE48C3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14" creationId="{3F18125B-57D9-4DB4-828B-3D2D4FE6C283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15" creationId="{858F4BE2-A345-4931-8874-A97E33A1FCA7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16" creationId="{3E164BE6-D2DB-40F7-AC9D-11D250C7F8F0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17" creationId="{A1CD0E89-73F3-4B21-866D-4091FE470C38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18" creationId="{6B70619C-60F4-4676-9D80-F4D133E6EC25}"/>
          </ac:spMkLst>
        </pc:spChg>
        <pc:spChg chg="add del mod">
          <ac:chgData name="linyd@gcu.edu.cn" userId="b8e7e040dcb4f74d" providerId="LiveId" clId="{B354B9F7-0C31-43D2-A7E5-4A546CF7C0E5}" dt="2022-02-18T02:00:40.481" v="4631" actId="478"/>
          <ac:spMkLst>
            <pc:docMk/>
            <pc:sldMk cId="568007217" sldId="291"/>
            <ac:spMk id="19" creationId="{0387F2D5-3250-4653-95AE-53FB9549E9D6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20" creationId="{B6362238-5858-4EEB-B1BA-896485FD9F67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21" creationId="{F74C49F4-406F-45A9-B10A-4FA802422103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22" creationId="{C5E0F1BF-B95D-4942-8595-F8EA7DC985BE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23" creationId="{23DB18FB-0CB6-42FB-B335-E4D1F33E3B78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24" creationId="{6E3B27D3-CD45-4FE0-8CBC-38B1AF58D228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25" creationId="{EC0338EB-978A-4981-80FB-117CF35FA8B7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26" creationId="{B292E5D1-76AD-494E-AE32-95DE7EF8DBC4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27" creationId="{4022443D-8CA4-4B84-8B46-11195642A29B}"/>
          </ac:spMkLst>
        </pc:spChg>
        <pc:spChg chg="add mod">
          <ac:chgData name="linyd@gcu.edu.cn" userId="b8e7e040dcb4f74d" providerId="LiveId" clId="{B354B9F7-0C31-43D2-A7E5-4A546CF7C0E5}" dt="2022-02-18T02:04:09.219" v="4677" actId="1582"/>
          <ac:spMkLst>
            <pc:docMk/>
            <pc:sldMk cId="568007217" sldId="291"/>
            <ac:spMk id="28" creationId="{E8E12077-90DD-47D6-923B-CB56FBE609D6}"/>
          </ac:spMkLst>
        </pc:spChg>
        <pc:spChg chg="add mod">
          <ac:chgData name="linyd@gcu.edu.cn" userId="b8e7e040dcb4f74d" providerId="LiveId" clId="{B354B9F7-0C31-43D2-A7E5-4A546CF7C0E5}" dt="2022-02-18T02:04:17.347" v="4679" actId="14100"/>
          <ac:spMkLst>
            <pc:docMk/>
            <pc:sldMk cId="568007217" sldId="291"/>
            <ac:spMk id="29" creationId="{ADE9940C-E83A-4943-8061-EC753E910C8A}"/>
          </ac:spMkLst>
        </pc:spChg>
        <pc:spChg chg="add mod">
          <ac:chgData name="linyd@gcu.edu.cn" userId="b8e7e040dcb4f74d" providerId="LiveId" clId="{B354B9F7-0C31-43D2-A7E5-4A546CF7C0E5}" dt="2022-02-18T02:06:24.964" v="4684" actId="1582"/>
          <ac:spMkLst>
            <pc:docMk/>
            <pc:sldMk cId="568007217" sldId="291"/>
            <ac:spMk id="30" creationId="{ADF2F049-9EEA-47A9-9BDA-6121B337A155}"/>
          </ac:spMkLst>
        </pc:spChg>
        <pc:spChg chg="add mod">
          <ac:chgData name="linyd@gcu.edu.cn" userId="b8e7e040dcb4f74d" providerId="LiveId" clId="{B354B9F7-0C31-43D2-A7E5-4A546CF7C0E5}" dt="2022-02-18T02:06:42.738" v="4687"/>
          <ac:spMkLst>
            <pc:docMk/>
            <pc:sldMk cId="568007217" sldId="291"/>
            <ac:spMk id="31" creationId="{B3B224D2-73A0-40F6-B9D8-EFA5A2D82C57}"/>
          </ac:spMkLst>
        </pc:spChg>
        <pc:spChg chg="add mod">
          <ac:chgData name="linyd@gcu.edu.cn" userId="b8e7e040dcb4f74d" providerId="LiveId" clId="{B354B9F7-0C31-43D2-A7E5-4A546CF7C0E5}" dt="2022-02-18T02:06:56.763" v="4688" actId="571"/>
          <ac:spMkLst>
            <pc:docMk/>
            <pc:sldMk cId="568007217" sldId="291"/>
            <ac:spMk id="32" creationId="{E0495F09-30E6-4BC2-87ED-BB316E32B618}"/>
          </ac:spMkLst>
        </pc:spChg>
        <pc:spChg chg="add mod">
          <ac:chgData name="linyd@gcu.edu.cn" userId="b8e7e040dcb4f74d" providerId="LiveId" clId="{B354B9F7-0C31-43D2-A7E5-4A546CF7C0E5}" dt="2022-02-18T02:06:56.763" v="4688" actId="571"/>
          <ac:spMkLst>
            <pc:docMk/>
            <pc:sldMk cId="568007217" sldId="291"/>
            <ac:spMk id="33" creationId="{C97AF3FE-3EE0-4AD0-9BEB-CB205DA8E7CC}"/>
          </ac:spMkLst>
        </pc:spChg>
        <pc:spChg chg="add mod">
          <ac:chgData name="linyd@gcu.edu.cn" userId="b8e7e040dcb4f74d" providerId="LiveId" clId="{B354B9F7-0C31-43D2-A7E5-4A546CF7C0E5}" dt="2022-02-18T02:07:04.028" v="4691" actId="20577"/>
          <ac:spMkLst>
            <pc:docMk/>
            <pc:sldMk cId="568007217" sldId="291"/>
            <ac:spMk id="34" creationId="{6E1DCAE4-A0C9-4A5E-B6DB-5DAFD6A8E2DF}"/>
          </ac:spMkLst>
        </pc:spChg>
        <pc:spChg chg="add mod">
          <ac:chgData name="linyd@gcu.edu.cn" userId="b8e7e040dcb4f74d" providerId="LiveId" clId="{B354B9F7-0C31-43D2-A7E5-4A546CF7C0E5}" dt="2022-02-18T02:07:00.499" v="4689" actId="571"/>
          <ac:spMkLst>
            <pc:docMk/>
            <pc:sldMk cId="568007217" sldId="291"/>
            <ac:spMk id="35" creationId="{7CC5576A-229D-4C22-83A4-A9277D6C32B6}"/>
          </ac:spMkLst>
        </pc:spChg>
        <pc:spChg chg="add mod">
          <ac:chgData name="linyd@gcu.edu.cn" userId="b8e7e040dcb4f74d" providerId="LiveId" clId="{B354B9F7-0C31-43D2-A7E5-4A546CF7C0E5}" dt="2022-02-18T02:07:00.499" v="4689" actId="571"/>
          <ac:spMkLst>
            <pc:docMk/>
            <pc:sldMk cId="568007217" sldId="291"/>
            <ac:spMk id="36" creationId="{549D4531-4E71-47E2-B217-D49B70CD4966}"/>
          </ac:spMkLst>
        </pc:spChg>
        <pc:spChg chg="add mod">
          <ac:chgData name="linyd@gcu.edu.cn" userId="b8e7e040dcb4f74d" providerId="LiveId" clId="{B354B9F7-0C31-43D2-A7E5-4A546CF7C0E5}" dt="2022-02-18T02:07:05.878" v="4692" actId="20577"/>
          <ac:spMkLst>
            <pc:docMk/>
            <pc:sldMk cId="568007217" sldId="291"/>
            <ac:spMk id="37" creationId="{780B17DE-6026-41AB-8524-2FC64422D4AE}"/>
          </ac:spMkLst>
        </pc:spChg>
        <pc:spChg chg="add mod">
          <ac:chgData name="linyd@gcu.edu.cn" userId="b8e7e040dcb4f74d" providerId="LiveId" clId="{B354B9F7-0C31-43D2-A7E5-4A546CF7C0E5}" dt="2022-02-18T02:07:30.241" v="4696" actId="1582"/>
          <ac:spMkLst>
            <pc:docMk/>
            <pc:sldMk cId="568007217" sldId="291"/>
            <ac:spMk id="38" creationId="{F6087796-A9D7-4DAB-8AFF-61546552F265}"/>
          </ac:spMkLst>
        </pc:spChg>
        <pc:spChg chg="add mod">
          <ac:chgData name="linyd@gcu.edu.cn" userId="b8e7e040dcb4f74d" providerId="LiveId" clId="{B354B9F7-0C31-43D2-A7E5-4A546CF7C0E5}" dt="2022-02-18T02:07:50.353" v="4700"/>
          <ac:spMkLst>
            <pc:docMk/>
            <pc:sldMk cId="568007217" sldId="291"/>
            <ac:spMk id="39" creationId="{1040600D-0A39-4565-903D-8A81BFBEC827}"/>
          </ac:spMkLst>
        </pc:spChg>
        <pc:spChg chg="add mod">
          <ac:chgData name="linyd@gcu.edu.cn" userId="b8e7e040dcb4f74d" providerId="LiveId" clId="{B354B9F7-0C31-43D2-A7E5-4A546CF7C0E5}" dt="2022-02-18T02:11:53.243" v="4774" actId="14100"/>
          <ac:spMkLst>
            <pc:docMk/>
            <pc:sldMk cId="568007217" sldId="291"/>
            <ac:spMk id="41" creationId="{812E4303-0192-4B6B-9F92-B6A1099E0163}"/>
          </ac:spMkLst>
        </pc:spChg>
        <pc:grpChg chg="add mod">
          <ac:chgData name="linyd@gcu.edu.cn" userId="b8e7e040dcb4f74d" providerId="LiveId" clId="{B354B9F7-0C31-43D2-A7E5-4A546CF7C0E5}" dt="2022-02-18T02:08:40.817" v="4701" actId="164"/>
          <ac:grpSpMkLst>
            <pc:docMk/>
            <pc:sldMk cId="568007217" sldId="291"/>
            <ac:grpSpMk id="40" creationId="{9938230A-F12B-4EB4-B320-005439D2DAB3}"/>
          </ac:grpSpMkLst>
        </pc:grp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4048618463" sldId="291"/>
        </pc:sldMkLst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392502826" sldId="292"/>
        </pc:sldMkLst>
      </pc:sldChg>
      <pc:sldChg chg="addSp modSp new mod">
        <pc:chgData name="linyd@gcu.edu.cn" userId="b8e7e040dcb4f74d" providerId="LiveId" clId="{B354B9F7-0C31-43D2-A7E5-4A546CF7C0E5}" dt="2022-02-18T02:53:31.392" v="5127" actId="1076"/>
        <pc:sldMkLst>
          <pc:docMk/>
          <pc:sldMk cId="758593883" sldId="292"/>
        </pc:sldMkLst>
        <pc:spChg chg="mod">
          <ac:chgData name="linyd@gcu.edu.cn" userId="b8e7e040dcb4f74d" providerId="LiveId" clId="{B354B9F7-0C31-43D2-A7E5-4A546CF7C0E5}" dt="2022-02-18T02:12:04.153" v="4776"/>
          <ac:spMkLst>
            <pc:docMk/>
            <pc:sldMk cId="758593883" sldId="292"/>
            <ac:spMk id="2" creationId="{D7DDC8B5-81CE-461B-9F94-62037F6D2E9B}"/>
          </ac:spMkLst>
        </pc:spChg>
        <pc:spChg chg="mod">
          <ac:chgData name="linyd@gcu.edu.cn" userId="b8e7e040dcb4f74d" providerId="LiveId" clId="{B354B9F7-0C31-43D2-A7E5-4A546CF7C0E5}" dt="2022-02-18T02:53:23.963" v="5125" actId="20577"/>
          <ac:spMkLst>
            <pc:docMk/>
            <pc:sldMk cId="758593883" sldId="292"/>
            <ac:spMk id="3" creationId="{ED1D5490-EE49-4E48-A7FE-13BB343D92B7}"/>
          </ac:spMkLst>
        </pc:spChg>
        <pc:picChg chg="add mod">
          <ac:chgData name="linyd@gcu.edu.cn" userId="b8e7e040dcb4f74d" providerId="LiveId" clId="{B354B9F7-0C31-43D2-A7E5-4A546CF7C0E5}" dt="2022-02-18T02:53:31.392" v="5127" actId="1076"/>
          <ac:picMkLst>
            <pc:docMk/>
            <pc:sldMk cId="758593883" sldId="292"/>
            <ac:picMk id="5" creationId="{803DBCDF-2180-4E54-9E16-F5EA7D80F009}"/>
          </ac:picMkLst>
        </pc:pic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966489955" sldId="293"/>
        </pc:sldMkLst>
      </pc:sldChg>
      <pc:sldChg chg="addSp delSp modSp new mod">
        <pc:chgData name="linyd@gcu.edu.cn" userId="b8e7e040dcb4f74d" providerId="LiveId" clId="{B354B9F7-0C31-43D2-A7E5-4A546CF7C0E5}" dt="2022-02-18T03:05:23.391" v="5850" actId="20577"/>
        <pc:sldMkLst>
          <pc:docMk/>
          <pc:sldMk cId="2803200624" sldId="293"/>
        </pc:sldMkLst>
        <pc:spChg chg="mod">
          <ac:chgData name="linyd@gcu.edu.cn" userId="b8e7e040dcb4f74d" providerId="LiveId" clId="{B354B9F7-0C31-43D2-A7E5-4A546CF7C0E5}" dt="2022-02-18T02:54:15.970" v="5129"/>
          <ac:spMkLst>
            <pc:docMk/>
            <pc:sldMk cId="2803200624" sldId="293"/>
            <ac:spMk id="2" creationId="{CCBEC23B-F0DD-4859-8A34-5EF2A726CDF9}"/>
          </ac:spMkLst>
        </pc:spChg>
        <pc:spChg chg="mod">
          <ac:chgData name="linyd@gcu.edu.cn" userId="b8e7e040dcb4f74d" providerId="LiveId" clId="{B354B9F7-0C31-43D2-A7E5-4A546CF7C0E5}" dt="2022-02-18T02:57:24.330" v="5452" actId="20577"/>
          <ac:spMkLst>
            <pc:docMk/>
            <pc:sldMk cId="2803200624" sldId="293"/>
            <ac:spMk id="3" creationId="{4998AF71-8B18-4280-8611-147A5E9E6E0C}"/>
          </ac:spMkLst>
        </pc:spChg>
        <pc:spChg chg="add mod">
          <ac:chgData name="linyd@gcu.edu.cn" userId="b8e7e040dcb4f74d" providerId="LiveId" clId="{B354B9F7-0C31-43D2-A7E5-4A546CF7C0E5}" dt="2022-02-18T03:04:59" v="5839" actId="20577"/>
          <ac:spMkLst>
            <pc:docMk/>
            <pc:sldMk cId="2803200624" sldId="293"/>
            <ac:spMk id="4" creationId="{3A401327-CBB9-4CCA-8B0C-E06FE6EB1178}"/>
          </ac:spMkLst>
        </pc:spChg>
        <pc:spChg chg="add del mod">
          <ac:chgData name="linyd@gcu.edu.cn" userId="b8e7e040dcb4f74d" providerId="LiveId" clId="{B354B9F7-0C31-43D2-A7E5-4A546CF7C0E5}" dt="2022-02-18T03:02:06.372" v="5780" actId="478"/>
          <ac:spMkLst>
            <pc:docMk/>
            <pc:sldMk cId="2803200624" sldId="293"/>
            <ac:spMk id="5" creationId="{A43EDF28-9B1E-4783-A5FE-C7F66E65EE45}"/>
          </ac:spMkLst>
        </pc:spChg>
        <pc:spChg chg="add del mod">
          <ac:chgData name="linyd@gcu.edu.cn" userId="b8e7e040dcb4f74d" providerId="LiveId" clId="{B354B9F7-0C31-43D2-A7E5-4A546CF7C0E5}" dt="2022-02-18T03:02:06.372" v="5780" actId="478"/>
          <ac:spMkLst>
            <pc:docMk/>
            <pc:sldMk cId="2803200624" sldId="293"/>
            <ac:spMk id="6" creationId="{169DD61D-2BC8-4187-BDCE-C40FA29DA235}"/>
          </ac:spMkLst>
        </pc:spChg>
        <pc:spChg chg="add del mod">
          <ac:chgData name="linyd@gcu.edu.cn" userId="b8e7e040dcb4f74d" providerId="LiveId" clId="{B354B9F7-0C31-43D2-A7E5-4A546CF7C0E5}" dt="2022-02-18T03:02:06.372" v="5780" actId="478"/>
          <ac:spMkLst>
            <pc:docMk/>
            <pc:sldMk cId="2803200624" sldId="293"/>
            <ac:spMk id="7" creationId="{47A7284B-68AD-447F-AFAD-CA20ADAADB79}"/>
          </ac:spMkLst>
        </pc:spChg>
        <pc:spChg chg="add del mod">
          <ac:chgData name="linyd@gcu.edu.cn" userId="b8e7e040dcb4f74d" providerId="LiveId" clId="{B354B9F7-0C31-43D2-A7E5-4A546CF7C0E5}" dt="2022-02-18T03:02:06.372" v="5780" actId="478"/>
          <ac:spMkLst>
            <pc:docMk/>
            <pc:sldMk cId="2803200624" sldId="293"/>
            <ac:spMk id="8" creationId="{F3187164-AA04-463F-A226-E97A1A53E58D}"/>
          </ac:spMkLst>
        </pc:spChg>
        <pc:spChg chg="add del mod">
          <ac:chgData name="linyd@gcu.edu.cn" userId="b8e7e040dcb4f74d" providerId="LiveId" clId="{B354B9F7-0C31-43D2-A7E5-4A546CF7C0E5}" dt="2022-02-18T03:02:06.372" v="5780" actId="478"/>
          <ac:spMkLst>
            <pc:docMk/>
            <pc:sldMk cId="2803200624" sldId="293"/>
            <ac:spMk id="9" creationId="{94F3279C-FC4B-4077-8BDD-CD28F65DAF1A}"/>
          </ac:spMkLst>
        </pc:spChg>
        <pc:spChg chg="add del mod">
          <ac:chgData name="linyd@gcu.edu.cn" userId="b8e7e040dcb4f74d" providerId="LiveId" clId="{B354B9F7-0C31-43D2-A7E5-4A546CF7C0E5}" dt="2022-02-18T03:02:06.372" v="5780" actId="478"/>
          <ac:spMkLst>
            <pc:docMk/>
            <pc:sldMk cId="2803200624" sldId="293"/>
            <ac:spMk id="10" creationId="{821768E8-0E77-4326-990C-2CB531E1972D}"/>
          </ac:spMkLst>
        </pc:spChg>
        <pc:spChg chg="add del mod">
          <ac:chgData name="linyd@gcu.edu.cn" userId="b8e7e040dcb4f74d" providerId="LiveId" clId="{B354B9F7-0C31-43D2-A7E5-4A546CF7C0E5}" dt="2022-02-18T03:02:06.372" v="5780" actId="478"/>
          <ac:spMkLst>
            <pc:docMk/>
            <pc:sldMk cId="2803200624" sldId="293"/>
            <ac:spMk id="11" creationId="{B4D71733-27A8-4A85-B784-AD31438B5D06}"/>
          </ac:spMkLst>
        </pc:spChg>
        <pc:spChg chg="add del mod">
          <ac:chgData name="linyd@gcu.edu.cn" userId="b8e7e040dcb4f74d" providerId="LiveId" clId="{B354B9F7-0C31-43D2-A7E5-4A546CF7C0E5}" dt="2022-02-18T03:02:06.372" v="5780" actId="478"/>
          <ac:spMkLst>
            <pc:docMk/>
            <pc:sldMk cId="2803200624" sldId="293"/>
            <ac:spMk id="12" creationId="{6EC40DFE-8495-4696-8837-4DF723F84E06}"/>
          </ac:spMkLst>
        </pc:spChg>
        <pc:spChg chg="add del mod">
          <ac:chgData name="linyd@gcu.edu.cn" userId="b8e7e040dcb4f74d" providerId="LiveId" clId="{B354B9F7-0C31-43D2-A7E5-4A546CF7C0E5}" dt="2022-02-18T03:02:06.372" v="5780" actId="478"/>
          <ac:spMkLst>
            <pc:docMk/>
            <pc:sldMk cId="2803200624" sldId="293"/>
            <ac:spMk id="13" creationId="{AD848A10-C34B-49ED-BF82-DE57D76C3B3A}"/>
          </ac:spMkLst>
        </pc:spChg>
        <pc:spChg chg="add mod">
          <ac:chgData name="linyd@gcu.edu.cn" userId="b8e7e040dcb4f74d" providerId="LiveId" clId="{B354B9F7-0C31-43D2-A7E5-4A546CF7C0E5}" dt="2022-02-18T03:02:11.885" v="5783" actId="164"/>
          <ac:spMkLst>
            <pc:docMk/>
            <pc:sldMk cId="2803200624" sldId="293"/>
            <ac:spMk id="14" creationId="{9B26FECE-05AF-4E8A-A0A3-D677E1BB9789}"/>
          </ac:spMkLst>
        </pc:spChg>
        <pc:spChg chg="add mod">
          <ac:chgData name="linyd@gcu.edu.cn" userId="b8e7e040dcb4f74d" providerId="LiveId" clId="{B354B9F7-0C31-43D2-A7E5-4A546CF7C0E5}" dt="2022-02-18T03:02:11.885" v="5783" actId="164"/>
          <ac:spMkLst>
            <pc:docMk/>
            <pc:sldMk cId="2803200624" sldId="293"/>
            <ac:spMk id="15" creationId="{BBD5EE57-B93B-4A23-8C3D-0C2BCC050C64}"/>
          </ac:spMkLst>
        </pc:spChg>
        <pc:spChg chg="add mod">
          <ac:chgData name="linyd@gcu.edu.cn" userId="b8e7e040dcb4f74d" providerId="LiveId" clId="{B354B9F7-0C31-43D2-A7E5-4A546CF7C0E5}" dt="2022-02-18T03:02:11.885" v="5783" actId="164"/>
          <ac:spMkLst>
            <pc:docMk/>
            <pc:sldMk cId="2803200624" sldId="293"/>
            <ac:spMk id="16" creationId="{1AAC70CF-9BE0-4DA2-BFEC-B6F784FE26CA}"/>
          </ac:spMkLst>
        </pc:spChg>
        <pc:spChg chg="add mod">
          <ac:chgData name="linyd@gcu.edu.cn" userId="b8e7e040dcb4f74d" providerId="LiveId" clId="{B354B9F7-0C31-43D2-A7E5-4A546CF7C0E5}" dt="2022-02-18T03:02:11.885" v="5783" actId="164"/>
          <ac:spMkLst>
            <pc:docMk/>
            <pc:sldMk cId="2803200624" sldId="293"/>
            <ac:spMk id="17" creationId="{AFA6CBE3-0655-4223-A40B-216736C94327}"/>
          </ac:spMkLst>
        </pc:spChg>
        <pc:spChg chg="add mod">
          <ac:chgData name="linyd@gcu.edu.cn" userId="b8e7e040dcb4f74d" providerId="LiveId" clId="{B354B9F7-0C31-43D2-A7E5-4A546CF7C0E5}" dt="2022-02-18T03:02:11.885" v="5783" actId="164"/>
          <ac:spMkLst>
            <pc:docMk/>
            <pc:sldMk cId="2803200624" sldId="293"/>
            <ac:spMk id="18" creationId="{EC2EC2D5-A6BC-4D0A-8C94-32322D812B7D}"/>
          </ac:spMkLst>
        </pc:spChg>
        <pc:spChg chg="add mod">
          <ac:chgData name="linyd@gcu.edu.cn" userId="b8e7e040dcb4f74d" providerId="LiveId" clId="{B354B9F7-0C31-43D2-A7E5-4A546CF7C0E5}" dt="2022-02-18T03:02:34.744" v="5796" actId="1076"/>
          <ac:spMkLst>
            <pc:docMk/>
            <pc:sldMk cId="2803200624" sldId="293"/>
            <ac:spMk id="19" creationId="{A846E4A7-E1B1-473F-AFEE-B7FB92D40C54}"/>
          </ac:spMkLst>
        </pc:spChg>
        <pc:spChg chg="add mod">
          <ac:chgData name="linyd@gcu.edu.cn" userId="b8e7e040dcb4f74d" providerId="LiveId" clId="{B354B9F7-0C31-43D2-A7E5-4A546CF7C0E5}" dt="2022-02-18T03:02:11.885" v="5783" actId="164"/>
          <ac:spMkLst>
            <pc:docMk/>
            <pc:sldMk cId="2803200624" sldId="293"/>
            <ac:spMk id="20" creationId="{81D3A19D-A972-48D2-803A-E44F03B0F197}"/>
          </ac:spMkLst>
        </pc:spChg>
        <pc:spChg chg="add mod">
          <ac:chgData name="linyd@gcu.edu.cn" userId="b8e7e040dcb4f74d" providerId="LiveId" clId="{B354B9F7-0C31-43D2-A7E5-4A546CF7C0E5}" dt="2022-02-18T03:02:11.885" v="5783" actId="164"/>
          <ac:spMkLst>
            <pc:docMk/>
            <pc:sldMk cId="2803200624" sldId="293"/>
            <ac:spMk id="21" creationId="{6E7946FF-6F10-4768-A014-D78B2D4E4021}"/>
          </ac:spMkLst>
        </pc:spChg>
        <pc:spChg chg="add mod">
          <ac:chgData name="linyd@gcu.edu.cn" userId="b8e7e040dcb4f74d" providerId="LiveId" clId="{B354B9F7-0C31-43D2-A7E5-4A546CF7C0E5}" dt="2022-02-18T03:02:11.885" v="5783" actId="164"/>
          <ac:spMkLst>
            <pc:docMk/>
            <pc:sldMk cId="2803200624" sldId="293"/>
            <ac:spMk id="22" creationId="{A33C7336-4D0C-409D-9B51-F1412E421032}"/>
          </ac:spMkLst>
        </pc:spChg>
        <pc:spChg chg="add mod">
          <ac:chgData name="linyd@gcu.edu.cn" userId="b8e7e040dcb4f74d" providerId="LiveId" clId="{B354B9F7-0C31-43D2-A7E5-4A546CF7C0E5}" dt="2022-02-18T03:02:11.885" v="5783" actId="164"/>
          <ac:spMkLst>
            <pc:docMk/>
            <pc:sldMk cId="2803200624" sldId="293"/>
            <ac:spMk id="23" creationId="{F89DEC39-B788-4226-9FED-EA8A6D5B4D04}"/>
          </ac:spMkLst>
        </pc:spChg>
        <pc:spChg chg="add mod">
          <ac:chgData name="linyd@gcu.edu.cn" userId="b8e7e040dcb4f74d" providerId="LiveId" clId="{B354B9F7-0C31-43D2-A7E5-4A546CF7C0E5}" dt="2022-02-18T03:02:11.885" v="5783" actId="164"/>
          <ac:spMkLst>
            <pc:docMk/>
            <pc:sldMk cId="2803200624" sldId="293"/>
            <ac:spMk id="24" creationId="{FD614A01-9404-42F9-A732-8EA96C604015}"/>
          </ac:spMkLst>
        </pc:spChg>
        <pc:spChg chg="add mod">
          <ac:chgData name="linyd@gcu.edu.cn" userId="b8e7e040dcb4f74d" providerId="LiveId" clId="{B354B9F7-0C31-43D2-A7E5-4A546CF7C0E5}" dt="2022-02-18T03:02:11.885" v="5783" actId="164"/>
          <ac:spMkLst>
            <pc:docMk/>
            <pc:sldMk cId="2803200624" sldId="293"/>
            <ac:spMk id="25" creationId="{3C4EC11E-9826-4DBE-AB88-E014E2FB0D08}"/>
          </ac:spMkLst>
        </pc:spChg>
        <pc:spChg chg="add mod">
          <ac:chgData name="linyd@gcu.edu.cn" userId="b8e7e040dcb4f74d" providerId="LiveId" clId="{B354B9F7-0C31-43D2-A7E5-4A546CF7C0E5}" dt="2022-02-18T03:02:11.885" v="5783" actId="164"/>
          <ac:spMkLst>
            <pc:docMk/>
            <pc:sldMk cId="2803200624" sldId="293"/>
            <ac:spMk id="26" creationId="{99E7F065-FE70-4E4D-81C7-F8104E364CC4}"/>
          </ac:spMkLst>
        </pc:spChg>
        <pc:spChg chg="mod">
          <ac:chgData name="linyd@gcu.edu.cn" userId="b8e7e040dcb4f74d" providerId="LiveId" clId="{B354B9F7-0C31-43D2-A7E5-4A546CF7C0E5}" dt="2022-02-18T03:02:52.736" v="5798" actId="571"/>
          <ac:spMkLst>
            <pc:docMk/>
            <pc:sldMk cId="2803200624" sldId="293"/>
            <ac:spMk id="29" creationId="{A192E541-6574-4CCE-BD76-213538046AD8}"/>
          </ac:spMkLst>
        </pc:spChg>
        <pc:spChg chg="mod">
          <ac:chgData name="linyd@gcu.edu.cn" userId="b8e7e040dcb4f74d" providerId="LiveId" clId="{B354B9F7-0C31-43D2-A7E5-4A546CF7C0E5}" dt="2022-02-18T03:02:52.736" v="5798" actId="571"/>
          <ac:spMkLst>
            <pc:docMk/>
            <pc:sldMk cId="2803200624" sldId="293"/>
            <ac:spMk id="30" creationId="{26BEBC29-91A5-4746-BC4F-3A725E1AA1FE}"/>
          </ac:spMkLst>
        </pc:spChg>
        <pc:spChg chg="mod">
          <ac:chgData name="linyd@gcu.edu.cn" userId="b8e7e040dcb4f74d" providerId="LiveId" clId="{B354B9F7-0C31-43D2-A7E5-4A546CF7C0E5}" dt="2022-02-18T03:02:52.736" v="5798" actId="571"/>
          <ac:spMkLst>
            <pc:docMk/>
            <pc:sldMk cId="2803200624" sldId="293"/>
            <ac:spMk id="31" creationId="{B29CC02D-EB1E-4EE9-B09B-98B77CFAF569}"/>
          </ac:spMkLst>
        </pc:spChg>
        <pc:spChg chg="mod">
          <ac:chgData name="linyd@gcu.edu.cn" userId="b8e7e040dcb4f74d" providerId="LiveId" clId="{B354B9F7-0C31-43D2-A7E5-4A546CF7C0E5}" dt="2022-02-18T03:02:52.736" v="5798" actId="571"/>
          <ac:spMkLst>
            <pc:docMk/>
            <pc:sldMk cId="2803200624" sldId="293"/>
            <ac:spMk id="32" creationId="{63DA30FF-1E3A-4A3A-A2D3-72684CD88A7A}"/>
          </ac:spMkLst>
        </pc:spChg>
        <pc:spChg chg="mod">
          <ac:chgData name="linyd@gcu.edu.cn" userId="b8e7e040dcb4f74d" providerId="LiveId" clId="{B354B9F7-0C31-43D2-A7E5-4A546CF7C0E5}" dt="2022-02-18T03:02:52.736" v="5798" actId="571"/>
          <ac:spMkLst>
            <pc:docMk/>
            <pc:sldMk cId="2803200624" sldId="293"/>
            <ac:spMk id="33" creationId="{1C76A58A-35F1-495F-A2E6-4D8071680FEA}"/>
          </ac:spMkLst>
        </pc:spChg>
        <pc:spChg chg="mod">
          <ac:chgData name="linyd@gcu.edu.cn" userId="b8e7e040dcb4f74d" providerId="LiveId" clId="{B354B9F7-0C31-43D2-A7E5-4A546CF7C0E5}" dt="2022-02-18T03:02:52.736" v="5798" actId="571"/>
          <ac:spMkLst>
            <pc:docMk/>
            <pc:sldMk cId="2803200624" sldId="293"/>
            <ac:spMk id="34" creationId="{0814BCB3-57B7-476B-8C5E-BC00AD412D9B}"/>
          </ac:spMkLst>
        </pc:spChg>
        <pc:spChg chg="mod">
          <ac:chgData name="linyd@gcu.edu.cn" userId="b8e7e040dcb4f74d" providerId="LiveId" clId="{B354B9F7-0C31-43D2-A7E5-4A546CF7C0E5}" dt="2022-02-18T03:02:52.736" v="5798" actId="571"/>
          <ac:spMkLst>
            <pc:docMk/>
            <pc:sldMk cId="2803200624" sldId="293"/>
            <ac:spMk id="35" creationId="{B991F238-CBE3-42DF-804E-DF314C3D97B8}"/>
          </ac:spMkLst>
        </pc:spChg>
        <pc:spChg chg="mod">
          <ac:chgData name="linyd@gcu.edu.cn" userId="b8e7e040dcb4f74d" providerId="LiveId" clId="{B354B9F7-0C31-43D2-A7E5-4A546CF7C0E5}" dt="2022-02-18T03:02:52.736" v="5798" actId="571"/>
          <ac:spMkLst>
            <pc:docMk/>
            <pc:sldMk cId="2803200624" sldId="293"/>
            <ac:spMk id="36" creationId="{79E95153-8A6D-4DAD-B6A6-8E147671E56C}"/>
          </ac:spMkLst>
        </pc:spChg>
        <pc:spChg chg="mod">
          <ac:chgData name="linyd@gcu.edu.cn" userId="b8e7e040dcb4f74d" providerId="LiveId" clId="{B354B9F7-0C31-43D2-A7E5-4A546CF7C0E5}" dt="2022-02-18T03:02:52.736" v="5798" actId="571"/>
          <ac:spMkLst>
            <pc:docMk/>
            <pc:sldMk cId="2803200624" sldId="293"/>
            <ac:spMk id="37" creationId="{8851E4B3-B936-4E2E-A321-3D90131E1E4A}"/>
          </ac:spMkLst>
        </pc:spChg>
        <pc:spChg chg="mod">
          <ac:chgData name="linyd@gcu.edu.cn" userId="b8e7e040dcb4f74d" providerId="LiveId" clId="{B354B9F7-0C31-43D2-A7E5-4A546CF7C0E5}" dt="2022-02-18T03:02:52.736" v="5798" actId="571"/>
          <ac:spMkLst>
            <pc:docMk/>
            <pc:sldMk cId="2803200624" sldId="293"/>
            <ac:spMk id="38" creationId="{92C1858A-AC0D-4439-BD09-8DE2D924038B}"/>
          </ac:spMkLst>
        </pc:spChg>
        <pc:spChg chg="mod">
          <ac:chgData name="linyd@gcu.edu.cn" userId="b8e7e040dcb4f74d" providerId="LiveId" clId="{B354B9F7-0C31-43D2-A7E5-4A546CF7C0E5}" dt="2022-02-18T03:02:52.736" v="5798" actId="571"/>
          <ac:spMkLst>
            <pc:docMk/>
            <pc:sldMk cId="2803200624" sldId="293"/>
            <ac:spMk id="39" creationId="{EA8EEF83-6F49-4928-AA2C-0446C3C97DB0}"/>
          </ac:spMkLst>
        </pc:spChg>
        <pc:spChg chg="mod">
          <ac:chgData name="linyd@gcu.edu.cn" userId="b8e7e040dcb4f74d" providerId="LiveId" clId="{B354B9F7-0C31-43D2-A7E5-4A546CF7C0E5}" dt="2022-02-18T03:02:52.736" v="5798" actId="571"/>
          <ac:spMkLst>
            <pc:docMk/>
            <pc:sldMk cId="2803200624" sldId="293"/>
            <ac:spMk id="40" creationId="{231150B4-55B8-471F-933E-0107C48E9A2D}"/>
          </ac:spMkLst>
        </pc:spChg>
        <pc:spChg chg="del mod">
          <ac:chgData name="linyd@gcu.edu.cn" userId="b8e7e040dcb4f74d" providerId="LiveId" clId="{B354B9F7-0C31-43D2-A7E5-4A546CF7C0E5}" dt="2022-02-18T03:03:01.425" v="5800" actId="478"/>
          <ac:spMkLst>
            <pc:docMk/>
            <pc:sldMk cId="2803200624" sldId="293"/>
            <ac:spMk id="41" creationId="{D1854390-1105-4EF8-9650-1A76CD096E7D}"/>
          </ac:spMkLst>
        </pc:spChg>
        <pc:spChg chg="add mod">
          <ac:chgData name="linyd@gcu.edu.cn" userId="b8e7e040dcb4f74d" providerId="LiveId" clId="{B354B9F7-0C31-43D2-A7E5-4A546CF7C0E5}" dt="2022-02-18T03:02:54.470" v="5799" actId="20577"/>
          <ac:spMkLst>
            <pc:docMk/>
            <pc:sldMk cId="2803200624" sldId="293"/>
            <ac:spMk id="42" creationId="{8376E9EE-FEA1-4948-83F9-D281DD0CD2F0}"/>
          </ac:spMkLst>
        </pc:spChg>
        <pc:spChg chg="add del">
          <ac:chgData name="linyd@gcu.edu.cn" userId="b8e7e040dcb4f74d" providerId="LiveId" clId="{B354B9F7-0C31-43D2-A7E5-4A546CF7C0E5}" dt="2022-02-18T03:03:16.266" v="5802" actId="478"/>
          <ac:spMkLst>
            <pc:docMk/>
            <pc:sldMk cId="2803200624" sldId="293"/>
            <ac:spMk id="43" creationId="{3256ADB8-BCD5-4304-8139-C5277F4D1AEC}"/>
          </ac:spMkLst>
        </pc:spChg>
        <pc:spChg chg="add mod">
          <ac:chgData name="linyd@gcu.edu.cn" userId="b8e7e040dcb4f74d" providerId="LiveId" clId="{B354B9F7-0C31-43D2-A7E5-4A546CF7C0E5}" dt="2022-02-18T03:03:50.079" v="5809" actId="1582"/>
          <ac:spMkLst>
            <pc:docMk/>
            <pc:sldMk cId="2803200624" sldId="293"/>
            <ac:spMk id="47" creationId="{C1BD6AA1-5C0E-4A91-BFE7-13B5339BBBC2}"/>
          </ac:spMkLst>
        </pc:spChg>
        <pc:spChg chg="add mod">
          <ac:chgData name="linyd@gcu.edu.cn" userId="b8e7e040dcb4f74d" providerId="LiveId" clId="{B354B9F7-0C31-43D2-A7E5-4A546CF7C0E5}" dt="2022-02-18T03:04:08.079" v="5820" actId="1076"/>
          <ac:spMkLst>
            <pc:docMk/>
            <pc:sldMk cId="2803200624" sldId="293"/>
            <ac:spMk id="48" creationId="{3E2B5A08-8FD5-4AB6-B9CE-27C1677CA73E}"/>
          </ac:spMkLst>
        </pc:spChg>
        <pc:spChg chg="add mod">
          <ac:chgData name="linyd@gcu.edu.cn" userId="b8e7e040dcb4f74d" providerId="LiveId" clId="{B354B9F7-0C31-43D2-A7E5-4A546CF7C0E5}" dt="2022-02-18T03:05:18.295" v="5847" actId="1076"/>
          <ac:spMkLst>
            <pc:docMk/>
            <pc:sldMk cId="2803200624" sldId="293"/>
            <ac:spMk id="49" creationId="{3109C187-C552-43F5-8A0C-1F32704BFA53}"/>
          </ac:spMkLst>
        </pc:spChg>
        <pc:spChg chg="add mod">
          <ac:chgData name="linyd@gcu.edu.cn" userId="b8e7e040dcb4f74d" providerId="LiveId" clId="{B354B9F7-0C31-43D2-A7E5-4A546CF7C0E5}" dt="2022-02-18T03:05:23.391" v="5850" actId="20577"/>
          <ac:spMkLst>
            <pc:docMk/>
            <pc:sldMk cId="2803200624" sldId="293"/>
            <ac:spMk id="50" creationId="{3E52ACBC-72DA-4AC7-A843-B807791F5AA5}"/>
          </ac:spMkLst>
        </pc:spChg>
        <pc:grpChg chg="add mod">
          <ac:chgData name="linyd@gcu.edu.cn" userId="b8e7e040dcb4f74d" providerId="LiveId" clId="{B354B9F7-0C31-43D2-A7E5-4A546CF7C0E5}" dt="2022-02-18T03:02:16.103" v="5784" actId="1076"/>
          <ac:grpSpMkLst>
            <pc:docMk/>
            <pc:sldMk cId="2803200624" sldId="293"/>
            <ac:grpSpMk id="27" creationId="{999D0166-3A4F-4BE5-B701-397587AB0FC6}"/>
          </ac:grpSpMkLst>
        </pc:grpChg>
        <pc:grpChg chg="add mod">
          <ac:chgData name="linyd@gcu.edu.cn" userId="b8e7e040dcb4f74d" providerId="LiveId" clId="{B354B9F7-0C31-43D2-A7E5-4A546CF7C0E5}" dt="2022-02-18T03:02:52.736" v="5798" actId="571"/>
          <ac:grpSpMkLst>
            <pc:docMk/>
            <pc:sldMk cId="2803200624" sldId="293"/>
            <ac:grpSpMk id="28" creationId="{4FBDF865-FC2D-4EE8-8377-DFA6D307EDBC}"/>
          </ac:grpSpMkLst>
        </pc:grpChg>
        <pc:cxnChg chg="add mod">
          <ac:chgData name="linyd@gcu.edu.cn" userId="b8e7e040dcb4f74d" providerId="LiveId" clId="{B354B9F7-0C31-43D2-A7E5-4A546CF7C0E5}" dt="2022-02-18T03:03:32.103" v="5806" actId="1582"/>
          <ac:cxnSpMkLst>
            <pc:docMk/>
            <pc:sldMk cId="2803200624" sldId="293"/>
            <ac:cxnSpMk id="45" creationId="{3816666F-F222-4AF1-9393-26B7B0C813E7}"/>
          </ac:cxnSpMkLst>
        </pc:cxnChg>
      </pc:sldChg>
      <pc:sldChg chg="addSp modSp new mod">
        <pc:chgData name="linyd@gcu.edu.cn" userId="b8e7e040dcb4f74d" providerId="LiveId" clId="{B354B9F7-0C31-43D2-A7E5-4A546CF7C0E5}" dt="2022-02-18T03:12:48.384" v="6075" actId="20577"/>
        <pc:sldMkLst>
          <pc:docMk/>
          <pc:sldMk cId="1949389949" sldId="294"/>
        </pc:sldMkLst>
        <pc:spChg chg="mod">
          <ac:chgData name="linyd@gcu.edu.cn" userId="b8e7e040dcb4f74d" providerId="LiveId" clId="{B354B9F7-0C31-43D2-A7E5-4A546CF7C0E5}" dt="2022-02-18T03:09:04.437" v="5852"/>
          <ac:spMkLst>
            <pc:docMk/>
            <pc:sldMk cId="1949389949" sldId="294"/>
            <ac:spMk id="2" creationId="{188673F4-3B8C-4159-9384-E2CF34FA61D0}"/>
          </ac:spMkLst>
        </pc:spChg>
        <pc:spChg chg="mod">
          <ac:chgData name="linyd@gcu.edu.cn" userId="b8e7e040dcb4f74d" providerId="LiveId" clId="{B354B9F7-0C31-43D2-A7E5-4A546CF7C0E5}" dt="2022-02-18T03:11:10.001" v="6020" actId="20577"/>
          <ac:spMkLst>
            <pc:docMk/>
            <pc:sldMk cId="1949389949" sldId="294"/>
            <ac:spMk id="3" creationId="{F0CC3D34-F3BD-4209-8C53-AB4DAA912104}"/>
          </ac:spMkLst>
        </pc:spChg>
        <pc:spChg chg="add mod">
          <ac:chgData name="linyd@gcu.edu.cn" userId="b8e7e040dcb4f74d" providerId="LiveId" clId="{B354B9F7-0C31-43D2-A7E5-4A546CF7C0E5}" dt="2022-02-18T03:12:48.384" v="6075" actId="20577"/>
          <ac:spMkLst>
            <pc:docMk/>
            <pc:sldMk cId="1949389949" sldId="294"/>
            <ac:spMk id="4" creationId="{B00E8912-AA5A-431D-9655-22B2B5ADB8F1}"/>
          </ac:spMkLst>
        </pc:sp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3200545886" sldId="294"/>
        </pc:sldMkLst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2726465812" sldId="295"/>
        </pc:sldMkLst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3719439233" sldId="296"/>
        </pc:sldMkLst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3213236721" sldId="297"/>
        </pc:sldMkLst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3457955521" sldId="298"/>
        </pc:sldMkLst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3734038973" sldId="299"/>
        </pc:sldMkLst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2788136715" sldId="300"/>
        </pc:sldMkLst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1428977253" sldId="301"/>
        </pc:sldMkLst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945809624" sldId="302"/>
        </pc:sldMkLst>
      </pc:sldChg>
      <pc:sldChg chg="addSp modSp mod modAnim">
        <pc:chgData name="linyd@gcu.edu.cn" userId="b8e7e040dcb4f74d" providerId="LiveId" clId="{B354B9F7-0C31-43D2-A7E5-4A546CF7C0E5}" dt="2022-02-19T16:04:22.146" v="6566" actId="1076"/>
        <pc:sldMkLst>
          <pc:docMk/>
          <pc:sldMk cId="823010075" sldId="305"/>
        </pc:sldMkLst>
        <pc:spChg chg="mod">
          <ac:chgData name="linyd@gcu.edu.cn" userId="b8e7e040dcb4f74d" providerId="LiveId" clId="{B354B9F7-0C31-43D2-A7E5-4A546CF7C0E5}" dt="2022-02-19T16:01:17.525" v="6533" actId="21"/>
          <ac:spMkLst>
            <pc:docMk/>
            <pc:sldMk cId="823010075" sldId="305"/>
            <ac:spMk id="3" creationId="{69265034-0824-4187-A515-281186783C37}"/>
          </ac:spMkLst>
        </pc:spChg>
        <pc:spChg chg="add mod">
          <ac:chgData name="linyd@gcu.edu.cn" userId="b8e7e040dcb4f74d" providerId="LiveId" clId="{B354B9F7-0C31-43D2-A7E5-4A546CF7C0E5}" dt="2022-02-19T16:02:32.066" v="6558" actId="1076"/>
          <ac:spMkLst>
            <pc:docMk/>
            <pc:sldMk cId="823010075" sldId="305"/>
            <ac:spMk id="7" creationId="{8483F8EE-F478-4031-94B8-2681290A7D15}"/>
          </ac:spMkLst>
        </pc:spChg>
        <pc:spChg chg="add mod">
          <ac:chgData name="linyd@gcu.edu.cn" userId="b8e7e040dcb4f74d" providerId="LiveId" clId="{B354B9F7-0C31-43D2-A7E5-4A546CF7C0E5}" dt="2022-02-19T16:03:16.306" v="6563" actId="1076"/>
          <ac:spMkLst>
            <pc:docMk/>
            <pc:sldMk cId="823010075" sldId="305"/>
            <ac:spMk id="8" creationId="{ADBDA2CA-6D8C-4059-9CFE-A7FC1398C0C8}"/>
          </ac:spMkLst>
        </pc:spChg>
        <pc:picChg chg="add mod">
          <ac:chgData name="linyd@gcu.edu.cn" userId="b8e7e040dcb4f74d" providerId="LiveId" clId="{B354B9F7-0C31-43D2-A7E5-4A546CF7C0E5}" dt="2022-02-19T16:02:41.418" v="6560" actId="1076"/>
          <ac:picMkLst>
            <pc:docMk/>
            <pc:sldMk cId="823010075" sldId="305"/>
            <ac:picMk id="5" creationId="{7ED782CB-EB89-49A1-A00F-C9B1F833910E}"/>
          </ac:picMkLst>
        </pc:picChg>
        <pc:picChg chg="add mod">
          <ac:chgData name="linyd@gcu.edu.cn" userId="b8e7e040dcb4f74d" providerId="LiveId" clId="{B354B9F7-0C31-43D2-A7E5-4A546CF7C0E5}" dt="2022-02-19T16:04:22.146" v="6566" actId="1076"/>
          <ac:picMkLst>
            <pc:docMk/>
            <pc:sldMk cId="823010075" sldId="305"/>
            <ac:picMk id="10" creationId="{5495CFC8-4E46-4155-B515-2D6AB3792C10}"/>
          </ac:picMkLst>
        </pc:picChg>
      </pc:sldChg>
      <pc:sldChg chg="addSp delSp modSp new mod modAnim">
        <pc:chgData name="linyd@gcu.edu.cn" userId="b8e7e040dcb4f74d" providerId="LiveId" clId="{B354B9F7-0C31-43D2-A7E5-4A546CF7C0E5}" dt="2022-02-19T16:15:44.714" v="7113" actId="207"/>
        <pc:sldMkLst>
          <pc:docMk/>
          <pc:sldMk cId="2231886240" sldId="306"/>
        </pc:sldMkLst>
        <pc:spChg chg="mod">
          <ac:chgData name="linyd@gcu.edu.cn" userId="b8e7e040dcb4f74d" providerId="LiveId" clId="{B354B9F7-0C31-43D2-A7E5-4A546CF7C0E5}" dt="2022-02-19T16:05:43.165" v="6576" actId="20577"/>
          <ac:spMkLst>
            <pc:docMk/>
            <pc:sldMk cId="2231886240" sldId="306"/>
            <ac:spMk id="2" creationId="{E3357465-88F3-4E31-AFA6-68E37F02E85C}"/>
          </ac:spMkLst>
        </pc:spChg>
        <pc:spChg chg="mod">
          <ac:chgData name="linyd@gcu.edu.cn" userId="b8e7e040dcb4f74d" providerId="LiveId" clId="{B354B9F7-0C31-43D2-A7E5-4A546CF7C0E5}" dt="2022-02-19T16:15:44.714" v="7113" actId="207"/>
          <ac:spMkLst>
            <pc:docMk/>
            <pc:sldMk cId="2231886240" sldId="306"/>
            <ac:spMk id="3" creationId="{6CE28EAB-AF44-4BDE-8488-04357A1B88FC}"/>
          </ac:spMkLst>
        </pc:spChg>
        <pc:picChg chg="add del mod">
          <ac:chgData name="linyd@gcu.edu.cn" userId="b8e7e040dcb4f74d" providerId="LiveId" clId="{B354B9F7-0C31-43D2-A7E5-4A546CF7C0E5}" dt="2022-02-19T16:11:36.401" v="6764" actId="478"/>
          <ac:picMkLst>
            <pc:docMk/>
            <pc:sldMk cId="2231886240" sldId="306"/>
            <ac:picMk id="5" creationId="{01C159EF-6574-458C-9393-328F78FCA817}"/>
          </ac:picMkLst>
        </pc:picChg>
        <pc:picChg chg="add mod">
          <ac:chgData name="linyd@gcu.edu.cn" userId="b8e7e040dcb4f74d" providerId="LiveId" clId="{B354B9F7-0C31-43D2-A7E5-4A546CF7C0E5}" dt="2022-02-19T16:15:21.938" v="7110" actId="1076"/>
          <ac:picMkLst>
            <pc:docMk/>
            <pc:sldMk cId="2231886240" sldId="306"/>
            <ac:picMk id="7" creationId="{9D64355C-8AEF-436B-AC08-DC87ABDA63E7}"/>
          </ac:picMkLst>
        </pc:picChg>
      </pc:sldChg>
      <pc:sldChg chg="addSp modSp new mod">
        <pc:chgData name="linyd@gcu.edu.cn" userId="b8e7e040dcb4f74d" providerId="LiveId" clId="{B354B9F7-0C31-43D2-A7E5-4A546CF7C0E5}" dt="2022-02-19T16:19:45.379" v="7344" actId="207"/>
        <pc:sldMkLst>
          <pc:docMk/>
          <pc:sldMk cId="874256420" sldId="307"/>
        </pc:sldMkLst>
        <pc:spChg chg="mod">
          <ac:chgData name="linyd@gcu.edu.cn" userId="b8e7e040dcb4f74d" providerId="LiveId" clId="{B354B9F7-0C31-43D2-A7E5-4A546CF7C0E5}" dt="2022-02-19T16:16:22.049" v="7115"/>
          <ac:spMkLst>
            <pc:docMk/>
            <pc:sldMk cId="874256420" sldId="307"/>
            <ac:spMk id="2" creationId="{E60D9C4C-36EF-4C76-903A-37D513868A77}"/>
          </ac:spMkLst>
        </pc:spChg>
        <pc:spChg chg="mod">
          <ac:chgData name="linyd@gcu.edu.cn" userId="b8e7e040dcb4f74d" providerId="LiveId" clId="{B354B9F7-0C31-43D2-A7E5-4A546CF7C0E5}" dt="2022-02-19T16:19:45.379" v="7344" actId="207"/>
          <ac:spMkLst>
            <pc:docMk/>
            <pc:sldMk cId="874256420" sldId="307"/>
            <ac:spMk id="3" creationId="{6202399B-D027-4CEF-8213-0340EE21BADA}"/>
          </ac:spMkLst>
        </pc:spChg>
        <pc:picChg chg="add mod">
          <ac:chgData name="linyd@gcu.edu.cn" userId="b8e7e040dcb4f74d" providerId="LiveId" clId="{B354B9F7-0C31-43D2-A7E5-4A546CF7C0E5}" dt="2022-02-19T16:19:38.578" v="7343" actId="1076"/>
          <ac:picMkLst>
            <pc:docMk/>
            <pc:sldMk cId="874256420" sldId="307"/>
            <ac:picMk id="5" creationId="{67ABCF6C-4193-40FE-BCA3-889CCADE6C84}"/>
          </ac:picMkLst>
        </pc:picChg>
      </pc:sldChg>
      <pc:sldChg chg="addSp delSp modSp add mod modAnim">
        <pc:chgData name="linyd@gcu.edu.cn" userId="b8e7e040dcb4f74d" providerId="LiveId" clId="{B354B9F7-0C31-43D2-A7E5-4A546CF7C0E5}" dt="2022-02-19T16:28:15.304" v="7816" actId="207"/>
        <pc:sldMkLst>
          <pc:docMk/>
          <pc:sldMk cId="3199402511" sldId="308"/>
        </pc:sldMkLst>
        <pc:spChg chg="mod">
          <ac:chgData name="linyd@gcu.edu.cn" userId="b8e7e040dcb4f74d" providerId="LiveId" clId="{B354B9F7-0C31-43D2-A7E5-4A546CF7C0E5}" dt="2022-02-19T16:28:15.304" v="7816" actId="207"/>
          <ac:spMkLst>
            <pc:docMk/>
            <pc:sldMk cId="3199402511" sldId="308"/>
            <ac:spMk id="3" creationId="{6202399B-D027-4CEF-8213-0340EE21BADA}"/>
          </ac:spMkLst>
        </pc:spChg>
        <pc:picChg chg="del">
          <ac:chgData name="linyd@gcu.edu.cn" userId="b8e7e040dcb4f74d" providerId="LiveId" clId="{B354B9F7-0C31-43D2-A7E5-4A546CF7C0E5}" dt="2022-02-19T16:20:51.314" v="7467" actId="478"/>
          <ac:picMkLst>
            <pc:docMk/>
            <pc:sldMk cId="3199402511" sldId="308"/>
            <ac:picMk id="5" creationId="{67ABCF6C-4193-40FE-BCA3-889CCADE6C84}"/>
          </ac:picMkLst>
        </pc:picChg>
        <pc:picChg chg="add mod">
          <ac:chgData name="linyd@gcu.edu.cn" userId="b8e7e040dcb4f74d" providerId="LiveId" clId="{B354B9F7-0C31-43D2-A7E5-4A546CF7C0E5}" dt="2022-02-19T16:27:52.770" v="7814" actId="1076"/>
          <ac:picMkLst>
            <pc:docMk/>
            <pc:sldMk cId="3199402511" sldId="308"/>
            <ac:picMk id="6" creationId="{8EC4D7D5-F94B-4B24-98B4-6B30E2D10A2F}"/>
          </ac:picMkLst>
        </pc:picChg>
      </pc:sldChg>
      <pc:sldChg chg="addSp modSp new mod modAnim">
        <pc:chgData name="linyd@gcu.edu.cn" userId="b8e7e040dcb4f74d" providerId="LiveId" clId="{B354B9F7-0C31-43D2-A7E5-4A546CF7C0E5}" dt="2022-02-19T16:38:17.656" v="8330"/>
        <pc:sldMkLst>
          <pc:docMk/>
          <pc:sldMk cId="2541113257" sldId="309"/>
        </pc:sldMkLst>
        <pc:spChg chg="mod">
          <ac:chgData name="linyd@gcu.edu.cn" userId="b8e7e040dcb4f74d" providerId="LiveId" clId="{B354B9F7-0C31-43D2-A7E5-4A546CF7C0E5}" dt="2022-02-19T16:28:42.383" v="7826" actId="20577"/>
          <ac:spMkLst>
            <pc:docMk/>
            <pc:sldMk cId="2541113257" sldId="309"/>
            <ac:spMk id="2" creationId="{A6D729BF-54F5-4B06-AB93-569C0BFB8230}"/>
          </ac:spMkLst>
        </pc:spChg>
        <pc:spChg chg="mod">
          <ac:chgData name="linyd@gcu.edu.cn" userId="b8e7e040dcb4f74d" providerId="LiveId" clId="{B354B9F7-0C31-43D2-A7E5-4A546CF7C0E5}" dt="2022-02-19T16:37:40.375" v="8329" actId="207"/>
          <ac:spMkLst>
            <pc:docMk/>
            <pc:sldMk cId="2541113257" sldId="309"/>
            <ac:spMk id="3" creationId="{E9AE23DB-A6AF-429D-805D-0EA5D828C6C9}"/>
          </ac:spMkLst>
        </pc:spChg>
        <pc:picChg chg="add mod">
          <ac:chgData name="linyd@gcu.edu.cn" userId="b8e7e040dcb4f74d" providerId="LiveId" clId="{B354B9F7-0C31-43D2-A7E5-4A546CF7C0E5}" dt="2022-02-19T16:37:30.889" v="8328" actId="1076"/>
          <ac:picMkLst>
            <pc:docMk/>
            <pc:sldMk cId="2541113257" sldId="309"/>
            <ac:picMk id="5" creationId="{B6FD3A0C-B8C0-4191-ACE0-A9F64DAF4177}"/>
          </ac:picMkLst>
        </pc:picChg>
      </pc:sldChg>
      <pc:sldChg chg="addSp modSp new mod">
        <pc:chgData name="linyd@gcu.edu.cn" userId="b8e7e040dcb4f74d" providerId="LiveId" clId="{B354B9F7-0C31-43D2-A7E5-4A546CF7C0E5}" dt="2022-02-19T16:43:47.769" v="8759" actId="1076"/>
        <pc:sldMkLst>
          <pc:docMk/>
          <pc:sldMk cId="2594448226" sldId="310"/>
        </pc:sldMkLst>
        <pc:spChg chg="mod">
          <ac:chgData name="linyd@gcu.edu.cn" userId="b8e7e040dcb4f74d" providerId="LiveId" clId="{B354B9F7-0C31-43D2-A7E5-4A546CF7C0E5}" dt="2022-02-19T16:38:25.537" v="8340" actId="20577"/>
          <ac:spMkLst>
            <pc:docMk/>
            <pc:sldMk cId="2594448226" sldId="310"/>
            <ac:spMk id="2" creationId="{BFB0C314-6169-4A59-A4EF-A85D3E6BAA9C}"/>
          </ac:spMkLst>
        </pc:spChg>
        <pc:spChg chg="mod">
          <ac:chgData name="linyd@gcu.edu.cn" userId="b8e7e040dcb4f74d" providerId="LiveId" clId="{B354B9F7-0C31-43D2-A7E5-4A546CF7C0E5}" dt="2022-02-19T16:42:43.635" v="8753" actId="207"/>
          <ac:spMkLst>
            <pc:docMk/>
            <pc:sldMk cId="2594448226" sldId="310"/>
            <ac:spMk id="3" creationId="{E3AC922E-5C0F-4387-AD3C-7A03728F7906}"/>
          </ac:spMkLst>
        </pc:spChg>
        <pc:picChg chg="add mod">
          <ac:chgData name="linyd@gcu.edu.cn" userId="b8e7e040dcb4f74d" providerId="LiveId" clId="{B354B9F7-0C31-43D2-A7E5-4A546CF7C0E5}" dt="2022-02-19T16:43:47.769" v="8759" actId="1076"/>
          <ac:picMkLst>
            <pc:docMk/>
            <pc:sldMk cId="2594448226" sldId="310"/>
            <ac:picMk id="5" creationId="{4A61E2C3-5F83-4B9D-98AA-7D5487DA996C}"/>
          </ac:picMkLst>
        </pc:picChg>
      </pc:sldChg>
      <pc:sldChg chg="modSp new mod">
        <pc:chgData name="linyd@gcu.edu.cn" userId="b8e7e040dcb4f74d" providerId="LiveId" clId="{B354B9F7-0C31-43D2-A7E5-4A546CF7C0E5}" dt="2022-02-21T13:55:16.401" v="9104" actId="207"/>
        <pc:sldMkLst>
          <pc:docMk/>
          <pc:sldMk cId="1340498962" sldId="311"/>
        </pc:sldMkLst>
        <pc:spChg chg="mod">
          <ac:chgData name="linyd@gcu.edu.cn" userId="b8e7e040dcb4f74d" providerId="LiveId" clId="{B354B9F7-0C31-43D2-A7E5-4A546CF7C0E5}" dt="2022-02-21T13:29:13.269" v="8784" actId="20577"/>
          <ac:spMkLst>
            <pc:docMk/>
            <pc:sldMk cId="1340498962" sldId="311"/>
            <ac:spMk id="2" creationId="{17802B73-521A-42AD-8A05-6F99EE53631F}"/>
          </ac:spMkLst>
        </pc:spChg>
        <pc:spChg chg="mod">
          <ac:chgData name="linyd@gcu.edu.cn" userId="b8e7e040dcb4f74d" providerId="LiveId" clId="{B354B9F7-0C31-43D2-A7E5-4A546CF7C0E5}" dt="2022-02-21T13:55:16.401" v="9104" actId="207"/>
          <ac:spMkLst>
            <pc:docMk/>
            <pc:sldMk cId="1340498962" sldId="311"/>
            <ac:spMk id="3" creationId="{09D99B82-C42E-4A43-A678-D0B05C09CFEF}"/>
          </ac:spMkLst>
        </pc:spChg>
      </pc:sldChg>
      <pc:sldChg chg="addSp delSp modSp new mod">
        <pc:chgData name="linyd@gcu.edu.cn" userId="b8e7e040dcb4f74d" providerId="LiveId" clId="{B354B9F7-0C31-43D2-A7E5-4A546CF7C0E5}" dt="2022-02-23T14:09:57.033" v="9585" actId="207"/>
        <pc:sldMkLst>
          <pc:docMk/>
          <pc:sldMk cId="3917766908" sldId="328"/>
        </pc:sldMkLst>
        <pc:spChg chg="mod">
          <ac:chgData name="linyd@gcu.edu.cn" userId="b8e7e040dcb4f74d" providerId="LiveId" clId="{B354B9F7-0C31-43D2-A7E5-4A546CF7C0E5}" dt="2022-02-23T12:54:47.069" v="9106"/>
          <ac:spMkLst>
            <pc:docMk/>
            <pc:sldMk cId="3917766908" sldId="328"/>
            <ac:spMk id="2" creationId="{3989B015-0531-4D8C-A83A-A630CFED132B}"/>
          </ac:spMkLst>
        </pc:spChg>
        <pc:spChg chg="mod">
          <ac:chgData name="linyd@gcu.edu.cn" userId="b8e7e040dcb4f74d" providerId="LiveId" clId="{B354B9F7-0C31-43D2-A7E5-4A546CF7C0E5}" dt="2022-02-23T14:09:57.033" v="9585" actId="207"/>
          <ac:spMkLst>
            <pc:docMk/>
            <pc:sldMk cId="3917766908" sldId="328"/>
            <ac:spMk id="3" creationId="{0E035EE4-2F22-4DE4-8DAD-D0DB55E75648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10" creationId="{FEB5004D-0ADF-4C61-BCD5-AA3C723E7054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11" creationId="{5E8CC267-181E-42A8-B437-B0498BD087C0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12" creationId="{824B3632-88A5-45DD-B670-3657F29ACFE9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13" creationId="{782644B1-1EA4-418C-915F-94B1B044F11E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28" creationId="{D0F1E6CC-BCFE-40BD-B996-294ED0355F4C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29" creationId="{62D50B49-DA21-407C-88BA-431AB3902EE3}"/>
          </ac:spMkLst>
        </pc:spChg>
        <pc:spChg chg="add del mod">
          <ac:chgData name="linyd@gcu.edu.cn" userId="b8e7e040dcb4f74d" providerId="LiveId" clId="{B354B9F7-0C31-43D2-A7E5-4A546CF7C0E5}" dt="2022-02-23T14:05:04.073" v="9524" actId="478"/>
          <ac:spMkLst>
            <pc:docMk/>
            <pc:sldMk cId="3917766908" sldId="328"/>
            <ac:spMk id="30" creationId="{77AF93BB-DCE9-4D51-8AA3-32CA98D69C48}"/>
          </ac:spMkLst>
        </pc:spChg>
        <pc:spChg chg="add del mod">
          <ac:chgData name="linyd@gcu.edu.cn" userId="b8e7e040dcb4f74d" providerId="LiveId" clId="{B354B9F7-0C31-43D2-A7E5-4A546CF7C0E5}" dt="2022-02-23T14:05:06.027" v="9525" actId="478"/>
          <ac:spMkLst>
            <pc:docMk/>
            <pc:sldMk cId="3917766908" sldId="328"/>
            <ac:spMk id="31" creationId="{5E0E4231-A019-49BB-B5E2-0C3B349F943A}"/>
          </ac:spMkLst>
        </pc:spChg>
        <pc:spChg chg="add del mod">
          <ac:chgData name="linyd@gcu.edu.cn" userId="b8e7e040dcb4f74d" providerId="LiveId" clId="{B354B9F7-0C31-43D2-A7E5-4A546CF7C0E5}" dt="2022-02-23T14:05:07.548" v="9526" actId="478"/>
          <ac:spMkLst>
            <pc:docMk/>
            <pc:sldMk cId="3917766908" sldId="328"/>
            <ac:spMk id="32" creationId="{D981BD3A-8736-4A6A-BC79-B1CAC2602D60}"/>
          </ac:spMkLst>
        </pc:spChg>
        <pc:spChg chg="add del mod">
          <ac:chgData name="linyd@gcu.edu.cn" userId="b8e7e040dcb4f74d" providerId="LiveId" clId="{B354B9F7-0C31-43D2-A7E5-4A546CF7C0E5}" dt="2022-02-23T14:05:09.055" v="9527" actId="478"/>
          <ac:spMkLst>
            <pc:docMk/>
            <pc:sldMk cId="3917766908" sldId="328"/>
            <ac:spMk id="33" creationId="{7E1CAE5D-3473-48ED-BC51-E16E81A0E71E}"/>
          </ac:spMkLst>
        </pc:spChg>
        <pc:spChg chg="add del mod">
          <ac:chgData name="linyd@gcu.edu.cn" userId="b8e7e040dcb4f74d" providerId="LiveId" clId="{B354B9F7-0C31-43D2-A7E5-4A546CF7C0E5}" dt="2022-02-23T14:05:10.532" v="9528" actId="478"/>
          <ac:spMkLst>
            <pc:docMk/>
            <pc:sldMk cId="3917766908" sldId="328"/>
            <ac:spMk id="34" creationId="{A90EDE81-BD68-4B5E-AEF2-2FB2557D2C86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35" creationId="{A83E13E9-B322-4421-A3F4-8B8242973A3A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36" creationId="{3BD61839-514C-418E-8031-C580576ACCC1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37" creationId="{E0C9BB97-B68E-4C03-A9FE-904375E89D1C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38" creationId="{9F5D934A-09FC-492A-8750-3FF1A34D7F8A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39" creationId="{2851DD77-8290-497B-B651-32D6EC849988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40" creationId="{E5B608E0-778F-4705-A515-F5537B6667FD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45" creationId="{974FF005-0B5C-42E9-A8CB-57EFDAEA01A6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46" creationId="{8356514E-1F2E-455A-AEA9-240BBEB35732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47" creationId="{365BE95D-DF38-432E-944D-072824DD57CE}"/>
          </ac:spMkLst>
        </pc:spChg>
        <pc:spChg chg="add">
          <ac:chgData name="linyd@gcu.edu.cn" userId="b8e7e040dcb4f74d" providerId="LiveId" clId="{B354B9F7-0C31-43D2-A7E5-4A546CF7C0E5}" dt="2022-02-23T14:07:56.741" v="9547" actId="11529"/>
          <ac:spMkLst>
            <pc:docMk/>
            <pc:sldMk cId="3917766908" sldId="328"/>
            <ac:spMk id="48" creationId="{6523E011-D357-45A4-B09C-1D6744021662}"/>
          </ac:spMkLst>
        </pc:spChg>
        <pc:spChg chg="add mod">
          <ac:chgData name="linyd@gcu.edu.cn" userId="b8e7e040dcb4f74d" providerId="LiveId" clId="{B354B9F7-0C31-43D2-A7E5-4A546CF7C0E5}" dt="2022-02-23T14:08:23.001" v="9567" actId="207"/>
          <ac:spMkLst>
            <pc:docMk/>
            <pc:sldMk cId="3917766908" sldId="328"/>
            <ac:spMk id="49" creationId="{8962DC3F-1F25-48AF-8844-363CFE90901F}"/>
          </ac:spMkLst>
        </pc:spChg>
        <pc:spChg chg="add mod">
          <ac:chgData name="linyd@gcu.edu.cn" userId="b8e7e040dcb4f74d" providerId="LiveId" clId="{B354B9F7-0C31-43D2-A7E5-4A546CF7C0E5}" dt="2022-02-23T14:08:45.185" v="9571" actId="13822"/>
          <ac:spMkLst>
            <pc:docMk/>
            <pc:sldMk cId="3917766908" sldId="328"/>
            <ac:spMk id="50" creationId="{3E35DAD9-82A5-4D52-B01E-5A73D76D1009}"/>
          </ac:spMkLst>
        </pc:spChg>
        <pc:spChg chg="add mod">
          <ac:chgData name="linyd@gcu.edu.cn" userId="b8e7e040dcb4f74d" providerId="LiveId" clId="{B354B9F7-0C31-43D2-A7E5-4A546CF7C0E5}" dt="2022-02-23T14:09:02.993" v="9584" actId="207"/>
          <ac:spMkLst>
            <pc:docMk/>
            <pc:sldMk cId="3917766908" sldId="328"/>
            <ac:spMk id="51" creationId="{E7773768-3002-4ED4-A833-8D96D431AF6D}"/>
          </ac:spMkLst>
        </pc:spChg>
        <pc:graphicFrameChg chg="add mod modGraphic">
          <ac:chgData name="linyd@gcu.edu.cn" userId="b8e7e040dcb4f74d" providerId="LiveId" clId="{B354B9F7-0C31-43D2-A7E5-4A546CF7C0E5}" dt="2022-02-23T14:07:42.331" v="9546" actId="1076"/>
          <ac:graphicFrameMkLst>
            <pc:docMk/>
            <pc:sldMk cId="3917766908" sldId="328"/>
            <ac:graphicFrameMk id="5" creationId="{C8785166-7C75-4F44-BDE4-3F179872A132}"/>
          </ac:graphicFrameMkLst>
        </pc:graphicFrameChg>
        <pc:graphicFrameChg chg="add mod modGraphic">
          <ac:chgData name="linyd@gcu.edu.cn" userId="b8e7e040dcb4f74d" providerId="LiveId" clId="{B354B9F7-0C31-43D2-A7E5-4A546CF7C0E5}" dt="2022-02-23T14:07:42.331" v="9546" actId="1076"/>
          <ac:graphicFrameMkLst>
            <pc:docMk/>
            <pc:sldMk cId="3917766908" sldId="328"/>
            <ac:graphicFrameMk id="6" creationId="{1FF60CB7-DC67-4E0E-A671-AFCB14D051C9}"/>
          </ac:graphicFrameMkLst>
        </pc:graphicFrameChg>
        <pc:graphicFrameChg chg="add mod modGraphic">
          <ac:chgData name="linyd@gcu.edu.cn" userId="b8e7e040dcb4f74d" providerId="LiveId" clId="{B354B9F7-0C31-43D2-A7E5-4A546CF7C0E5}" dt="2022-02-23T14:07:42.331" v="9546" actId="1076"/>
          <ac:graphicFrameMkLst>
            <pc:docMk/>
            <pc:sldMk cId="3917766908" sldId="328"/>
            <ac:graphicFrameMk id="7" creationId="{F5A13B9D-6EF3-43DD-9733-08ABAD1E7100}"/>
          </ac:graphicFrameMkLst>
        </pc:graphicFrameChg>
        <pc:graphicFrameChg chg="add mod modGraphic">
          <ac:chgData name="linyd@gcu.edu.cn" userId="b8e7e040dcb4f74d" providerId="LiveId" clId="{B354B9F7-0C31-43D2-A7E5-4A546CF7C0E5}" dt="2022-02-23T14:07:42.331" v="9546" actId="1076"/>
          <ac:graphicFrameMkLst>
            <pc:docMk/>
            <pc:sldMk cId="3917766908" sldId="328"/>
            <ac:graphicFrameMk id="8" creationId="{4A67479E-5F61-4857-B43C-2700DF087F3E}"/>
          </ac:graphicFrameMkLst>
        </pc:graphicFrameChg>
        <pc:graphicFrameChg chg="add mod modGraphic">
          <ac:chgData name="linyd@gcu.edu.cn" userId="b8e7e040dcb4f74d" providerId="LiveId" clId="{B354B9F7-0C31-43D2-A7E5-4A546CF7C0E5}" dt="2022-02-23T14:07:42.331" v="9546" actId="1076"/>
          <ac:graphicFrameMkLst>
            <pc:docMk/>
            <pc:sldMk cId="3917766908" sldId="328"/>
            <ac:graphicFrameMk id="9" creationId="{69D7897B-E24F-41C4-9D23-04E5BFDCA62E}"/>
          </ac:graphicFrameMkLst>
        </pc:graphicFrameChg>
        <pc:picChg chg="add del mod">
          <ac:chgData name="linyd@gcu.edu.cn" userId="b8e7e040dcb4f74d" providerId="LiveId" clId="{B354B9F7-0C31-43D2-A7E5-4A546CF7C0E5}" dt="2022-02-23T14:07:58.904" v="9548" actId="478"/>
          <ac:picMkLst>
            <pc:docMk/>
            <pc:sldMk cId="3917766908" sldId="328"/>
            <ac:picMk id="4" creationId="{9222C250-9B34-4B38-8F0D-57BED534ED78}"/>
          </ac:picMkLst>
        </pc:picChg>
        <pc:cxnChg chg="add mod">
          <ac:chgData name="linyd@gcu.edu.cn" userId="b8e7e040dcb4f74d" providerId="LiveId" clId="{B354B9F7-0C31-43D2-A7E5-4A546CF7C0E5}" dt="2022-02-23T14:07:42.331" v="9546" actId="1076"/>
          <ac:cxnSpMkLst>
            <pc:docMk/>
            <pc:sldMk cId="3917766908" sldId="328"/>
            <ac:cxnSpMk id="15" creationId="{D2BB2F9D-E987-4DE7-A4ED-9AA6BEEB053D}"/>
          </ac:cxnSpMkLst>
        </pc:cxnChg>
        <pc:cxnChg chg="add mod">
          <ac:chgData name="linyd@gcu.edu.cn" userId="b8e7e040dcb4f74d" providerId="LiveId" clId="{B354B9F7-0C31-43D2-A7E5-4A546CF7C0E5}" dt="2022-02-23T14:07:42.331" v="9546" actId="1076"/>
          <ac:cxnSpMkLst>
            <pc:docMk/>
            <pc:sldMk cId="3917766908" sldId="328"/>
            <ac:cxnSpMk id="17" creationId="{BE05BB30-842E-45BA-8DDF-525EBC985ACF}"/>
          </ac:cxnSpMkLst>
        </pc:cxnChg>
        <pc:cxnChg chg="add mod">
          <ac:chgData name="linyd@gcu.edu.cn" userId="b8e7e040dcb4f74d" providerId="LiveId" clId="{B354B9F7-0C31-43D2-A7E5-4A546CF7C0E5}" dt="2022-02-23T14:07:42.331" v="9546" actId="1076"/>
          <ac:cxnSpMkLst>
            <pc:docMk/>
            <pc:sldMk cId="3917766908" sldId="328"/>
            <ac:cxnSpMk id="18" creationId="{CC5E57DF-B497-4FCD-AA7E-2B57C1CED6E0}"/>
          </ac:cxnSpMkLst>
        </pc:cxnChg>
        <pc:cxnChg chg="add mod">
          <ac:chgData name="linyd@gcu.edu.cn" userId="b8e7e040dcb4f74d" providerId="LiveId" clId="{B354B9F7-0C31-43D2-A7E5-4A546CF7C0E5}" dt="2022-02-23T14:07:42.331" v="9546" actId="1076"/>
          <ac:cxnSpMkLst>
            <pc:docMk/>
            <pc:sldMk cId="3917766908" sldId="328"/>
            <ac:cxnSpMk id="19" creationId="{3F99E51B-1043-423E-9E26-B561EDCC23B0}"/>
          </ac:cxnSpMkLst>
        </pc:cxnChg>
        <pc:cxnChg chg="add mod">
          <ac:chgData name="linyd@gcu.edu.cn" userId="b8e7e040dcb4f74d" providerId="LiveId" clId="{B354B9F7-0C31-43D2-A7E5-4A546CF7C0E5}" dt="2022-02-23T14:07:42.331" v="9546" actId="1076"/>
          <ac:cxnSpMkLst>
            <pc:docMk/>
            <pc:sldMk cId="3917766908" sldId="328"/>
            <ac:cxnSpMk id="21" creationId="{6D67725A-6D3A-4F22-9990-AB2A381961AF}"/>
          </ac:cxnSpMkLst>
        </pc:cxnChg>
        <pc:cxnChg chg="add mod">
          <ac:chgData name="linyd@gcu.edu.cn" userId="b8e7e040dcb4f74d" providerId="LiveId" clId="{B354B9F7-0C31-43D2-A7E5-4A546CF7C0E5}" dt="2022-02-23T14:07:42.331" v="9546" actId="1076"/>
          <ac:cxnSpMkLst>
            <pc:docMk/>
            <pc:sldMk cId="3917766908" sldId="328"/>
            <ac:cxnSpMk id="23" creationId="{D7E0B966-B5D3-4022-BC5C-C1ADC26006F5}"/>
          </ac:cxnSpMkLst>
        </pc:cxnChg>
        <pc:cxnChg chg="add mod">
          <ac:chgData name="linyd@gcu.edu.cn" userId="b8e7e040dcb4f74d" providerId="LiveId" clId="{B354B9F7-0C31-43D2-A7E5-4A546CF7C0E5}" dt="2022-02-23T14:07:42.331" v="9546" actId="1076"/>
          <ac:cxnSpMkLst>
            <pc:docMk/>
            <pc:sldMk cId="3917766908" sldId="328"/>
            <ac:cxnSpMk id="25" creationId="{2B249A86-1E09-4CD8-8D62-CA133BF58347}"/>
          </ac:cxnSpMkLst>
        </pc:cxnChg>
        <pc:cxnChg chg="add mod">
          <ac:chgData name="linyd@gcu.edu.cn" userId="b8e7e040dcb4f74d" providerId="LiveId" clId="{B354B9F7-0C31-43D2-A7E5-4A546CF7C0E5}" dt="2022-02-23T14:07:42.331" v="9546" actId="1076"/>
          <ac:cxnSpMkLst>
            <pc:docMk/>
            <pc:sldMk cId="3917766908" sldId="328"/>
            <ac:cxnSpMk id="27" creationId="{A1678020-FABA-4BE6-B1E5-29659BF01D1A}"/>
          </ac:cxnSpMkLst>
        </pc:cxnChg>
        <pc:cxnChg chg="add mod">
          <ac:chgData name="linyd@gcu.edu.cn" userId="b8e7e040dcb4f74d" providerId="LiveId" clId="{B354B9F7-0C31-43D2-A7E5-4A546CF7C0E5}" dt="2022-02-23T14:07:42.331" v="9546" actId="1076"/>
          <ac:cxnSpMkLst>
            <pc:docMk/>
            <pc:sldMk cId="3917766908" sldId="328"/>
            <ac:cxnSpMk id="42" creationId="{BC2C36E4-2CC7-431A-9D76-0E835484D5DE}"/>
          </ac:cxnSpMkLst>
        </pc:cxnChg>
        <pc:cxnChg chg="add mod">
          <ac:chgData name="linyd@gcu.edu.cn" userId="b8e7e040dcb4f74d" providerId="LiveId" clId="{B354B9F7-0C31-43D2-A7E5-4A546CF7C0E5}" dt="2022-02-23T14:07:42.331" v="9546" actId="1076"/>
          <ac:cxnSpMkLst>
            <pc:docMk/>
            <pc:sldMk cId="3917766908" sldId="328"/>
            <ac:cxnSpMk id="43" creationId="{5E5C314A-54F8-44AE-97BB-D3D264D0B9C2}"/>
          </ac:cxnSpMkLst>
        </pc:cxnChg>
        <pc:cxnChg chg="add mod">
          <ac:chgData name="linyd@gcu.edu.cn" userId="b8e7e040dcb4f74d" providerId="LiveId" clId="{B354B9F7-0C31-43D2-A7E5-4A546CF7C0E5}" dt="2022-02-23T14:07:42.331" v="9546" actId="1076"/>
          <ac:cxnSpMkLst>
            <pc:docMk/>
            <pc:sldMk cId="3917766908" sldId="328"/>
            <ac:cxnSpMk id="44" creationId="{D689237E-3661-4DB4-8F8A-9048C6C1D18C}"/>
          </ac:cxnSpMkLst>
        </pc:cxnChg>
      </pc:sldChg>
      <pc:sldChg chg="addSp modSp new mod">
        <pc:chgData name="linyd@gcu.edu.cn" userId="b8e7e040dcb4f74d" providerId="LiveId" clId="{B354B9F7-0C31-43D2-A7E5-4A546CF7C0E5}" dt="2022-02-23T14:13:49.402" v="9617" actId="1076"/>
        <pc:sldMkLst>
          <pc:docMk/>
          <pc:sldMk cId="480073173" sldId="329"/>
        </pc:sldMkLst>
        <pc:spChg chg="mod">
          <ac:chgData name="linyd@gcu.edu.cn" userId="b8e7e040dcb4f74d" providerId="LiveId" clId="{B354B9F7-0C31-43D2-A7E5-4A546CF7C0E5}" dt="2022-02-23T14:10:22.360" v="9599" actId="20577"/>
          <ac:spMkLst>
            <pc:docMk/>
            <pc:sldMk cId="480073173" sldId="329"/>
            <ac:spMk id="2" creationId="{7D096360-F05A-4F26-8D3B-EB424FCA4518}"/>
          </ac:spMkLst>
        </pc:spChg>
        <pc:spChg chg="mod">
          <ac:chgData name="linyd@gcu.edu.cn" userId="b8e7e040dcb4f74d" providerId="LiveId" clId="{B354B9F7-0C31-43D2-A7E5-4A546CF7C0E5}" dt="2022-02-23T14:11:33.274" v="9609"/>
          <ac:spMkLst>
            <pc:docMk/>
            <pc:sldMk cId="480073173" sldId="329"/>
            <ac:spMk id="3" creationId="{810706AD-BBEB-44D1-AE49-314485416D2D}"/>
          </ac:spMkLst>
        </pc:spChg>
        <pc:spChg chg="add mod">
          <ac:chgData name="linyd@gcu.edu.cn" userId="b8e7e040dcb4f74d" providerId="LiveId" clId="{B354B9F7-0C31-43D2-A7E5-4A546CF7C0E5}" dt="2022-02-23T14:13:49.402" v="9617" actId="1076"/>
          <ac:spMkLst>
            <pc:docMk/>
            <pc:sldMk cId="480073173" sldId="329"/>
            <ac:spMk id="5" creationId="{16618F72-67ED-4B19-BA4B-E9FC1916D177}"/>
          </ac:spMkLst>
        </pc:spChg>
      </pc:sldChg>
      <pc:sldChg chg="addSp modSp new mod">
        <pc:chgData name="linyd@gcu.edu.cn" userId="b8e7e040dcb4f74d" providerId="LiveId" clId="{B354B9F7-0C31-43D2-A7E5-4A546CF7C0E5}" dt="2022-02-23T14:22:06.382" v="9816" actId="20577"/>
        <pc:sldMkLst>
          <pc:docMk/>
          <pc:sldMk cId="233058826" sldId="330"/>
        </pc:sldMkLst>
        <pc:spChg chg="mod">
          <ac:chgData name="linyd@gcu.edu.cn" userId="b8e7e040dcb4f74d" providerId="LiveId" clId="{B354B9F7-0C31-43D2-A7E5-4A546CF7C0E5}" dt="2022-02-23T14:14:20.700" v="9627" actId="20577"/>
          <ac:spMkLst>
            <pc:docMk/>
            <pc:sldMk cId="233058826" sldId="330"/>
            <ac:spMk id="2" creationId="{A23C1388-1A1F-4EF9-94CA-00933F108ABC}"/>
          </ac:spMkLst>
        </pc:spChg>
        <pc:spChg chg="mod">
          <ac:chgData name="linyd@gcu.edu.cn" userId="b8e7e040dcb4f74d" providerId="LiveId" clId="{B354B9F7-0C31-43D2-A7E5-4A546CF7C0E5}" dt="2022-02-23T14:22:06.382" v="9816" actId="20577"/>
          <ac:spMkLst>
            <pc:docMk/>
            <pc:sldMk cId="233058826" sldId="330"/>
            <ac:spMk id="3" creationId="{3C3A6AE0-EB05-4E74-A5FF-9022A0522837}"/>
          </ac:spMkLst>
        </pc:spChg>
        <pc:picChg chg="add mod">
          <ac:chgData name="linyd@gcu.edu.cn" userId="b8e7e040dcb4f74d" providerId="LiveId" clId="{B354B9F7-0C31-43D2-A7E5-4A546CF7C0E5}" dt="2022-02-23T14:14:42.177" v="9646" actId="1076"/>
          <ac:picMkLst>
            <pc:docMk/>
            <pc:sldMk cId="233058826" sldId="330"/>
            <ac:picMk id="4" creationId="{D587F571-FE78-4471-807A-519CB212407C}"/>
          </ac:picMkLst>
        </pc:picChg>
      </pc:sldChg>
      <pc:sldChg chg="addSp delSp modSp add mod">
        <pc:chgData name="linyd@gcu.edu.cn" userId="b8e7e040dcb4f74d" providerId="LiveId" clId="{B354B9F7-0C31-43D2-A7E5-4A546CF7C0E5}" dt="2022-02-23T14:21:51.931" v="9800" actId="20577"/>
        <pc:sldMkLst>
          <pc:docMk/>
          <pc:sldMk cId="3954532002" sldId="331"/>
        </pc:sldMkLst>
        <pc:spChg chg="mod">
          <ac:chgData name="linyd@gcu.edu.cn" userId="b8e7e040dcb4f74d" providerId="LiveId" clId="{B354B9F7-0C31-43D2-A7E5-4A546CF7C0E5}" dt="2022-02-23T14:21:51.931" v="9800" actId="20577"/>
          <ac:spMkLst>
            <pc:docMk/>
            <pc:sldMk cId="3954532002" sldId="331"/>
            <ac:spMk id="3" creationId="{3C3A6AE0-EB05-4E74-A5FF-9022A0522837}"/>
          </ac:spMkLst>
        </pc:spChg>
        <pc:picChg chg="del">
          <ac:chgData name="linyd@gcu.edu.cn" userId="b8e7e040dcb4f74d" providerId="LiveId" clId="{B354B9F7-0C31-43D2-A7E5-4A546CF7C0E5}" dt="2022-02-23T14:17:06.551" v="9657" actId="478"/>
          <ac:picMkLst>
            <pc:docMk/>
            <pc:sldMk cId="3954532002" sldId="331"/>
            <ac:picMk id="4" creationId="{D587F571-FE78-4471-807A-519CB212407C}"/>
          </ac:picMkLst>
        </pc:picChg>
        <pc:picChg chg="add mod">
          <ac:chgData name="linyd@gcu.edu.cn" userId="b8e7e040dcb4f74d" providerId="LiveId" clId="{B354B9F7-0C31-43D2-A7E5-4A546CF7C0E5}" dt="2022-02-23T14:21:27.777" v="9745" actId="1076"/>
          <ac:picMkLst>
            <pc:docMk/>
            <pc:sldMk cId="3954532002" sldId="331"/>
            <ac:picMk id="5" creationId="{82FC9841-D240-4939-8639-FB49B0AD163A}"/>
          </ac:picMkLst>
        </pc:picChg>
      </pc:sldChg>
      <pc:sldChg chg="addSp delSp modSp add mod">
        <pc:chgData name="linyd@gcu.edu.cn" userId="b8e7e040dcb4f74d" providerId="LiveId" clId="{B354B9F7-0C31-43D2-A7E5-4A546CF7C0E5}" dt="2022-02-23T14:21:04.067" v="9735" actId="20577"/>
        <pc:sldMkLst>
          <pc:docMk/>
          <pc:sldMk cId="1385346234" sldId="332"/>
        </pc:sldMkLst>
        <pc:spChg chg="mod">
          <ac:chgData name="linyd@gcu.edu.cn" userId="b8e7e040dcb4f74d" providerId="LiveId" clId="{B354B9F7-0C31-43D2-A7E5-4A546CF7C0E5}" dt="2022-02-23T14:21:04.067" v="9735" actId="20577"/>
          <ac:spMkLst>
            <pc:docMk/>
            <pc:sldMk cId="1385346234" sldId="332"/>
            <ac:spMk id="3" creationId="{3C3A6AE0-EB05-4E74-A5FF-9022A0522837}"/>
          </ac:spMkLst>
        </pc:spChg>
        <pc:picChg chg="del">
          <ac:chgData name="linyd@gcu.edu.cn" userId="b8e7e040dcb4f74d" providerId="LiveId" clId="{B354B9F7-0C31-43D2-A7E5-4A546CF7C0E5}" dt="2022-02-23T14:19:38.152" v="9669" actId="478"/>
          <ac:picMkLst>
            <pc:docMk/>
            <pc:sldMk cId="1385346234" sldId="332"/>
            <ac:picMk id="5" creationId="{82FC9841-D240-4939-8639-FB49B0AD163A}"/>
          </ac:picMkLst>
        </pc:picChg>
        <pc:picChg chg="add mod">
          <ac:chgData name="linyd@gcu.edu.cn" userId="b8e7e040dcb4f74d" providerId="LiveId" clId="{B354B9F7-0C31-43D2-A7E5-4A546CF7C0E5}" dt="2022-02-23T14:20:22.586" v="9677" actId="1076"/>
          <ac:picMkLst>
            <pc:docMk/>
            <pc:sldMk cId="1385346234" sldId="332"/>
            <ac:picMk id="6" creationId="{D4FC638B-F052-4CDF-AB6D-E6E52176B3A4}"/>
          </ac:picMkLst>
        </pc:picChg>
      </pc:sldChg>
      <pc:sldChg chg="addSp delSp modSp add mod">
        <pc:chgData name="linyd@gcu.edu.cn" userId="b8e7e040dcb4f74d" providerId="LiveId" clId="{B354B9F7-0C31-43D2-A7E5-4A546CF7C0E5}" dt="2022-02-23T14:26:53.714" v="10300" actId="1076"/>
        <pc:sldMkLst>
          <pc:docMk/>
          <pc:sldMk cId="998558963" sldId="333"/>
        </pc:sldMkLst>
        <pc:spChg chg="mod">
          <ac:chgData name="linyd@gcu.edu.cn" userId="b8e7e040dcb4f74d" providerId="LiveId" clId="{B354B9F7-0C31-43D2-A7E5-4A546CF7C0E5}" dt="2022-02-23T14:22:34.830" v="9845" actId="20577"/>
          <ac:spMkLst>
            <pc:docMk/>
            <pc:sldMk cId="998558963" sldId="333"/>
            <ac:spMk id="3" creationId="{3C3A6AE0-EB05-4E74-A5FF-9022A0522837}"/>
          </ac:spMkLst>
        </pc:spChg>
        <pc:graphicFrameChg chg="add mod modGraphic">
          <ac:chgData name="linyd@gcu.edu.cn" userId="b8e7e040dcb4f74d" providerId="LiveId" clId="{B354B9F7-0C31-43D2-A7E5-4A546CF7C0E5}" dt="2022-02-23T14:26:53.714" v="10300" actId="1076"/>
          <ac:graphicFrameMkLst>
            <pc:docMk/>
            <pc:sldMk cId="998558963" sldId="333"/>
            <ac:graphicFrameMk id="4" creationId="{895013A3-049F-4260-AC99-70BEBE084486}"/>
          </ac:graphicFrameMkLst>
        </pc:graphicFrameChg>
        <pc:picChg chg="del">
          <ac:chgData name="linyd@gcu.edu.cn" userId="b8e7e040dcb4f74d" providerId="LiveId" clId="{B354B9F7-0C31-43D2-A7E5-4A546CF7C0E5}" dt="2022-02-23T14:22:37.873" v="9846" actId="478"/>
          <ac:picMkLst>
            <pc:docMk/>
            <pc:sldMk cId="998558963" sldId="333"/>
            <ac:picMk id="6" creationId="{D4FC638B-F052-4CDF-AB6D-E6E52176B3A4}"/>
          </ac:picMkLst>
        </pc:picChg>
      </pc:sldChg>
      <pc:sldChg chg="modSp new mod">
        <pc:chgData name="linyd@gcu.edu.cn" userId="b8e7e040dcb4f74d" providerId="LiveId" clId="{B354B9F7-0C31-43D2-A7E5-4A546CF7C0E5}" dt="2022-02-23T14:27:06.022" v="10306" actId="20577"/>
        <pc:sldMkLst>
          <pc:docMk/>
          <pc:sldMk cId="1797187953" sldId="334"/>
        </pc:sldMkLst>
        <pc:spChg chg="mod">
          <ac:chgData name="linyd@gcu.edu.cn" userId="b8e7e040dcb4f74d" providerId="LiveId" clId="{B354B9F7-0C31-43D2-A7E5-4A546CF7C0E5}" dt="2022-02-23T14:27:06.022" v="10306" actId="20577"/>
          <ac:spMkLst>
            <pc:docMk/>
            <pc:sldMk cId="1797187953" sldId="334"/>
            <ac:spMk id="2" creationId="{48493B3A-25CF-40CA-87C8-C67AD858561E}"/>
          </ac:spMkLst>
        </pc:spChg>
      </pc:sldChg>
      <pc:sldChg chg="addSp modSp mod">
        <pc:chgData name="linyd@gcu.edu.cn" userId="b8e7e040dcb4f74d" providerId="LiveId" clId="{B354B9F7-0C31-43D2-A7E5-4A546CF7C0E5}" dt="2022-02-24T13:11:36.574" v="10648" actId="207"/>
        <pc:sldMkLst>
          <pc:docMk/>
          <pc:sldMk cId="1720266863" sldId="345"/>
        </pc:sldMkLst>
        <pc:spChg chg="add mod">
          <ac:chgData name="linyd@gcu.edu.cn" userId="b8e7e040dcb4f74d" providerId="LiveId" clId="{B354B9F7-0C31-43D2-A7E5-4A546CF7C0E5}" dt="2022-02-24T13:11:36.574" v="10648" actId="207"/>
          <ac:spMkLst>
            <pc:docMk/>
            <pc:sldMk cId="1720266863" sldId="345"/>
            <ac:spMk id="5" creationId="{4946D5E4-FBE6-47D9-986F-923CEE9026B3}"/>
          </ac:spMkLst>
        </pc:spChg>
        <pc:picChg chg="add mod modCrop">
          <ac:chgData name="linyd@gcu.edu.cn" userId="b8e7e040dcb4f74d" providerId="LiveId" clId="{B354B9F7-0C31-43D2-A7E5-4A546CF7C0E5}" dt="2022-02-24T13:11:20.238" v="10644" actId="1076"/>
          <ac:picMkLst>
            <pc:docMk/>
            <pc:sldMk cId="1720266863" sldId="345"/>
            <ac:picMk id="7" creationId="{50017109-074B-4469-9176-6831C4027277}"/>
          </ac:picMkLst>
        </pc:picChg>
      </pc:sldChg>
      <pc:sldChg chg="modSp new mod">
        <pc:chgData name="linyd@gcu.edu.cn" userId="b8e7e040dcb4f74d" providerId="LiveId" clId="{B354B9F7-0C31-43D2-A7E5-4A546CF7C0E5}" dt="2022-02-24T13:14:55.377" v="10798" actId="12"/>
        <pc:sldMkLst>
          <pc:docMk/>
          <pc:sldMk cId="3804345661" sldId="346"/>
        </pc:sldMkLst>
        <pc:spChg chg="mod">
          <ac:chgData name="linyd@gcu.edu.cn" userId="b8e7e040dcb4f74d" providerId="LiveId" clId="{B354B9F7-0C31-43D2-A7E5-4A546CF7C0E5}" dt="2022-02-24T13:12:08.075" v="10658" actId="20577"/>
          <ac:spMkLst>
            <pc:docMk/>
            <pc:sldMk cId="3804345661" sldId="346"/>
            <ac:spMk id="2" creationId="{78B80768-0651-4747-8EC5-178954A3D113}"/>
          </ac:spMkLst>
        </pc:spChg>
        <pc:spChg chg="mod">
          <ac:chgData name="linyd@gcu.edu.cn" userId="b8e7e040dcb4f74d" providerId="LiveId" clId="{B354B9F7-0C31-43D2-A7E5-4A546CF7C0E5}" dt="2022-02-24T13:14:55.377" v="10798" actId="12"/>
          <ac:spMkLst>
            <pc:docMk/>
            <pc:sldMk cId="3804345661" sldId="346"/>
            <ac:spMk id="3" creationId="{BFB94F43-7146-4D88-80F0-8B1FF06497BF}"/>
          </ac:spMkLst>
        </pc:spChg>
      </pc:sldChg>
      <pc:sldChg chg="add">
        <pc:chgData name="linyd@gcu.edu.cn" userId="b8e7e040dcb4f74d" providerId="LiveId" clId="{B354B9F7-0C31-43D2-A7E5-4A546CF7C0E5}" dt="2022-02-24T13:14:39.947" v="10793"/>
        <pc:sldMkLst>
          <pc:docMk/>
          <pc:sldMk cId="1879769133" sldId="347"/>
        </pc:sldMkLst>
      </pc:sldChg>
    </pc:docChg>
  </pc:docChgLst>
  <pc:docChgLst>
    <pc:chgData name="linyd@gcu.edu.cn" userId="b8e7e040dcb4f74d" providerId="LiveId" clId="{B2414588-3663-438C-807D-C09769B1BEE7}"/>
    <pc:docChg chg="undo custSel addSld delSld modSld">
      <pc:chgData name="linyd@gcu.edu.cn" userId="b8e7e040dcb4f74d" providerId="LiveId" clId="{B2414588-3663-438C-807D-C09769B1BEE7}" dt="2022-02-17T10:38:47.919" v="2090"/>
      <pc:docMkLst>
        <pc:docMk/>
      </pc:docMkLst>
      <pc:sldChg chg="modSp mod">
        <pc:chgData name="linyd@gcu.edu.cn" userId="b8e7e040dcb4f74d" providerId="LiveId" clId="{B2414588-3663-438C-807D-C09769B1BEE7}" dt="2022-02-17T10:23:08.952" v="2086" actId="6549"/>
        <pc:sldMkLst>
          <pc:docMk/>
          <pc:sldMk cId="2806257027" sldId="256"/>
        </pc:sldMkLst>
        <pc:spChg chg="mod">
          <ac:chgData name="linyd@gcu.edu.cn" userId="b8e7e040dcb4f74d" providerId="LiveId" clId="{B2414588-3663-438C-807D-C09769B1BEE7}" dt="2022-02-17T10:23:08.952" v="2086" actId="6549"/>
          <ac:spMkLst>
            <pc:docMk/>
            <pc:sldMk cId="2806257027" sldId="256"/>
            <ac:spMk id="3" creationId="{E9F6641D-ADF3-40BD-9BA3-E740E77C8826}"/>
          </ac:spMkLst>
        </pc:spChg>
      </pc:sldChg>
      <pc:sldChg chg="addSp modSp mod">
        <pc:chgData name="linyd@gcu.edu.cn" userId="b8e7e040dcb4f74d" providerId="LiveId" clId="{B2414588-3663-438C-807D-C09769B1BEE7}" dt="2022-02-17T10:38:32.890" v="2089" actId="14100"/>
        <pc:sldMkLst>
          <pc:docMk/>
          <pc:sldMk cId="1401741552" sldId="277"/>
        </pc:sldMkLst>
        <pc:spChg chg="mod">
          <ac:chgData name="linyd@gcu.edu.cn" userId="b8e7e040dcb4f74d" providerId="LiveId" clId="{B2414588-3663-438C-807D-C09769B1BEE7}" dt="2022-02-17T10:23:30.187" v="2087" actId="14100"/>
          <ac:spMkLst>
            <pc:docMk/>
            <pc:sldMk cId="1401741552" sldId="277"/>
            <ac:spMk id="4" creationId="{75134858-2697-4E98-8922-44092ED2377F}"/>
          </ac:spMkLst>
        </pc:spChg>
        <pc:spChg chg="add mod">
          <ac:chgData name="linyd@gcu.edu.cn" userId="b8e7e040dcb4f74d" providerId="LiveId" clId="{B2414588-3663-438C-807D-C09769B1BEE7}" dt="2022-02-17T10:38:32.890" v="2089" actId="14100"/>
          <ac:spMkLst>
            <pc:docMk/>
            <pc:sldMk cId="1401741552" sldId="277"/>
            <ac:spMk id="5" creationId="{61AB9650-8F88-4640-AB72-040B09ACF0C5}"/>
          </ac:spMkLst>
        </pc:spChg>
      </pc:sldChg>
      <pc:sldChg chg="addSp modSp new mod modAnim">
        <pc:chgData name="linyd@gcu.edu.cn" userId="b8e7e040dcb4f74d" providerId="LiveId" clId="{B2414588-3663-438C-807D-C09769B1BEE7}" dt="2022-02-17T04:17:18.891" v="502"/>
        <pc:sldMkLst>
          <pc:docMk/>
          <pc:sldMk cId="2093502846" sldId="278"/>
        </pc:sldMkLst>
        <pc:spChg chg="mod">
          <ac:chgData name="linyd@gcu.edu.cn" userId="b8e7e040dcb4f74d" providerId="LiveId" clId="{B2414588-3663-438C-807D-C09769B1BEE7}" dt="2022-02-17T03:59:45.035" v="105" actId="20577"/>
          <ac:spMkLst>
            <pc:docMk/>
            <pc:sldMk cId="2093502846" sldId="278"/>
            <ac:spMk id="2" creationId="{ED098D3B-C330-4160-8EE5-A556595B080D}"/>
          </ac:spMkLst>
        </pc:spChg>
        <pc:spChg chg="mod">
          <ac:chgData name="linyd@gcu.edu.cn" userId="b8e7e040dcb4f74d" providerId="LiveId" clId="{B2414588-3663-438C-807D-C09769B1BEE7}" dt="2022-02-17T04:16:14.608" v="495" actId="20577"/>
          <ac:spMkLst>
            <pc:docMk/>
            <pc:sldMk cId="2093502846" sldId="278"/>
            <ac:spMk id="3" creationId="{FE5360F0-39FC-47A7-8F58-DD19751C964E}"/>
          </ac:spMkLst>
        </pc:spChg>
        <pc:spChg chg="add mod">
          <ac:chgData name="linyd@gcu.edu.cn" userId="b8e7e040dcb4f74d" providerId="LiveId" clId="{B2414588-3663-438C-807D-C09769B1BEE7}" dt="2022-02-17T04:05:35.867" v="272" actId="1582"/>
          <ac:spMkLst>
            <pc:docMk/>
            <pc:sldMk cId="2093502846" sldId="278"/>
            <ac:spMk id="5" creationId="{696295A1-73F1-4814-BDFD-086F1F4A7425}"/>
          </ac:spMkLst>
        </pc:spChg>
        <pc:spChg chg="add mod">
          <ac:chgData name="linyd@gcu.edu.cn" userId="b8e7e040dcb4f74d" providerId="LiveId" clId="{B2414588-3663-438C-807D-C09769B1BEE7}" dt="2022-02-17T04:07:28.372" v="362" actId="14100"/>
          <ac:spMkLst>
            <pc:docMk/>
            <pc:sldMk cId="2093502846" sldId="278"/>
            <ac:spMk id="6" creationId="{C1180236-53C3-404D-B41A-04C0D4372597}"/>
          </ac:spMkLst>
        </pc:spChg>
        <pc:spChg chg="add mod">
          <ac:chgData name="linyd@gcu.edu.cn" userId="b8e7e040dcb4f74d" providerId="LiveId" clId="{B2414588-3663-438C-807D-C09769B1BEE7}" dt="2022-02-17T04:16:26.627" v="497" actId="14100"/>
          <ac:spMkLst>
            <pc:docMk/>
            <pc:sldMk cId="2093502846" sldId="278"/>
            <ac:spMk id="7" creationId="{C262B1E8-4935-432E-850A-89C9FABD9227}"/>
          </ac:spMkLst>
        </pc:spChg>
        <pc:picChg chg="add mod">
          <ac:chgData name="linyd@gcu.edu.cn" userId="b8e7e040dcb4f74d" providerId="LiveId" clId="{B2414588-3663-438C-807D-C09769B1BEE7}" dt="2022-02-17T04:00:07.132" v="110" actId="1076"/>
          <ac:picMkLst>
            <pc:docMk/>
            <pc:sldMk cId="2093502846" sldId="278"/>
            <ac:picMk id="4" creationId="{81BD57DB-006E-4D54-8667-E119667C228A}"/>
          </ac:picMkLst>
        </pc:picChg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591080430" sldId="278"/>
        </pc:sldMkLst>
      </pc:sldChg>
      <pc:sldChg chg="addSp modSp new mod">
        <pc:chgData name="linyd@gcu.edu.cn" userId="b8e7e040dcb4f74d" providerId="LiveId" clId="{B2414588-3663-438C-807D-C09769B1BEE7}" dt="2022-02-17T05:38:19.981" v="762" actId="1076"/>
        <pc:sldMkLst>
          <pc:docMk/>
          <pc:sldMk cId="2607966291" sldId="279"/>
        </pc:sldMkLst>
        <pc:spChg chg="mod">
          <ac:chgData name="linyd@gcu.edu.cn" userId="b8e7e040dcb4f74d" providerId="LiveId" clId="{B2414588-3663-438C-807D-C09769B1BEE7}" dt="2022-02-17T04:18:22.467" v="504"/>
          <ac:spMkLst>
            <pc:docMk/>
            <pc:sldMk cId="2607966291" sldId="279"/>
            <ac:spMk id="2" creationId="{113E26CD-62E5-4042-80AE-29A2B4BD90AC}"/>
          </ac:spMkLst>
        </pc:spChg>
        <pc:spChg chg="mod">
          <ac:chgData name="linyd@gcu.edu.cn" userId="b8e7e040dcb4f74d" providerId="LiveId" clId="{B2414588-3663-438C-807D-C09769B1BEE7}" dt="2022-02-17T04:35:52.228" v="754" actId="20577"/>
          <ac:spMkLst>
            <pc:docMk/>
            <pc:sldMk cId="2607966291" sldId="279"/>
            <ac:spMk id="3" creationId="{E68E2DBB-4F8E-435E-8E8B-7CD14AEDC306}"/>
          </ac:spMkLst>
        </pc:spChg>
        <pc:picChg chg="add mod">
          <ac:chgData name="linyd@gcu.edu.cn" userId="b8e7e040dcb4f74d" providerId="LiveId" clId="{B2414588-3663-438C-807D-C09769B1BEE7}" dt="2022-02-17T05:38:19.981" v="762" actId="1076"/>
          <ac:picMkLst>
            <pc:docMk/>
            <pc:sldMk cId="2607966291" sldId="279"/>
            <ac:picMk id="5" creationId="{D76547C3-33FC-44A5-897D-4139D87B0B71}"/>
          </ac:picMkLst>
        </pc:picChg>
        <pc:picChg chg="add mod">
          <ac:chgData name="linyd@gcu.edu.cn" userId="b8e7e040dcb4f74d" providerId="LiveId" clId="{B2414588-3663-438C-807D-C09769B1BEE7}" dt="2022-02-17T05:38:15.742" v="761" actId="208"/>
          <ac:picMkLst>
            <pc:docMk/>
            <pc:sldMk cId="2607966291" sldId="279"/>
            <ac:picMk id="7" creationId="{C316902D-2D96-4282-9D98-4A53D3D36A10}"/>
          </ac:picMkLst>
        </pc:picChg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4254282260" sldId="279"/>
        </pc:sldMkLst>
      </pc:sldChg>
      <pc:sldChg chg="addSp modSp new mod modAnim">
        <pc:chgData name="linyd@gcu.edu.cn" userId="b8e7e040dcb4f74d" providerId="LiveId" clId="{B2414588-3663-438C-807D-C09769B1BEE7}" dt="2022-02-17T05:46:39.412" v="1013"/>
        <pc:sldMkLst>
          <pc:docMk/>
          <pc:sldMk cId="866423340" sldId="280"/>
        </pc:sldMkLst>
        <pc:spChg chg="mod">
          <ac:chgData name="linyd@gcu.edu.cn" userId="b8e7e040dcb4f74d" providerId="LiveId" clId="{B2414588-3663-438C-807D-C09769B1BEE7}" dt="2022-02-17T05:38:48.593" v="782" actId="20577"/>
          <ac:spMkLst>
            <pc:docMk/>
            <pc:sldMk cId="866423340" sldId="280"/>
            <ac:spMk id="2" creationId="{0415AB66-2327-4BC2-B222-E469F7813FE4}"/>
          </ac:spMkLst>
        </pc:spChg>
        <pc:spChg chg="mod">
          <ac:chgData name="linyd@gcu.edu.cn" userId="b8e7e040dcb4f74d" providerId="LiveId" clId="{B2414588-3663-438C-807D-C09769B1BEE7}" dt="2022-02-17T05:44:33.507" v="988" actId="20577"/>
          <ac:spMkLst>
            <pc:docMk/>
            <pc:sldMk cId="866423340" sldId="280"/>
            <ac:spMk id="3" creationId="{45794BC0-5D0E-4848-8512-4FCCF6F5741B}"/>
          </ac:spMkLst>
        </pc:spChg>
        <pc:spChg chg="add mod">
          <ac:chgData name="linyd@gcu.edu.cn" userId="b8e7e040dcb4f74d" providerId="LiveId" clId="{B2414588-3663-438C-807D-C09769B1BEE7}" dt="2022-02-17T05:44:05.311" v="946" actId="1038"/>
          <ac:spMkLst>
            <pc:docMk/>
            <pc:sldMk cId="866423340" sldId="280"/>
            <ac:spMk id="7" creationId="{240EDBD6-04EB-40FC-B6FA-0B8A5E5D7C0D}"/>
          </ac:spMkLst>
        </pc:spChg>
        <pc:spChg chg="add mod">
          <ac:chgData name="linyd@gcu.edu.cn" userId="b8e7e040dcb4f74d" providerId="LiveId" clId="{B2414588-3663-438C-807D-C09769B1BEE7}" dt="2022-02-17T05:44:51.677" v="990" actId="1076"/>
          <ac:spMkLst>
            <pc:docMk/>
            <pc:sldMk cId="866423340" sldId="280"/>
            <ac:spMk id="8" creationId="{72608BD0-16F3-431A-81FC-44D1E4CF03BC}"/>
          </ac:spMkLst>
        </pc:spChg>
        <pc:spChg chg="add mod">
          <ac:chgData name="linyd@gcu.edu.cn" userId="b8e7e040dcb4f74d" providerId="LiveId" clId="{B2414588-3663-438C-807D-C09769B1BEE7}" dt="2022-02-17T05:44:54.973" v="991" actId="571"/>
          <ac:spMkLst>
            <pc:docMk/>
            <pc:sldMk cId="866423340" sldId="280"/>
            <ac:spMk id="9" creationId="{0CB3E8EB-DC78-4C0F-83D0-F809DD1D3466}"/>
          </ac:spMkLst>
        </pc:spChg>
        <pc:picChg chg="add mod">
          <ac:chgData name="linyd@gcu.edu.cn" userId="b8e7e040dcb4f74d" providerId="LiveId" clId="{B2414588-3663-438C-807D-C09769B1BEE7}" dt="2022-02-17T05:40:41.222" v="815" actId="1076"/>
          <ac:picMkLst>
            <pc:docMk/>
            <pc:sldMk cId="866423340" sldId="280"/>
            <ac:picMk id="4" creationId="{72B630A2-9BC2-4BCF-B69F-9A964D1BA586}"/>
          </ac:picMkLst>
        </pc:picChg>
        <pc:cxnChg chg="add mod">
          <ac:chgData name="linyd@gcu.edu.cn" userId="b8e7e040dcb4f74d" providerId="LiveId" clId="{B2414588-3663-438C-807D-C09769B1BEE7}" dt="2022-02-17T05:41:51.430" v="864" actId="1582"/>
          <ac:cxnSpMkLst>
            <pc:docMk/>
            <pc:sldMk cId="866423340" sldId="280"/>
            <ac:cxnSpMk id="6" creationId="{1C8B06DF-45EE-4DE7-8EFA-AF932A9A0C08}"/>
          </ac:cxnSpMkLst>
        </pc:cxnChg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866226664" sldId="280"/>
        </pc:sldMkLst>
      </pc:sldChg>
      <pc:sldChg chg="addSp modSp new mod">
        <pc:chgData name="linyd@gcu.edu.cn" userId="b8e7e040dcb4f74d" providerId="LiveId" clId="{B2414588-3663-438C-807D-C09769B1BEE7}" dt="2022-02-17T05:53:27.237" v="1238" actId="1076"/>
        <pc:sldMkLst>
          <pc:docMk/>
          <pc:sldMk cId="979248775" sldId="281"/>
        </pc:sldMkLst>
        <pc:spChg chg="mod">
          <ac:chgData name="linyd@gcu.edu.cn" userId="b8e7e040dcb4f74d" providerId="LiveId" clId="{B2414588-3663-438C-807D-C09769B1BEE7}" dt="2022-02-17T05:47:06.587" v="1015"/>
          <ac:spMkLst>
            <pc:docMk/>
            <pc:sldMk cId="979248775" sldId="281"/>
            <ac:spMk id="2" creationId="{ECA251E1-AD8D-4AB0-8636-2764E6162308}"/>
          </ac:spMkLst>
        </pc:spChg>
        <pc:spChg chg="mod">
          <ac:chgData name="linyd@gcu.edu.cn" userId="b8e7e040dcb4f74d" providerId="LiveId" clId="{B2414588-3663-438C-807D-C09769B1BEE7}" dt="2022-02-17T05:53:10.747" v="1235" actId="1076"/>
          <ac:spMkLst>
            <pc:docMk/>
            <pc:sldMk cId="979248775" sldId="281"/>
            <ac:spMk id="3" creationId="{1F12B46B-5A2A-474C-86BF-AF8F86941154}"/>
          </ac:spMkLst>
        </pc:spChg>
        <pc:picChg chg="add mod">
          <ac:chgData name="linyd@gcu.edu.cn" userId="b8e7e040dcb4f74d" providerId="LiveId" clId="{B2414588-3663-438C-807D-C09769B1BEE7}" dt="2022-02-17T05:53:27.237" v="1238" actId="1076"/>
          <ac:picMkLst>
            <pc:docMk/>
            <pc:sldMk cId="979248775" sldId="281"/>
            <ac:picMk id="5" creationId="{6CA0B350-AD95-4C5A-856D-84DCCE5481CD}"/>
          </ac:picMkLst>
        </pc:picChg>
        <pc:picChg chg="add mod">
          <ac:chgData name="linyd@gcu.edu.cn" userId="b8e7e040dcb4f74d" providerId="LiveId" clId="{B2414588-3663-438C-807D-C09769B1BEE7}" dt="2022-02-17T05:53:27.237" v="1238" actId="1076"/>
          <ac:picMkLst>
            <pc:docMk/>
            <pc:sldMk cId="979248775" sldId="281"/>
            <ac:picMk id="7" creationId="{0FECB3D2-37D6-405A-B86F-60858723DF6C}"/>
          </ac:picMkLst>
        </pc:picChg>
        <pc:picChg chg="add mod">
          <ac:chgData name="linyd@gcu.edu.cn" userId="b8e7e040dcb4f74d" providerId="LiveId" clId="{B2414588-3663-438C-807D-C09769B1BEE7}" dt="2022-02-17T05:53:27.237" v="1238" actId="1076"/>
          <ac:picMkLst>
            <pc:docMk/>
            <pc:sldMk cId="979248775" sldId="281"/>
            <ac:picMk id="9" creationId="{EFD29729-9FBF-4A7B-8A4F-E60E35916274}"/>
          </ac:picMkLst>
        </pc:picChg>
        <pc:picChg chg="add mod">
          <ac:chgData name="linyd@gcu.edu.cn" userId="b8e7e040dcb4f74d" providerId="LiveId" clId="{B2414588-3663-438C-807D-C09769B1BEE7}" dt="2022-02-17T05:53:27.237" v="1238" actId="1076"/>
          <ac:picMkLst>
            <pc:docMk/>
            <pc:sldMk cId="979248775" sldId="281"/>
            <ac:picMk id="11" creationId="{FCED58FC-1E84-44FC-96C6-F18EB43B67A2}"/>
          </ac:picMkLst>
        </pc:picChg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220650380" sldId="281"/>
        </pc:sldMkLst>
      </pc:sldChg>
      <pc:sldChg chg="addSp modSp new mod">
        <pc:chgData name="linyd@gcu.edu.cn" userId="b8e7e040dcb4f74d" providerId="LiveId" clId="{B2414588-3663-438C-807D-C09769B1BEE7}" dt="2022-02-17T05:56:32.144" v="1352" actId="20577"/>
        <pc:sldMkLst>
          <pc:docMk/>
          <pc:sldMk cId="305669093" sldId="282"/>
        </pc:sldMkLst>
        <pc:spChg chg="mod">
          <ac:chgData name="linyd@gcu.edu.cn" userId="b8e7e040dcb4f74d" providerId="LiveId" clId="{B2414588-3663-438C-807D-C09769B1BEE7}" dt="2022-02-17T05:53:43.080" v="1270" actId="20577"/>
          <ac:spMkLst>
            <pc:docMk/>
            <pc:sldMk cId="305669093" sldId="282"/>
            <ac:spMk id="2" creationId="{A15B4F13-48E2-408C-8779-28D686A739D3}"/>
          </ac:spMkLst>
        </pc:spChg>
        <pc:spChg chg="mod">
          <ac:chgData name="linyd@gcu.edu.cn" userId="b8e7e040dcb4f74d" providerId="LiveId" clId="{B2414588-3663-438C-807D-C09769B1BEE7}" dt="2022-02-17T05:54:53.418" v="1290" actId="27636"/>
          <ac:spMkLst>
            <pc:docMk/>
            <pc:sldMk cId="305669093" sldId="282"/>
            <ac:spMk id="3" creationId="{5872488D-7E09-416F-A8DF-6F5437E345C0}"/>
          </ac:spMkLst>
        </pc:spChg>
        <pc:spChg chg="add mod">
          <ac:chgData name="linyd@gcu.edu.cn" userId="b8e7e040dcb4f74d" providerId="LiveId" clId="{B2414588-3663-438C-807D-C09769B1BEE7}" dt="2022-02-17T05:55:24.317" v="1298" actId="14100"/>
          <ac:spMkLst>
            <pc:docMk/>
            <pc:sldMk cId="305669093" sldId="282"/>
            <ac:spMk id="5" creationId="{7D9F26E8-14F1-41EF-8304-BDAA285F52E1}"/>
          </ac:spMkLst>
        </pc:spChg>
        <pc:spChg chg="add mod">
          <ac:chgData name="linyd@gcu.edu.cn" userId="b8e7e040dcb4f74d" providerId="LiveId" clId="{B2414588-3663-438C-807D-C09769B1BEE7}" dt="2022-02-17T05:56:32.144" v="1352" actId="20577"/>
          <ac:spMkLst>
            <pc:docMk/>
            <pc:sldMk cId="305669093" sldId="282"/>
            <ac:spMk id="7" creationId="{52820078-7D3B-4F9D-8AF5-49CB04A3C9DE}"/>
          </ac:spMkLst>
        </pc:spChg>
        <pc:picChg chg="add mod">
          <ac:chgData name="linyd@gcu.edu.cn" userId="b8e7e040dcb4f74d" providerId="LiveId" clId="{B2414588-3663-438C-807D-C09769B1BEE7}" dt="2022-02-17T05:55:37.692" v="1302" actId="1076"/>
          <ac:picMkLst>
            <pc:docMk/>
            <pc:sldMk cId="305669093" sldId="282"/>
            <ac:picMk id="6" creationId="{69A2D80D-686D-45A2-9947-B248449BC746}"/>
          </ac:picMkLst>
        </pc:picChg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454288784" sldId="282"/>
        </pc:sldMkLst>
      </pc:sldChg>
      <pc:sldChg chg="addSp modSp new mod">
        <pc:chgData name="linyd@gcu.edu.cn" userId="b8e7e040dcb4f74d" providerId="LiveId" clId="{B2414588-3663-438C-807D-C09769B1BEE7}" dt="2022-02-17T06:04:30.755" v="1657" actId="1076"/>
        <pc:sldMkLst>
          <pc:docMk/>
          <pc:sldMk cId="8096015" sldId="283"/>
        </pc:sldMkLst>
        <pc:spChg chg="mod">
          <ac:chgData name="linyd@gcu.edu.cn" userId="b8e7e040dcb4f74d" providerId="LiveId" clId="{B2414588-3663-438C-807D-C09769B1BEE7}" dt="2022-02-17T05:56:51.054" v="1354"/>
          <ac:spMkLst>
            <pc:docMk/>
            <pc:sldMk cId="8096015" sldId="283"/>
            <ac:spMk id="2" creationId="{BCA2F17F-742B-4A59-AC62-911869228A48}"/>
          </ac:spMkLst>
        </pc:spChg>
        <pc:spChg chg="mod">
          <ac:chgData name="linyd@gcu.edu.cn" userId="b8e7e040dcb4f74d" providerId="LiveId" clId="{B2414588-3663-438C-807D-C09769B1BEE7}" dt="2022-02-17T06:00:37.572" v="1640" actId="20577"/>
          <ac:spMkLst>
            <pc:docMk/>
            <pc:sldMk cId="8096015" sldId="283"/>
            <ac:spMk id="3" creationId="{E2043D4C-D5AF-4837-8B37-D35C02ABA291}"/>
          </ac:spMkLst>
        </pc:spChg>
        <pc:picChg chg="add mod">
          <ac:chgData name="linyd@gcu.edu.cn" userId="b8e7e040dcb4f74d" providerId="LiveId" clId="{B2414588-3663-438C-807D-C09769B1BEE7}" dt="2022-02-17T06:02:56.564" v="1643" actId="208"/>
          <ac:picMkLst>
            <pc:docMk/>
            <pc:sldMk cId="8096015" sldId="283"/>
            <ac:picMk id="5" creationId="{4C1D6733-D0A0-464F-B733-08BF3058DDCB}"/>
          </ac:picMkLst>
        </pc:picChg>
        <pc:picChg chg="add mod">
          <ac:chgData name="linyd@gcu.edu.cn" userId="b8e7e040dcb4f74d" providerId="LiveId" clId="{B2414588-3663-438C-807D-C09769B1BEE7}" dt="2022-02-17T06:03:18.803" v="1646" actId="1076"/>
          <ac:picMkLst>
            <pc:docMk/>
            <pc:sldMk cId="8096015" sldId="283"/>
            <ac:picMk id="7" creationId="{AD6567D0-0A6E-4503-A0AB-E0A6EEEA48C7}"/>
          </ac:picMkLst>
        </pc:picChg>
        <pc:picChg chg="add mod">
          <ac:chgData name="linyd@gcu.edu.cn" userId="b8e7e040dcb4f74d" providerId="LiveId" clId="{B2414588-3663-438C-807D-C09769B1BEE7}" dt="2022-02-17T06:03:40.356" v="1649" actId="208"/>
          <ac:picMkLst>
            <pc:docMk/>
            <pc:sldMk cId="8096015" sldId="283"/>
            <ac:picMk id="9" creationId="{7A87EA39-8441-4FDA-B75E-5EC9C163B0FF}"/>
          </ac:picMkLst>
        </pc:picChg>
        <pc:picChg chg="add mod">
          <ac:chgData name="linyd@gcu.edu.cn" userId="b8e7e040dcb4f74d" providerId="LiveId" clId="{B2414588-3663-438C-807D-C09769B1BEE7}" dt="2022-02-17T06:04:02.747" v="1653" actId="1076"/>
          <ac:picMkLst>
            <pc:docMk/>
            <pc:sldMk cId="8096015" sldId="283"/>
            <ac:picMk id="11" creationId="{0762BC03-A81F-4442-BE22-530EBF409940}"/>
          </ac:picMkLst>
        </pc:picChg>
        <pc:picChg chg="add mod">
          <ac:chgData name="linyd@gcu.edu.cn" userId="b8e7e040dcb4f74d" providerId="LiveId" clId="{B2414588-3663-438C-807D-C09769B1BEE7}" dt="2022-02-17T06:04:30.755" v="1657" actId="1076"/>
          <ac:picMkLst>
            <pc:docMk/>
            <pc:sldMk cId="8096015" sldId="283"/>
            <ac:picMk id="13" creationId="{6790E7DE-7026-434B-BAE9-4BAA52EB05F2}"/>
          </ac:picMkLst>
        </pc:picChg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348292671" sldId="283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121643741" sldId="284"/>
        </pc:sldMkLst>
      </pc:sldChg>
      <pc:sldChg chg="addSp modSp new mod">
        <pc:chgData name="linyd@gcu.edu.cn" userId="b8e7e040dcb4f74d" providerId="LiveId" clId="{B2414588-3663-438C-807D-C09769B1BEE7}" dt="2022-02-17T06:09:35.988" v="2085" actId="1076"/>
        <pc:sldMkLst>
          <pc:docMk/>
          <pc:sldMk cId="3750318789" sldId="284"/>
        </pc:sldMkLst>
        <pc:spChg chg="mod">
          <ac:chgData name="linyd@gcu.edu.cn" userId="b8e7e040dcb4f74d" providerId="LiveId" clId="{B2414588-3663-438C-807D-C09769B1BEE7}" dt="2022-02-17T06:05:10.892" v="1671" actId="20577"/>
          <ac:spMkLst>
            <pc:docMk/>
            <pc:sldMk cId="3750318789" sldId="284"/>
            <ac:spMk id="2" creationId="{F05E91F3-4995-426D-8D64-11F9CA17168F}"/>
          </ac:spMkLst>
        </pc:spChg>
        <pc:spChg chg="mod">
          <ac:chgData name="linyd@gcu.edu.cn" userId="b8e7e040dcb4f74d" providerId="LiveId" clId="{B2414588-3663-438C-807D-C09769B1BEE7}" dt="2022-02-17T06:07:23.062" v="1834" actId="207"/>
          <ac:spMkLst>
            <pc:docMk/>
            <pc:sldMk cId="3750318789" sldId="284"/>
            <ac:spMk id="3" creationId="{7E83B3FC-80AF-47C1-9273-7C302C41536B}"/>
          </ac:spMkLst>
        </pc:spChg>
        <pc:spChg chg="add mod">
          <ac:chgData name="linyd@gcu.edu.cn" userId="b8e7e040dcb4f74d" providerId="LiveId" clId="{B2414588-3663-438C-807D-C09769B1BEE7}" dt="2022-02-17T06:09:35.988" v="2085" actId="1076"/>
          <ac:spMkLst>
            <pc:docMk/>
            <pc:sldMk cId="3750318789" sldId="284"/>
            <ac:spMk id="4" creationId="{3BC5A803-84EE-4024-919B-2B11DD186812}"/>
          </ac:spMkLst>
        </pc:spChg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988336333" sldId="285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352861772" sldId="285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883826308" sldId="286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631750735" sldId="286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1331081926" sldId="287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133966429" sldId="287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654286920" sldId="288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2770304343" sldId="288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223800633" sldId="289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2804355508" sldId="289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2648760778" sldId="290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584600768" sldId="291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4048618463" sldId="291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392502826" sldId="292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609997212" sldId="292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88026170" sldId="293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966489955" sldId="293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756489097" sldId="294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3200545886" sldId="294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468402275" sldId="295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2726465812" sldId="295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630051977" sldId="296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3719439233" sldId="296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006949620" sldId="297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3213236721" sldId="297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343241740" sldId="298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3457955521" sldId="298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658500677" sldId="299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3734038973" sldId="299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573416244" sldId="300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2788136715" sldId="300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1428977253" sldId="301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539168090" sldId="301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945809624" sldId="302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326959822" sldId="302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419979107" sldId="303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688316932" sldId="304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21022592" sldId="305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964576818" sldId="306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922782409" sldId="307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658648049" sldId="308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594149564" sldId="309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302689639" sldId="310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492691567" sldId="311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162804406" sldId="312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616215317" sldId="313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888848901" sldId="314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18792844" sldId="315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260103705" sldId="316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166678436" sldId="317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080554534" sldId="318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836940094" sldId="319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60109930" sldId="320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002293101" sldId="321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4136455139" sldId="322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813426698" sldId="323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637484191" sldId="324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320056776" sldId="325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781814306" sldId="326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948505533" sldId="327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4024814984" sldId="328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624051531" sldId="329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66568934" sldId="330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272418708" sldId="331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922153617" sldId="332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966400536" sldId="333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514627939" sldId="334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461389348" sldId="335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813084697" sldId="336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4224216895" sldId="337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099676380" sldId="338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628767903" sldId="339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979774472" sldId="340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671917257" sldId="341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338363454" sldId="342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451271327" sldId="343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197632111" sldId="344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229717083" sldId="345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4289235115" sldId="346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542306150" sldId="347"/>
        </pc:sldMkLst>
      </pc:sldChg>
    </pc:docChg>
  </pc:docChgLst>
  <pc:docChgLst>
    <pc:chgData name="linyd@gcu.edu.cn" userId="b8e7e040dcb4f74d" providerId="LiveId" clId="{B385CD2D-E19C-411C-82E4-00AF2638A8D3}"/>
    <pc:docChg chg="undo redo custSel addSld delSld modSld sldOrd">
      <pc:chgData name="linyd@gcu.edu.cn" userId="b8e7e040dcb4f74d" providerId="LiveId" clId="{B385CD2D-E19C-411C-82E4-00AF2638A8D3}" dt="2022-02-17T03:49:29.331" v="19079" actId="6549"/>
      <pc:docMkLst>
        <pc:docMk/>
      </pc:docMkLst>
      <pc:sldChg chg="modSp mod">
        <pc:chgData name="linyd@gcu.edu.cn" userId="b8e7e040dcb4f74d" providerId="LiveId" clId="{B385CD2D-E19C-411C-82E4-00AF2638A8D3}" dt="2022-02-14T03:28:19.198" v="2" actId="20577"/>
        <pc:sldMkLst>
          <pc:docMk/>
          <pc:sldMk cId="2806257027" sldId="256"/>
        </pc:sldMkLst>
        <pc:spChg chg="mod">
          <ac:chgData name="linyd@gcu.edu.cn" userId="b8e7e040dcb4f74d" providerId="LiveId" clId="{B385CD2D-E19C-411C-82E4-00AF2638A8D3}" dt="2022-02-14T03:28:19.198" v="2" actId="20577"/>
          <ac:spMkLst>
            <pc:docMk/>
            <pc:sldMk cId="2806257027" sldId="256"/>
            <ac:spMk id="3" creationId="{E9F6641D-ADF3-40BD-9BA3-E740E77C8826}"/>
          </ac:spMkLst>
        </pc:spChg>
      </pc:sldChg>
      <pc:sldChg chg="modSp mod">
        <pc:chgData name="linyd@gcu.edu.cn" userId="b8e7e040dcb4f74d" providerId="LiveId" clId="{B385CD2D-E19C-411C-82E4-00AF2638A8D3}" dt="2022-02-14T03:29:33.259" v="41" actId="20577"/>
        <pc:sldMkLst>
          <pc:docMk/>
          <pc:sldMk cId="1401741552" sldId="277"/>
        </pc:sldMkLst>
        <pc:spChg chg="mod">
          <ac:chgData name="linyd@gcu.edu.cn" userId="b8e7e040dcb4f74d" providerId="LiveId" clId="{B385CD2D-E19C-411C-82E4-00AF2638A8D3}" dt="2022-02-14T03:29:33.259" v="41" actId="20577"/>
          <ac:spMkLst>
            <pc:docMk/>
            <pc:sldMk cId="1401741552" sldId="277"/>
            <ac:spMk id="4" creationId="{75134858-2697-4E98-8922-44092ED2377F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797509285" sldId="278"/>
        </pc:sldMkLst>
      </pc:sldChg>
      <pc:sldChg chg="addSp modSp new mod">
        <pc:chgData name="linyd@gcu.edu.cn" userId="b8e7e040dcb4f74d" providerId="LiveId" clId="{B385CD2D-E19C-411C-82E4-00AF2638A8D3}" dt="2022-02-14T03:36:51.280" v="202" actId="27636"/>
        <pc:sldMkLst>
          <pc:docMk/>
          <pc:sldMk cId="2591080430" sldId="278"/>
        </pc:sldMkLst>
        <pc:spChg chg="mod">
          <ac:chgData name="linyd@gcu.edu.cn" userId="b8e7e040dcb4f74d" providerId="LiveId" clId="{B385CD2D-E19C-411C-82E4-00AF2638A8D3}" dt="2022-02-14T03:30:05.960" v="45" actId="20577"/>
          <ac:spMkLst>
            <pc:docMk/>
            <pc:sldMk cId="2591080430" sldId="278"/>
            <ac:spMk id="2" creationId="{1D5B1BD8-DC33-4748-AEE0-09DCC0DF29E4}"/>
          </ac:spMkLst>
        </pc:spChg>
        <pc:spChg chg="mod">
          <ac:chgData name="linyd@gcu.edu.cn" userId="b8e7e040dcb4f74d" providerId="LiveId" clId="{B385CD2D-E19C-411C-82E4-00AF2638A8D3}" dt="2022-02-14T03:36:51.280" v="202" actId="27636"/>
          <ac:spMkLst>
            <pc:docMk/>
            <pc:sldMk cId="2591080430" sldId="278"/>
            <ac:spMk id="3" creationId="{638B3E45-2047-4D23-9986-4AB3BCF8202E}"/>
          </ac:spMkLst>
        </pc:spChg>
        <pc:spChg chg="add mod">
          <ac:chgData name="linyd@gcu.edu.cn" userId="b8e7e040dcb4f74d" providerId="LiveId" clId="{B385CD2D-E19C-411C-82E4-00AF2638A8D3}" dt="2022-02-14T03:32:57.794" v="103" actId="14100"/>
          <ac:spMkLst>
            <pc:docMk/>
            <pc:sldMk cId="2591080430" sldId="278"/>
            <ac:spMk id="4" creationId="{421DEEF0-AB50-409F-BA3A-DD6E3519AAFD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263504376" sldId="279"/>
        </pc:sldMkLst>
      </pc:sldChg>
      <pc:sldChg chg="modSp new mod">
        <pc:chgData name="linyd@gcu.edu.cn" userId="b8e7e040dcb4f74d" providerId="LiveId" clId="{B385CD2D-E19C-411C-82E4-00AF2638A8D3}" dt="2022-02-14T09:14:44.301" v="679" actId="20577"/>
        <pc:sldMkLst>
          <pc:docMk/>
          <pc:sldMk cId="4254282260" sldId="279"/>
        </pc:sldMkLst>
        <pc:spChg chg="mod">
          <ac:chgData name="linyd@gcu.edu.cn" userId="b8e7e040dcb4f74d" providerId="LiveId" clId="{B385CD2D-E19C-411C-82E4-00AF2638A8D3}" dt="2022-02-14T03:33:05.248" v="109" actId="20577"/>
          <ac:spMkLst>
            <pc:docMk/>
            <pc:sldMk cId="4254282260" sldId="279"/>
            <ac:spMk id="2" creationId="{04E9C3BF-D539-438A-B861-476B5205A62C}"/>
          </ac:spMkLst>
        </pc:spChg>
        <pc:spChg chg="mod">
          <ac:chgData name="linyd@gcu.edu.cn" userId="b8e7e040dcb4f74d" providerId="LiveId" clId="{B385CD2D-E19C-411C-82E4-00AF2638A8D3}" dt="2022-02-14T09:14:44.301" v="679" actId="20577"/>
          <ac:spMkLst>
            <pc:docMk/>
            <pc:sldMk cId="4254282260" sldId="279"/>
            <ac:spMk id="3" creationId="{4CE721B2-E268-4A30-A380-C3D7B6C68C5F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527551487" sldId="280"/>
        </pc:sldMkLst>
      </pc:sldChg>
      <pc:sldChg chg="modSp new mod">
        <pc:chgData name="linyd@gcu.edu.cn" userId="b8e7e040dcb4f74d" providerId="LiveId" clId="{B385CD2D-E19C-411C-82E4-00AF2638A8D3}" dt="2022-02-14T09:19:05.716" v="979" actId="207"/>
        <pc:sldMkLst>
          <pc:docMk/>
          <pc:sldMk cId="3866226664" sldId="280"/>
        </pc:sldMkLst>
        <pc:spChg chg="mod">
          <ac:chgData name="linyd@gcu.edu.cn" userId="b8e7e040dcb4f74d" providerId="LiveId" clId="{B385CD2D-E19C-411C-82E4-00AF2638A8D3}" dt="2022-02-14T09:14:10.585" v="660" actId="20577"/>
          <ac:spMkLst>
            <pc:docMk/>
            <pc:sldMk cId="3866226664" sldId="280"/>
            <ac:spMk id="2" creationId="{DD4FC329-0F55-49E2-87A0-1528C13AC998}"/>
          </ac:spMkLst>
        </pc:spChg>
        <pc:spChg chg="mod">
          <ac:chgData name="linyd@gcu.edu.cn" userId="b8e7e040dcb4f74d" providerId="LiveId" clId="{B385CD2D-E19C-411C-82E4-00AF2638A8D3}" dt="2022-02-14T09:19:05.716" v="979" actId="207"/>
          <ac:spMkLst>
            <pc:docMk/>
            <pc:sldMk cId="3866226664" sldId="280"/>
            <ac:spMk id="3" creationId="{B4E79FA3-9844-4E90-A552-DA4F078C0CAF}"/>
          </ac:spMkLst>
        </pc:spChg>
      </pc:sldChg>
      <pc:sldChg chg="addSp modSp add mod">
        <pc:chgData name="linyd@gcu.edu.cn" userId="b8e7e040dcb4f74d" providerId="LiveId" clId="{B385CD2D-E19C-411C-82E4-00AF2638A8D3}" dt="2022-02-14T09:51:32.532" v="2116" actId="20577"/>
        <pc:sldMkLst>
          <pc:docMk/>
          <pc:sldMk cId="2220650380" sldId="281"/>
        </pc:sldMkLst>
        <pc:spChg chg="mod">
          <ac:chgData name="linyd@gcu.edu.cn" userId="b8e7e040dcb4f74d" providerId="LiveId" clId="{B385CD2D-E19C-411C-82E4-00AF2638A8D3}" dt="2022-02-14T09:51:32.532" v="2116" actId="20577"/>
          <ac:spMkLst>
            <pc:docMk/>
            <pc:sldMk cId="2220650380" sldId="281"/>
            <ac:spMk id="3" creationId="{B4E79FA3-9844-4E90-A552-DA4F078C0CAF}"/>
          </ac:spMkLst>
        </pc:spChg>
        <pc:spChg chg="add mod">
          <ac:chgData name="linyd@gcu.edu.cn" userId="b8e7e040dcb4f74d" providerId="LiveId" clId="{B385CD2D-E19C-411C-82E4-00AF2638A8D3}" dt="2022-02-14T09:34:26.747" v="1655" actId="14100"/>
          <ac:spMkLst>
            <pc:docMk/>
            <pc:sldMk cId="2220650380" sldId="281"/>
            <ac:spMk id="4" creationId="{4E343F21-5C9D-42CC-8B3A-7B45C738488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329090378" sldId="281"/>
        </pc:sldMkLst>
      </pc:sldChg>
      <pc:sldChg chg="modSp new mod">
        <pc:chgData name="linyd@gcu.edu.cn" userId="b8e7e040dcb4f74d" providerId="LiveId" clId="{B385CD2D-E19C-411C-82E4-00AF2638A8D3}" dt="2022-02-14T15:53:07.958" v="2633" actId="207"/>
        <pc:sldMkLst>
          <pc:docMk/>
          <pc:sldMk cId="1454288784" sldId="282"/>
        </pc:sldMkLst>
        <pc:spChg chg="mod">
          <ac:chgData name="linyd@gcu.edu.cn" userId="b8e7e040dcb4f74d" providerId="LiveId" clId="{B385CD2D-E19C-411C-82E4-00AF2638A8D3}" dt="2022-02-14T09:24:59.960" v="1338"/>
          <ac:spMkLst>
            <pc:docMk/>
            <pc:sldMk cId="1454288784" sldId="282"/>
            <ac:spMk id="2" creationId="{BFDC338C-7905-40D8-962F-6D43DD5D3DD4}"/>
          </ac:spMkLst>
        </pc:spChg>
        <pc:spChg chg="mod">
          <ac:chgData name="linyd@gcu.edu.cn" userId="b8e7e040dcb4f74d" providerId="LiveId" clId="{B385CD2D-E19C-411C-82E4-00AF2638A8D3}" dt="2022-02-14T15:53:07.958" v="2633" actId="207"/>
          <ac:spMkLst>
            <pc:docMk/>
            <pc:sldMk cId="1454288784" sldId="282"/>
            <ac:spMk id="3" creationId="{350D8EB8-566C-4B39-AD90-43DD9F41951B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1767134512" sldId="282"/>
        </pc:sldMkLst>
      </pc:sldChg>
      <pc:sldChg chg="addSp modSp add mod">
        <pc:chgData name="linyd@gcu.edu.cn" userId="b8e7e040dcb4f74d" providerId="LiveId" clId="{B385CD2D-E19C-411C-82E4-00AF2638A8D3}" dt="2022-02-14T15:54:10.101" v="2650" actId="14100"/>
        <pc:sldMkLst>
          <pc:docMk/>
          <pc:sldMk cId="3348292671" sldId="283"/>
        </pc:sldMkLst>
        <pc:spChg chg="mod">
          <ac:chgData name="linyd@gcu.edu.cn" userId="b8e7e040dcb4f74d" providerId="LiveId" clId="{B385CD2D-E19C-411C-82E4-00AF2638A8D3}" dt="2022-02-14T15:43:56.694" v="2317" actId="20577"/>
          <ac:spMkLst>
            <pc:docMk/>
            <pc:sldMk cId="3348292671" sldId="283"/>
            <ac:spMk id="3" creationId="{350D8EB8-566C-4B39-AD90-43DD9F41951B}"/>
          </ac:spMkLst>
        </pc:spChg>
        <pc:spChg chg="add mod">
          <ac:chgData name="linyd@gcu.edu.cn" userId="b8e7e040dcb4f74d" providerId="LiveId" clId="{B385CD2D-E19C-411C-82E4-00AF2638A8D3}" dt="2022-02-14T15:54:10.101" v="2650" actId="14100"/>
          <ac:spMkLst>
            <pc:docMk/>
            <pc:sldMk cId="3348292671" sldId="283"/>
            <ac:spMk id="4" creationId="{6895AB60-94FD-4A0B-9F1C-44B8EB22327D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3356090706" sldId="283"/>
        </pc:sldMkLst>
      </pc:sldChg>
      <pc:sldChg chg="delSp modSp add mod">
        <pc:chgData name="linyd@gcu.edu.cn" userId="b8e7e040dcb4f74d" providerId="LiveId" clId="{B385CD2D-E19C-411C-82E4-00AF2638A8D3}" dt="2022-02-14T09:48:07.571" v="2112" actId="113"/>
        <pc:sldMkLst>
          <pc:docMk/>
          <pc:sldMk cId="3121643741" sldId="284"/>
        </pc:sldMkLst>
        <pc:spChg chg="mod">
          <ac:chgData name="linyd@gcu.edu.cn" userId="b8e7e040dcb4f74d" providerId="LiveId" clId="{B385CD2D-E19C-411C-82E4-00AF2638A8D3}" dt="2022-02-14T09:48:07.571" v="2112" actId="113"/>
          <ac:spMkLst>
            <pc:docMk/>
            <pc:sldMk cId="3121643741" sldId="284"/>
            <ac:spMk id="3" creationId="{B4E79FA3-9844-4E90-A552-DA4F078C0CAF}"/>
          </ac:spMkLst>
        </pc:spChg>
        <pc:spChg chg="del">
          <ac:chgData name="linyd@gcu.edu.cn" userId="b8e7e040dcb4f74d" providerId="LiveId" clId="{B385CD2D-E19C-411C-82E4-00AF2638A8D3}" dt="2022-02-14T09:41:18.906" v="1883" actId="478"/>
          <ac:spMkLst>
            <pc:docMk/>
            <pc:sldMk cId="3121643741" sldId="284"/>
            <ac:spMk id="4" creationId="{4E343F21-5C9D-42CC-8B3A-7B45C738488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3231131111" sldId="284"/>
        </pc:sldMkLst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806919579" sldId="285"/>
        </pc:sldMkLst>
      </pc:sldChg>
      <pc:sldChg chg="addSp modSp add mod">
        <pc:chgData name="linyd@gcu.edu.cn" userId="b8e7e040dcb4f74d" providerId="LiveId" clId="{B385CD2D-E19C-411C-82E4-00AF2638A8D3}" dt="2022-02-14T09:56:29.466" v="2288" actId="113"/>
        <pc:sldMkLst>
          <pc:docMk/>
          <pc:sldMk cId="3352861772" sldId="285"/>
        </pc:sldMkLst>
        <pc:spChg chg="mod">
          <ac:chgData name="linyd@gcu.edu.cn" userId="b8e7e040dcb4f74d" providerId="LiveId" clId="{B385CD2D-E19C-411C-82E4-00AF2638A8D3}" dt="2022-02-14T09:56:29.466" v="2288" actId="113"/>
          <ac:spMkLst>
            <pc:docMk/>
            <pc:sldMk cId="3352861772" sldId="285"/>
            <ac:spMk id="3" creationId="{B4E79FA3-9844-4E90-A552-DA4F078C0CAF}"/>
          </ac:spMkLst>
        </pc:spChg>
        <pc:spChg chg="add mod">
          <ac:chgData name="linyd@gcu.edu.cn" userId="b8e7e040dcb4f74d" providerId="LiveId" clId="{B385CD2D-E19C-411C-82E4-00AF2638A8D3}" dt="2022-02-14T09:56:16.427" v="2286" actId="14100"/>
          <ac:spMkLst>
            <pc:docMk/>
            <pc:sldMk cId="3352861772" sldId="285"/>
            <ac:spMk id="4" creationId="{526B0E23-2553-4122-B875-3D81ACE99AAE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1203323193" sldId="286"/>
        </pc:sldMkLst>
      </pc:sldChg>
      <pc:sldChg chg="addSp modSp add mod">
        <pc:chgData name="linyd@gcu.edu.cn" userId="b8e7e040dcb4f74d" providerId="LiveId" clId="{B385CD2D-E19C-411C-82E4-00AF2638A8D3}" dt="2022-02-14T15:54:26.454" v="2652" actId="1076"/>
        <pc:sldMkLst>
          <pc:docMk/>
          <pc:sldMk cId="1631750735" sldId="286"/>
        </pc:sldMkLst>
        <pc:spChg chg="mod">
          <ac:chgData name="linyd@gcu.edu.cn" userId="b8e7e040dcb4f74d" providerId="LiveId" clId="{B385CD2D-E19C-411C-82E4-00AF2638A8D3}" dt="2022-02-14T15:47:35.583" v="2428" actId="20577"/>
          <ac:spMkLst>
            <pc:docMk/>
            <pc:sldMk cId="1631750735" sldId="286"/>
            <ac:spMk id="3" creationId="{350D8EB8-566C-4B39-AD90-43DD9F41951B}"/>
          </ac:spMkLst>
        </pc:spChg>
        <pc:spChg chg="add mod">
          <ac:chgData name="linyd@gcu.edu.cn" userId="b8e7e040dcb4f74d" providerId="LiveId" clId="{B385CD2D-E19C-411C-82E4-00AF2638A8D3}" dt="2022-02-14T15:46:29.749" v="2393" actId="1076"/>
          <ac:spMkLst>
            <pc:docMk/>
            <pc:sldMk cId="1631750735" sldId="286"/>
            <ac:spMk id="4" creationId="{F7A93114-760D-4F1D-A90E-C36D51D06B08}"/>
          </ac:spMkLst>
        </pc:spChg>
        <pc:spChg chg="add mod">
          <ac:chgData name="linyd@gcu.edu.cn" userId="b8e7e040dcb4f74d" providerId="LiveId" clId="{B385CD2D-E19C-411C-82E4-00AF2638A8D3}" dt="2022-02-14T15:54:26.454" v="2652" actId="1076"/>
          <ac:spMkLst>
            <pc:docMk/>
            <pc:sldMk cId="1631750735" sldId="286"/>
            <ac:spMk id="5" creationId="{4CD8E94E-CFA9-4AEF-AF47-0ACDCB1E23F9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126690711" sldId="287"/>
        </pc:sldMkLst>
      </pc:sldChg>
      <pc:sldChg chg="delSp modSp add mod">
        <pc:chgData name="linyd@gcu.edu.cn" userId="b8e7e040dcb4f74d" providerId="LiveId" clId="{B385CD2D-E19C-411C-82E4-00AF2638A8D3}" dt="2022-02-14T15:51:43.430" v="2632" actId="207"/>
        <pc:sldMkLst>
          <pc:docMk/>
          <pc:sldMk cId="3133966429" sldId="287"/>
        </pc:sldMkLst>
        <pc:spChg chg="mod">
          <ac:chgData name="linyd@gcu.edu.cn" userId="b8e7e040dcb4f74d" providerId="LiveId" clId="{B385CD2D-E19C-411C-82E4-00AF2638A8D3}" dt="2022-02-14T15:51:43.430" v="2632" actId="207"/>
          <ac:spMkLst>
            <pc:docMk/>
            <pc:sldMk cId="3133966429" sldId="287"/>
            <ac:spMk id="3" creationId="{350D8EB8-566C-4B39-AD90-43DD9F41951B}"/>
          </ac:spMkLst>
        </pc:spChg>
        <pc:spChg chg="del">
          <ac:chgData name="linyd@gcu.edu.cn" userId="b8e7e040dcb4f74d" providerId="LiveId" clId="{B385CD2D-E19C-411C-82E4-00AF2638A8D3}" dt="2022-02-14T15:47:47.973" v="2430" actId="478"/>
          <ac:spMkLst>
            <pc:docMk/>
            <pc:sldMk cId="3133966429" sldId="287"/>
            <ac:spMk id="4" creationId="{F7A93114-760D-4F1D-A90E-C36D51D06B08}"/>
          </ac:spMkLst>
        </pc:spChg>
      </pc:sldChg>
      <pc:sldChg chg="addSp modSp new mod">
        <pc:chgData name="linyd@gcu.edu.cn" userId="b8e7e040dcb4f74d" providerId="LiveId" clId="{B385CD2D-E19C-411C-82E4-00AF2638A8D3}" dt="2022-02-14T16:01:01.017" v="3037" actId="207"/>
        <pc:sldMkLst>
          <pc:docMk/>
          <pc:sldMk cId="2654286920" sldId="288"/>
        </pc:sldMkLst>
        <pc:spChg chg="mod">
          <ac:chgData name="linyd@gcu.edu.cn" userId="b8e7e040dcb4f74d" providerId="LiveId" clId="{B385CD2D-E19C-411C-82E4-00AF2638A8D3}" dt="2022-02-14T15:54:48.871" v="2658" actId="20577"/>
          <ac:spMkLst>
            <pc:docMk/>
            <pc:sldMk cId="2654286920" sldId="288"/>
            <ac:spMk id="2" creationId="{E0F83CDC-9F80-4275-8B1D-262AB50494C1}"/>
          </ac:spMkLst>
        </pc:spChg>
        <pc:spChg chg="mod">
          <ac:chgData name="linyd@gcu.edu.cn" userId="b8e7e040dcb4f74d" providerId="LiveId" clId="{B385CD2D-E19C-411C-82E4-00AF2638A8D3}" dt="2022-02-14T16:01:01.017" v="3037" actId="207"/>
          <ac:spMkLst>
            <pc:docMk/>
            <pc:sldMk cId="2654286920" sldId="288"/>
            <ac:spMk id="3" creationId="{252D74EC-4CA2-439D-B25A-CF57626FD2C3}"/>
          </ac:spMkLst>
        </pc:spChg>
        <pc:spChg chg="add mod">
          <ac:chgData name="linyd@gcu.edu.cn" userId="b8e7e040dcb4f74d" providerId="LiveId" clId="{B385CD2D-E19C-411C-82E4-00AF2638A8D3}" dt="2022-02-14T15:56:58.437" v="2801" actId="14100"/>
          <ac:spMkLst>
            <pc:docMk/>
            <pc:sldMk cId="2654286920" sldId="288"/>
            <ac:spMk id="4" creationId="{014EECC9-FAC1-4E53-AA3A-3E288E1DA28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3023230032" sldId="288"/>
        </pc:sldMkLst>
      </pc:sldChg>
      <pc:sldChg chg="delSp modSp add mod">
        <pc:chgData name="linyd@gcu.edu.cn" userId="b8e7e040dcb4f74d" providerId="LiveId" clId="{B385CD2D-E19C-411C-82E4-00AF2638A8D3}" dt="2022-02-14T16:05:18.661" v="3333" actId="207"/>
        <pc:sldMkLst>
          <pc:docMk/>
          <pc:sldMk cId="1223800633" sldId="289"/>
        </pc:sldMkLst>
        <pc:spChg chg="mod">
          <ac:chgData name="linyd@gcu.edu.cn" userId="b8e7e040dcb4f74d" providerId="LiveId" clId="{B385CD2D-E19C-411C-82E4-00AF2638A8D3}" dt="2022-02-14T16:05:18.661" v="3333" actId="207"/>
          <ac:spMkLst>
            <pc:docMk/>
            <pc:sldMk cId="1223800633" sldId="289"/>
            <ac:spMk id="3" creationId="{252D74EC-4CA2-439D-B25A-CF57626FD2C3}"/>
          </ac:spMkLst>
        </pc:spChg>
        <pc:spChg chg="del">
          <ac:chgData name="linyd@gcu.edu.cn" userId="b8e7e040dcb4f74d" providerId="LiveId" clId="{B385CD2D-E19C-411C-82E4-00AF2638A8D3}" dt="2022-02-14T16:01:09.602" v="3042" actId="478"/>
          <ac:spMkLst>
            <pc:docMk/>
            <pc:sldMk cId="1223800633" sldId="289"/>
            <ac:spMk id="4" creationId="{014EECC9-FAC1-4E53-AA3A-3E288E1DA28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1944759529" sldId="289"/>
        </pc:sldMkLst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1054117309" sldId="290"/>
        </pc:sldMkLst>
      </pc:sldChg>
      <pc:sldChg chg="modSp new del mod">
        <pc:chgData name="linyd@gcu.edu.cn" userId="b8e7e040dcb4f74d" providerId="LiveId" clId="{B385CD2D-E19C-411C-82E4-00AF2638A8D3}" dt="2022-02-14T16:10:09.799" v="3569" actId="47"/>
        <pc:sldMkLst>
          <pc:docMk/>
          <pc:sldMk cId="3700634710" sldId="290"/>
        </pc:sldMkLst>
        <pc:spChg chg="mod">
          <ac:chgData name="linyd@gcu.edu.cn" userId="b8e7e040dcb4f74d" providerId="LiveId" clId="{B385CD2D-E19C-411C-82E4-00AF2638A8D3}" dt="2022-02-14T16:05:34.748" v="3343" actId="20577"/>
          <ac:spMkLst>
            <pc:docMk/>
            <pc:sldMk cId="3700634710" sldId="290"/>
            <ac:spMk id="2" creationId="{EFFB8303-9AE3-4CF5-9AE1-5500C037361D}"/>
          </ac:spMkLst>
        </pc:spChg>
        <pc:spChg chg="mod">
          <ac:chgData name="linyd@gcu.edu.cn" userId="b8e7e040dcb4f74d" providerId="LiveId" clId="{B385CD2D-E19C-411C-82E4-00AF2638A8D3}" dt="2022-02-14T16:06:49.262" v="3449" actId="207"/>
          <ac:spMkLst>
            <pc:docMk/>
            <pc:sldMk cId="3700634710" sldId="290"/>
            <ac:spMk id="3" creationId="{3CA91437-C6E2-4EED-BEE6-93E88D5319B3}"/>
          </ac:spMkLst>
        </pc:spChg>
      </pc:sldChg>
      <pc:sldChg chg="modSp add mod">
        <pc:chgData name="linyd@gcu.edu.cn" userId="b8e7e040dcb4f74d" providerId="LiveId" clId="{B385CD2D-E19C-411C-82E4-00AF2638A8D3}" dt="2022-02-14T16:16:45.358" v="3798" actId="207"/>
        <pc:sldMkLst>
          <pc:docMk/>
          <pc:sldMk cId="2584600768" sldId="291"/>
        </pc:sldMkLst>
        <pc:spChg chg="mod">
          <ac:chgData name="linyd@gcu.edu.cn" userId="b8e7e040dcb4f74d" providerId="LiveId" clId="{B385CD2D-E19C-411C-82E4-00AF2638A8D3}" dt="2022-02-14T16:16:45.358" v="3798" actId="207"/>
          <ac:spMkLst>
            <pc:docMk/>
            <pc:sldMk cId="2584600768" sldId="291"/>
            <ac:spMk id="3" creationId="{3CA91437-C6E2-4EED-BEE6-93E88D5319B3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3187241864" sldId="291"/>
        </pc:sldMkLst>
      </pc:sldChg>
      <pc:sldChg chg="modSp del mod">
        <pc:chgData name="linyd@gcu.edu.cn" userId="b8e7e040dcb4f74d" providerId="LiveId" clId="{B385CD2D-E19C-411C-82E4-00AF2638A8D3}" dt="2022-02-14T03:29:55.755" v="42" actId="47"/>
        <pc:sldMkLst>
          <pc:docMk/>
          <pc:sldMk cId="423078613" sldId="292"/>
        </pc:sldMkLst>
        <pc:spChg chg="mod">
          <ac:chgData name="linyd@gcu.edu.cn" userId="b8e7e040dcb4f74d" providerId="LiveId" clId="{B385CD2D-E19C-411C-82E4-00AF2638A8D3}" dt="2022-02-14T03:28:54.697" v="9" actId="20577"/>
          <ac:spMkLst>
            <pc:docMk/>
            <pc:sldMk cId="423078613" sldId="292"/>
            <ac:spMk id="2" creationId="{9EF1B7EC-8927-4CE4-9C79-35E0FD1DE395}"/>
          </ac:spMkLst>
        </pc:spChg>
      </pc:sldChg>
      <pc:sldChg chg="addSp modSp add mod">
        <pc:chgData name="linyd@gcu.edu.cn" userId="b8e7e040dcb4f74d" providerId="LiveId" clId="{B385CD2D-E19C-411C-82E4-00AF2638A8D3}" dt="2022-02-14T16:16:40.158" v="3797" actId="207"/>
        <pc:sldMkLst>
          <pc:docMk/>
          <pc:sldMk cId="609997212" sldId="292"/>
        </pc:sldMkLst>
        <pc:spChg chg="mod">
          <ac:chgData name="linyd@gcu.edu.cn" userId="b8e7e040dcb4f74d" providerId="LiveId" clId="{B385CD2D-E19C-411C-82E4-00AF2638A8D3}" dt="2022-02-14T16:16:40.158" v="3797" actId="207"/>
          <ac:spMkLst>
            <pc:docMk/>
            <pc:sldMk cId="609997212" sldId="292"/>
            <ac:spMk id="3" creationId="{3CA91437-C6E2-4EED-BEE6-93E88D5319B3}"/>
          </ac:spMkLst>
        </pc:spChg>
        <pc:spChg chg="add mod">
          <ac:chgData name="linyd@gcu.edu.cn" userId="b8e7e040dcb4f74d" providerId="LiveId" clId="{B385CD2D-E19C-411C-82E4-00AF2638A8D3}" dt="2022-02-14T16:11:49.525" v="3662" actId="14100"/>
          <ac:spMkLst>
            <pc:docMk/>
            <pc:sldMk cId="609997212" sldId="292"/>
            <ac:spMk id="4" creationId="{7BE1C4C7-9094-4594-B7F3-3392C4504781}"/>
          </ac:spMkLst>
        </pc:spChg>
      </pc:sldChg>
      <pc:sldChg chg="delSp modSp add mod">
        <pc:chgData name="linyd@gcu.edu.cn" userId="b8e7e040dcb4f74d" providerId="LiveId" clId="{B385CD2D-E19C-411C-82E4-00AF2638A8D3}" dt="2022-02-14T16:17:30.993" v="3848" actId="207"/>
        <pc:sldMkLst>
          <pc:docMk/>
          <pc:sldMk cId="88026170" sldId="293"/>
        </pc:sldMkLst>
        <pc:spChg chg="mod">
          <ac:chgData name="linyd@gcu.edu.cn" userId="b8e7e040dcb4f74d" providerId="LiveId" clId="{B385CD2D-E19C-411C-82E4-00AF2638A8D3}" dt="2022-02-14T16:17:30.993" v="3848" actId="207"/>
          <ac:spMkLst>
            <pc:docMk/>
            <pc:sldMk cId="88026170" sldId="293"/>
            <ac:spMk id="3" creationId="{3CA91437-C6E2-4EED-BEE6-93E88D5319B3}"/>
          </ac:spMkLst>
        </pc:spChg>
        <pc:spChg chg="del">
          <ac:chgData name="linyd@gcu.edu.cn" userId="b8e7e040dcb4f74d" providerId="LiveId" clId="{B385CD2D-E19C-411C-82E4-00AF2638A8D3}" dt="2022-02-14T16:16:31.164" v="3795" actId="478"/>
          <ac:spMkLst>
            <pc:docMk/>
            <pc:sldMk cId="88026170" sldId="293"/>
            <ac:spMk id="4" creationId="{7BE1C4C7-9094-4594-B7F3-3392C4504781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4216041190" sldId="293"/>
        </pc:sldMkLst>
      </pc:sldChg>
      <pc:sldChg chg="modSp add mod">
        <pc:chgData name="linyd@gcu.edu.cn" userId="b8e7e040dcb4f74d" providerId="LiveId" clId="{B385CD2D-E19C-411C-82E4-00AF2638A8D3}" dt="2022-02-14T16:21:34.214" v="4073" actId="20577"/>
        <pc:sldMkLst>
          <pc:docMk/>
          <pc:sldMk cId="1756489097" sldId="294"/>
        </pc:sldMkLst>
        <pc:spChg chg="mod">
          <ac:chgData name="linyd@gcu.edu.cn" userId="b8e7e040dcb4f74d" providerId="LiveId" clId="{B385CD2D-E19C-411C-82E4-00AF2638A8D3}" dt="2022-02-14T16:21:34.214" v="4073" actId="20577"/>
          <ac:spMkLst>
            <pc:docMk/>
            <pc:sldMk cId="1756489097" sldId="294"/>
            <ac:spMk id="3" creationId="{3CA91437-C6E2-4EED-BEE6-93E88D5319B3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628330532" sldId="294"/>
        </pc:sldMkLst>
      </pc:sldChg>
      <pc:sldChg chg="modSp new mod">
        <pc:chgData name="linyd@gcu.edu.cn" userId="b8e7e040dcb4f74d" providerId="LiveId" clId="{B385CD2D-E19C-411C-82E4-00AF2638A8D3}" dt="2022-02-14T16:29:19.382" v="4607" actId="207"/>
        <pc:sldMkLst>
          <pc:docMk/>
          <pc:sldMk cId="2468402275" sldId="295"/>
        </pc:sldMkLst>
        <pc:spChg chg="mod">
          <ac:chgData name="linyd@gcu.edu.cn" userId="b8e7e040dcb4f74d" providerId="LiveId" clId="{B385CD2D-E19C-411C-82E4-00AF2638A8D3}" dt="2022-02-14T16:22:34.607" v="4075"/>
          <ac:spMkLst>
            <pc:docMk/>
            <pc:sldMk cId="2468402275" sldId="295"/>
            <ac:spMk id="2" creationId="{CD20B369-D26F-455F-856E-251622E10ABB}"/>
          </ac:spMkLst>
        </pc:spChg>
        <pc:spChg chg="mod">
          <ac:chgData name="linyd@gcu.edu.cn" userId="b8e7e040dcb4f74d" providerId="LiveId" clId="{B385CD2D-E19C-411C-82E4-00AF2638A8D3}" dt="2022-02-14T16:29:19.382" v="4607" actId="207"/>
          <ac:spMkLst>
            <pc:docMk/>
            <pc:sldMk cId="2468402275" sldId="295"/>
            <ac:spMk id="3" creationId="{935A1D44-6F44-4D9B-8AB8-294A9417FF5B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3141072908" sldId="295"/>
        </pc:sldMkLst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386832351" sldId="296"/>
        </pc:sldMkLst>
      </pc:sldChg>
      <pc:sldChg chg="modSp add mod">
        <pc:chgData name="linyd@gcu.edu.cn" userId="b8e7e040dcb4f74d" providerId="LiveId" clId="{B385CD2D-E19C-411C-82E4-00AF2638A8D3}" dt="2022-02-14T16:29:23.695" v="4608" actId="207"/>
        <pc:sldMkLst>
          <pc:docMk/>
          <pc:sldMk cId="630051977" sldId="296"/>
        </pc:sldMkLst>
        <pc:spChg chg="mod">
          <ac:chgData name="linyd@gcu.edu.cn" userId="b8e7e040dcb4f74d" providerId="LiveId" clId="{B385CD2D-E19C-411C-82E4-00AF2638A8D3}" dt="2022-02-14T16:29:23.695" v="4608" actId="207"/>
          <ac:spMkLst>
            <pc:docMk/>
            <pc:sldMk cId="630051977" sldId="296"/>
            <ac:spMk id="3" creationId="{935A1D44-6F44-4D9B-8AB8-294A9417FF5B}"/>
          </ac:spMkLst>
        </pc:spChg>
      </pc:sldChg>
      <pc:sldChg chg="modSp new mod">
        <pc:chgData name="linyd@gcu.edu.cn" userId="b8e7e040dcb4f74d" providerId="LiveId" clId="{B385CD2D-E19C-411C-82E4-00AF2638A8D3}" dt="2022-02-14T16:33:46.446" v="4703" actId="207"/>
        <pc:sldMkLst>
          <pc:docMk/>
          <pc:sldMk cId="2006949620" sldId="297"/>
        </pc:sldMkLst>
        <pc:spChg chg="mod">
          <ac:chgData name="linyd@gcu.edu.cn" userId="b8e7e040dcb4f74d" providerId="LiveId" clId="{B385CD2D-E19C-411C-82E4-00AF2638A8D3}" dt="2022-02-14T16:29:33.315" v="4618" actId="20577"/>
          <ac:spMkLst>
            <pc:docMk/>
            <pc:sldMk cId="2006949620" sldId="297"/>
            <ac:spMk id="2" creationId="{5445EA7F-F6EE-4E5B-9B11-02F5EC483550}"/>
          </ac:spMkLst>
        </pc:spChg>
        <pc:spChg chg="mod">
          <ac:chgData name="linyd@gcu.edu.cn" userId="b8e7e040dcb4f74d" providerId="LiveId" clId="{B385CD2D-E19C-411C-82E4-00AF2638A8D3}" dt="2022-02-14T16:33:46.446" v="4703" actId="207"/>
          <ac:spMkLst>
            <pc:docMk/>
            <pc:sldMk cId="2006949620" sldId="297"/>
            <ac:spMk id="3" creationId="{A8103735-1E45-4562-BE9C-5B7372BFE1C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136081880" sldId="297"/>
        </pc:sldMkLst>
      </pc:sldChg>
      <pc:sldChg chg="addSp modSp add mod">
        <pc:chgData name="linyd@gcu.edu.cn" userId="b8e7e040dcb4f74d" providerId="LiveId" clId="{B385CD2D-E19C-411C-82E4-00AF2638A8D3}" dt="2022-02-14T16:42:23.541" v="4727" actId="14100"/>
        <pc:sldMkLst>
          <pc:docMk/>
          <pc:sldMk cId="1343241740" sldId="298"/>
        </pc:sldMkLst>
        <pc:spChg chg="mod">
          <ac:chgData name="linyd@gcu.edu.cn" userId="b8e7e040dcb4f74d" providerId="LiveId" clId="{B385CD2D-E19C-411C-82E4-00AF2638A8D3}" dt="2022-02-14T16:41:48.539" v="4724" actId="20577"/>
          <ac:spMkLst>
            <pc:docMk/>
            <pc:sldMk cId="1343241740" sldId="298"/>
            <ac:spMk id="3" creationId="{A8103735-1E45-4562-BE9C-5B7372BFE1CA}"/>
          </ac:spMkLst>
        </pc:spChg>
        <pc:picChg chg="add mod">
          <ac:chgData name="linyd@gcu.edu.cn" userId="b8e7e040dcb4f74d" providerId="LiveId" clId="{B385CD2D-E19C-411C-82E4-00AF2638A8D3}" dt="2022-02-14T16:42:23.541" v="4727" actId="14100"/>
          <ac:picMkLst>
            <pc:docMk/>
            <pc:sldMk cId="1343241740" sldId="298"/>
            <ac:picMk id="5" creationId="{62EE6367-96D0-4854-BBF7-AA44C4E52A00}"/>
          </ac:picMkLst>
        </pc:pic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182446695" sldId="298"/>
        </pc:sldMkLst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615737454" sldId="299"/>
        </pc:sldMkLst>
      </pc:sldChg>
      <pc:sldChg chg="modSp new mod">
        <pc:chgData name="linyd@gcu.edu.cn" userId="b8e7e040dcb4f74d" providerId="LiveId" clId="{B385CD2D-E19C-411C-82E4-00AF2638A8D3}" dt="2022-02-14T16:47:20.698" v="5137" actId="20577"/>
        <pc:sldMkLst>
          <pc:docMk/>
          <pc:sldMk cId="2658500677" sldId="299"/>
        </pc:sldMkLst>
        <pc:spChg chg="mod">
          <ac:chgData name="linyd@gcu.edu.cn" userId="b8e7e040dcb4f74d" providerId="LiveId" clId="{B385CD2D-E19C-411C-82E4-00AF2638A8D3}" dt="2022-02-14T16:43:31.312" v="4729"/>
          <ac:spMkLst>
            <pc:docMk/>
            <pc:sldMk cId="2658500677" sldId="299"/>
            <ac:spMk id="2" creationId="{0F1DE398-468A-49C2-BE5B-78F1D0311AFF}"/>
          </ac:spMkLst>
        </pc:spChg>
        <pc:spChg chg="mod">
          <ac:chgData name="linyd@gcu.edu.cn" userId="b8e7e040dcb4f74d" providerId="LiveId" clId="{B385CD2D-E19C-411C-82E4-00AF2638A8D3}" dt="2022-02-14T16:47:20.698" v="5137" actId="20577"/>
          <ac:spMkLst>
            <pc:docMk/>
            <pc:sldMk cId="2658500677" sldId="299"/>
            <ac:spMk id="3" creationId="{F1CF7877-1445-455D-8B0F-4346E806CF7A}"/>
          </ac:spMkLst>
        </pc:spChg>
      </pc:sldChg>
      <pc:sldChg chg="modSp add mod">
        <pc:chgData name="linyd@gcu.edu.cn" userId="b8e7e040dcb4f74d" providerId="LiveId" clId="{B385CD2D-E19C-411C-82E4-00AF2638A8D3}" dt="2022-02-14T16:50:37.046" v="5416" actId="207"/>
        <pc:sldMkLst>
          <pc:docMk/>
          <pc:sldMk cId="1573416244" sldId="300"/>
        </pc:sldMkLst>
        <pc:spChg chg="mod">
          <ac:chgData name="linyd@gcu.edu.cn" userId="b8e7e040dcb4f74d" providerId="LiveId" clId="{B385CD2D-E19C-411C-82E4-00AF2638A8D3}" dt="2022-02-14T16:50:37.046" v="5416" actId="207"/>
          <ac:spMkLst>
            <pc:docMk/>
            <pc:sldMk cId="1573416244" sldId="300"/>
            <ac:spMk id="3" creationId="{F1CF7877-1445-455D-8B0F-4346E806CF7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455575308" sldId="300"/>
        </pc:sldMkLst>
      </pc:sldChg>
      <pc:sldChg chg="modSp add mod">
        <pc:chgData name="linyd@gcu.edu.cn" userId="b8e7e040dcb4f74d" providerId="LiveId" clId="{B385CD2D-E19C-411C-82E4-00AF2638A8D3}" dt="2022-02-14T16:51:53.396" v="5504" actId="20577"/>
        <pc:sldMkLst>
          <pc:docMk/>
          <pc:sldMk cId="2539168090" sldId="301"/>
        </pc:sldMkLst>
        <pc:spChg chg="mod">
          <ac:chgData name="linyd@gcu.edu.cn" userId="b8e7e040dcb4f74d" providerId="LiveId" clId="{B385CD2D-E19C-411C-82E4-00AF2638A8D3}" dt="2022-02-14T16:51:53.396" v="5504" actId="20577"/>
          <ac:spMkLst>
            <pc:docMk/>
            <pc:sldMk cId="2539168090" sldId="301"/>
            <ac:spMk id="3" creationId="{F1CF7877-1445-455D-8B0F-4346E806CF7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3774385877" sldId="301"/>
        </pc:sldMkLst>
      </pc:sldChg>
      <pc:sldChg chg="modSp new mod">
        <pc:chgData name="linyd@gcu.edu.cn" userId="b8e7e040dcb4f74d" providerId="LiveId" clId="{B385CD2D-E19C-411C-82E4-00AF2638A8D3}" dt="2022-02-15T02:25:37.018" v="5719" actId="207"/>
        <pc:sldMkLst>
          <pc:docMk/>
          <pc:sldMk cId="2326959822" sldId="302"/>
        </pc:sldMkLst>
        <pc:spChg chg="mod">
          <ac:chgData name="linyd@gcu.edu.cn" userId="b8e7e040dcb4f74d" providerId="LiveId" clId="{B385CD2D-E19C-411C-82E4-00AF2638A8D3}" dt="2022-02-14T16:52:20.419" v="5514" actId="20577"/>
          <ac:spMkLst>
            <pc:docMk/>
            <pc:sldMk cId="2326959822" sldId="302"/>
            <ac:spMk id="2" creationId="{C2028106-E715-4AF6-8E3A-648E5DC061F4}"/>
          </ac:spMkLst>
        </pc:spChg>
        <pc:spChg chg="mod">
          <ac:chgData name="linyd@gcu.edu.cn" userId="b8e7e040dcb4f74d" providerId="LiveId" clId="{B385CD2D-E19C-411C-82E4-00AF2638A8D3}" dt="2022-02-15T02:25:37.018" v="5719" actId="207"/>
          <ac:spMkLst>
            <pc:docMk/>
            <pc:sldMk cId="2326959822" sldId="302"/>
            <ac:spMk id="3" creationId="{380D9465-5906-46EB-9212-1D4E97779B3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924364482" sldId="302"/>
        </pc:sldMkLst>
      </pc:sldChg>
      <pc:sldChg chg="modSp add mod">
        <pc:chgData name="linyd@gcu.edu.cn" userId="b8e7e040dcb4f74d" providerId="LiveId" clId="{B385CD2D-E19C-411C-82E4-00AF2638A8D3}" dt="2022-02-15T02:30:44.357" v="5850" actId="20577"/>
        <pc:sldMkLst>
          <pc:docMk/>
          <pc:sldMk cId="419979107" sldId="303"/>
        </pc:sldMkLst>
        <pc:spChg chg="mod">
          <ac:chgData name="linyd@gcu.edu.cn" userId="b8e7e040dcb4f74d" providerId="LiveId" clId="{B385CD2D-E19C-411C-82E4-00AF2638A8D3}" dt="2022-02-15T02:30:44.357" v="5850" actId="20577"/>
          <ac:spMkLst>
            <pc:docMk/>
            <pc:sldMk cId="419979107" sldId="303"/>
            <ac:spMk id="3" creationId="{380D9465-5906-46EB-9212-1D4E97779B3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1795085947" sldId="303"/>
        </pc:sldMkLst>
      </pc:sldChg>
      <pc:sldChg chg="modSp new mod">
        <pc:chgData name="linyd@gcu.edu.cn" userId="b8e7e040dcb4f74d" providerId="LiveId" clId="{B385CD2D-E19C-411C-82E4-00AF2638A8D3}" dt="2022-02-15T03:08:50.721" v="6134" actId="207"/>
        <pc:sldMkLst>
          <pc:docMk/>
          <pc:sldMk cId="3688316932" sldId="304"/>
        </pc:sldMkLst>
        <pc:spChg chg="mod">
          <ac:chgData name="linyd@gcu.edu.cn" userId="b8e7e040dcb4f74d" providerId="LiveId" clId="{B385CD2D-E19C-411C-82E4-00AF2638A8D3}" dt="2022-02-15T02:31:31.321" v="5867" actId="20577"/>
          <ac:spMkLst>
            <pc:docMk/>
            <pc:sldMk cId="3688316932" sldId="304"/>
            <ac:spMk id="2" creationId="{C0647E09-3396-49AA-A730-84C514068DCC}"/>
          </ac:spMkLst>
        </pc:spChg>
        <pc:spChg chg="mod">
          <ac:chgData name="linyd@gcu.edu.cn" userId="b8e7e040dcb4f74d" providerId="LiveId" clId="{B385CD2D-E19C-411C-82E4-00AF2638A8D3}" dt="2022-02-15T03:08:50.721" v="6134" actId="207"/>
          <ac:spMkLst>
            <pc:docMk/>
            <pc:sldMk cId="3688316932" sldId="304"/>
            <ac:spMk id="3" creationId="{30FA98E5-E519-4A92-B65C-9EFEC63FC578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3834802584" sldId="304"/>
        </pc:sldMkLst>
      </pc:sldChg>
      <pc:sldChg chg="modSp add mod">
        <pc:chgData name="linyd@gcu.edu.cn" userId="b8e7e040dcb4f74d" providerId="LiveId" clId="{B385CD2D-E19C-411C-82E4-00AF2638A8D3}" dt="2022-02-15T03:22:40.184" v="6889" actId="6549"/>
        <pc:sldMkLst>
          <pc:docMk/>
          <pc:sldMk cId="321022592" sldId="305"/>
        </pc:sldMkLst>
        <pc:spChg chg="mod">
          <ac:chgData name="linyd@gcu.edu.cn" userId="b8e7e040dcb4f74d" providerId="LiveId" clId="{B385CD2D-E19C-411C-82E4-00AF2638A8D3}" dt="2022-02-15T03:22:40.184" v="6889" actId="6549"/>
          <ac:spMkLst>
            <pc:docMk/>
            <pc:sldMk cId="321022592" sldId="305"/>
            <ac:spMk id="3" creationId="{30FA98E5-E519-4A92-B65C-9EFEC63FC578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909420537" sldId="305"/>
        </pc:sldMkLst>
      </pc:sldChg>
      <pc:sldChg chg="modSp add mod">
        <pc:chgData name="linyd@gcu.edu.cn" userId="b8e7e040dcb4f74d" providerId="LiveId" clId="{B385CD2D-E19C-411C-82E4-00AF2638A8D3}" dt="2022-02-15T03:22:43.378" v="6890" actId="6549"/>
        <pc:sldMkLst>
          <pc:docMk/>
          <pc:sldMk cId="964576818" sldId="306"/>
        </pc:sldMkLst>
        <pc:spChg chg="mod">
          <ac:chgData name="linyd@gcu.edu.cn" userId="b8e7e040dcb4f74d" providerId="LiveId" clId="{B385CD2D-E19C-411C-82E4-00AF2638A8D3}" dt="2022-02-15T03:22:43.378" v="6890" actId="6549"/>
          <ac:spMkLst>
            <pc:docMk/>
            <pc:sldMk cId="964576818" sldId="306"/>
            <ac:spMk id="3" creationId="{30FA98E5-E519-4A92-B65C-9EFEC63FC578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4275752152" sldId="306"/>
        </pc:sldMkLst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1787090018" sldId="307"/>
        </pc:sldMkLst>
      </pc:sldChg>
      <pc:sldChg chg="addSp modSp add mod">
        <pc:chgData name="linyd@gcu.edu.cn" userId="b8e7e040dcb4f74d" providerId="LiveId" clId="{B385CD2D-E19C-411C-82E4-00AF2638A8D3}" dt="2022-02-15T03:22:49.192" v="6892" actId="1076"/>
        <pc:sldMkLst>
          <pc:docMk/>
          <pc:sldMk cId="2922782409" sldId="307"/>
        </pc:sldMkLst>
        <pc:spChg chg="mod">
          <ac:chgData name="linyd@gcu.edu.cn" userId="b8e7e040dcb4f74d" providerId="LiveId" clId="{B385CD2D-E19C-411C-82E4-00AF2638A8D3}" dt="2022-02-15T03:22:46.568" v="6891" actId="6549"/>
          <ac:spMkLst>
            <pc:docMk/>
            <pc:sldMk cId="2922782409" sldId="307"/>
            <ac:spMk id="3" creationId="{30FA98E5-E519-4A92-B65C-9EFEC63FC578}"/>
          </ac:spMkLst>
        </pc:spChg>
        <pc:picChg chg="add mod">
          <ac:chgData name="linyd@gcu.edu.cn" userId="b8e7e040dcb4f74d" providerId="LiveId" clId="{B385CD2D-E19C-411C-82E4-00AF2638A8D3}" dt="2022-02-15T03:22:49.192" v="6892" actId="1076"/>
          <ac:picMkLst>
            <pc:docMk/>
            <pc:sldMk cId="2922782409" sldId="307"/>
            <ac:picMk id="5" creationId="{37209037-BF65-4C7C-B2F0-B83277CAC96C}"/>
          </ac:picMkLst>
        </pc:pic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805069427" sldId="308"/>
        </pc:sldMkLst>
      </pc:sldChg>
      <pc:sldChg chg="addSp delSp modSp add mod">
        <pc:chgData name="linyd@gcu.edu.cn" userId="b8e7e040dcb4f74d" providerId="LiveId" clId="{B385CD2D-E19C-411C-82E4-00AF2638A8D3}" dt="2022-02-15T03:23:29.392" v="6926" actId="1076"/>
        <pc:sldMkLst>
          <pc:docMk/>
          <pc:sldMk cId="1658648049" sldId="308"/>
        </pc:sldMkLst>
        <pc:spChg chg="mod">
          <ac:chgData name="linyd@gcu.edu.cn" userId="b8e7e040dcb4f74d" providerId="LiveId" clId="{B385CD2D-E19C-411C-82E4-00AF2638A8D3}" dt="2022-02-15T03:23:07.007" v="6920" actId="20577"/>
          <ac:spMkLst>
            <pc:docMk/>
            <pc:sldMk cId="1658648049" sldId="308"/>
            <ac:spMk id="3" creationId="{30FA98E5-E519-4A92-B65C-9EFEC63FC578}"/>
          </ac:spMkLst>
        </pc:spChg>
        <pc:picChg chg="del">
          <ac:chgData name="linyd@gcu.edu.cn" userId="b8e7e040dcb4f74d" providerId="LiveId" clId="{B385CD2D-E19C-411C-82E4-00AF2638A8D3}" dt="2022-02-15T03:20:52.884" v="6866" actId="478"/>
          <ac:picMkLst>
            <pc:docMk/>
            <pc:sldMk cId="1658648049" sldId="308"/>
            <ac:picMk id="5" creationId="{37209037-BF65-4C7C-B2F0-B83277CAC96C}"/>
          </ac:picMkLst>
        </pc:picChg>
        <pc:picChg chg="add mod">
          <ac:chgData name="linyd@gcu.edu.cn" userId="b8e7e040dcb4f74d" providerId="LiveId" clId="{B385CD2D-E19C-411C-82E4-00AF2638A8D3}" dt="2022-02-15T03:23:29.392" v="6926" actId="1076"/>
          <ac:picMkLst>
            <pc:docMk/>
            <pc:sldMk cId="1658648049" sldId="308"/>
            <ac:picMk id="6" creationId="{D4FC31DD-645E-4B96-9A45-D8B137151D03}"/>
          </ac:picMkLst>
        </pc:pic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1035056879" sldId="309"/>
        </pc:sldMkLst>
      </pc:sldChg>
      <pc:sldChg chg="delSp modSp add mod">
        <pc:chgData name="linyd@gcu.edu.cn" userId="b8e7e040dcb4f74d" providerId="LiveId" clId="{B385CD2D-E19C-411C-82E4-00AF2638A8D3}" dt="2022-02-15T03:27:27.745" v="7211" actId="207"/>
        <pc:sldMkLst>
          <pc:docMk/>
          <pc:sldMk cId="1594149564" sldId="309"/>
        </pc:sldMkLst>
        <pc:spChg chg="mod">
          <ac:chgData name="linyd@gcu.edu.cn" userId="b8e7e040dcb4f74d" providerId="LiveId" clId="{B385CD2D-E19C-411C-82E4-00AF2638A8D3}" dt="2022-02-15T03:27:27.745" v="7211" actId="207"/>
          <ac:spMkLst>
            <pc:docMk/>
            <pc:sldMk cId="1594149564" sldId="309"/>
            <ac:spMk id="3" creationId="{30FA98E5-E519-4A92-B65C-9EFEC63FC578}"/>
          </ac:spMkLst>
        </pc:spChg>
        <pc:picChg chg="del">
          <ac:chgData name="linyd@gcu.edu.cn" userId="b8e7e040dcb4f74d" providerId="LiveId" clId="{B385CD2D-E19C-411C-82E4-00AF2638A8D3}" dt="2022-02-15T03:24:41.037" v="7020" actId="478"/>
          <ac:picMkLst>
            <pc:docMk/>
            <pc:sldMk cId="1594149564" sldId="309"/>
            <ac:picMk id="6" creationId="{D4FC31DD-645E-4B96-9A45-D8B137151D03}"/>
          </ac:picMkLst>
        </pc:picChg>
      </pc:sldChg>
      <pc:sldChg chg="modSp add mod">
        <pc:chgData name="linyd@gcu.edu.cn" userId="b8e7e040dcb4f74d" providerId="LiveId" clId="{B385CD2D-E19C-411C-82E4-00AF2638A8D3}" dt="2022-02-15T03:39:15.490" v="7695" actId="207"/>
        <pc:sldMkLst>
          <pc:docMk/>
          <pc:sldMk cId="3302689639" sldId="310"/>
        </pc:sldMkLst>
        <pc:spChg chg="mod">
          <ac:chgData name="linyd@gcu.edu.cn" userId="b8e7e040dcb4f74d" providerId="LiveId" clId="{B385CD2D-E19C-411C-82E4-00AF2638A8D3}" dt="2022-02-15T03:39:15.490" v="7695" actId="207"/>
          <ac:spMkLst>
            <pc:docMk/>
            <pc:sldMk cId="3302689639" sldId="310"/>
            <ac:spMk id="3" creationId="{30FA98E5-E519-4A92-B65C-9EFEC63FC578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4114630574" sldId="310"/>
        </pc:sldMkLst>
      </pc:sldChg>
      <pc:sldChg chg="modSp add mod">
        <pc:chgData name="linyd@gcu.edu.cn" userId="b8e7e040dcb4f74d" providerId="LiveId" clId="{B385CD2D-E19C-411C-82E4-00AF2638A8D3}" dt="2022-02-15T04:01:50.236" v="8768" actId="207"/>
        <pc:sldMkLst>
          <pc:docMk/>
          <pc:sldMk cId="2492691567" sldId="311"/>
        </pc:sldMkLst>
        <pc:spChg chg="mod">
          <ac:chgData name="linyd@gcu.edu.cn" userId="b8e7e040dcb4f74d" providerId="LiveId" clId="{B385CD2D-E19C-411C-82E4-00AF2638A8D3}" dt="2022-02-15T03:39:44.536" v="7703" actId="20577"/>
          <ac:spMkLst>
            <pc:docMk/>
            <pc:sldMk cId="2492691567" sldId="311"/>
            <ac:spMk id="2" creationId="{C0647E09-3396-49AA-A730-84C514068DCC}"/>
          </ac:spMkLst>
        </pc:spChg>
        <pc:spChg chg="mod">
          <ac:chgData name="linyd@gcu.edu.cn" userId="b8e7e040dcb4f74d" providerId="LiveId" clId="{B385CD2D-E19C-411C-82E4-00AF2638A8D3}" dt="2022-02-15T04:01:50.236" v="8768" actId="207"/>
          <ac:spMkLst>
            <pc:docMk/>
            <pc:sldMk cId="2492691567" sldId="311"/>
            <ac:spMk id="3" creationId="{30FA98E5-E519-4A92-B65C-9EFEC63FC578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3401828724" sldId="311"/>
        </pc:sldMkLst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1052386759" sldId="312"/>
        </pc:sldMkLst>
      </pc:sldChg>
      <pc:sldChg chg="addSp modSp new mod ord">
        <pc:chgData name="linyd@gcu.edu.cn" userId="b8e7e040dcb4f74d" providerId="LiveId" clId="{B385CD2D-E19C-411C-82E4-00AF2638A8D3}" dt="2022-02-15T03:54:05.953" v="8537"/>
        <pc:sldMkLst>
          <pc:docMk/>
          <pc:sldMk cId="1162804406" sldId="312"/>
        </pc:sldMkLst>
        <pc:spChg chg="mod">
          <ac:chgData name="linyd@gcu.edu.cn" userId="b8e7e040dcb4f74d" providerId="LiveId" clId="{B385CD2D-E19C-411C-82E4-00AF2638A8D3}" dt="2022-02-15T03:44:02.233" v="7987" actId="20577"/>
          <ac:spMkLst>
            <pc:docMk/>
            <pc:sldMk cId="1162804406" sldId="312"/>
            <ac:spMk id="2" creationId="{97266413-6BAF-4254-B212-73417CDC8BBF}"/>
          </ac:spMkLst>
        </pc:spChg>
        <pc:spChg chg="mod">
          <ac:chgData name="linyd@gcu.edu.cn" userId="b8e7e040dcb4f74d" providerId="LiveId" clId="{B385CD2D-E19C-411C-82E4-00AF2638A8D3}" dt="2022-02-15T03:48:24.123" v="8258" actId="20577"/>
          <ac:spMkLst>
            <pc:docMk/>
            <pc:sldMk cId="1162804406" sldId="312"/>
            <ac:spMk id="3" creationId="{58C6B337-ED3A-498A-88F1-A5B41DC17988}"/>
          </ac:spMkLst>
        </pc:spChg>
        <pc:spChg chg="add mod">
          <ac:chgData name="linyd@gcu.edu.cn" userId="b8e7e040dcb4f74d" providerId="LiveId" clId="{B385CD2D-E19C-411C-82E4-00AF2638A8D3}" dt="2022-02-15T03:47:42.769" v="8152" actId="208"/>
          <ac:spMkLst>
            <pc:docMk/>
            <pc:sldMk cId="1162804406" sldId="312"/>
            <ac:spMk id="4" creationId="{580FD5AB-B4DC-4CAD-B4D4-3F50D469A499}"/>
          </ac:spMkLst>
        </pc:spChg>
        <pc:spChg chg="add mod">
          <ac:chgData name="linyd@gcu.edu.cn" userId="b8e7e040dcb4f74d" providerId="LiveId" clId="{B385CD2D-E19C-411C-82E4-00AF2638A8D3}" dt="2022-02-15T03:47:45.089" v="8153" actId="208"/>
          <ac:spMkLst>
            <pc:docMk/>
            <pc:sldMk cId="1162804406" sldId="312"/>
            <ac:spMk id="5" creationId="{68DF29B2-D21D-4138-9DB2-63B4428F1D2C}"/>
          </ac:spMkLst>
        </pc:spChg>
      </pc:sldChg>
      <pc:sldChg chg="delSp modSp add mod">
        <pc:chgData name="linyd@gcu.edu.cn" userId="b8e7e040dcb4f74d" providerId="LiveId" clId="{B385CD2D-E19C-411C-82E4-00AF2638A8D3}" dt="2022-02-15T03:53:34.156" v="8529" actId="20577"/>
        <pc:sldMkLst>
          <pc:docMk/>
          <pc:sldMk cId="1616215317" sldId="313"/>
        </pc:sldMkLst>
        <pc:spChg chg="mod">
          <ac:chgData name="linyd@gcu.edu.cn" userId="b8e7e040dcb4f74d" providerId="LiveId" clId="{B385CD2D-E19C-411C-82E4-00AF2638A8D3}" dt="2022-02-15T03:53:34.156" v="8529" actId="20577"/>
          <ac:spMkLst>
            <pc:docMk/>
            <pc:sldMk cId="1616215317" sldId="313"/>
            <ac:spMk id="3" creationId="{58C6B337-ED3A-498A-88F1-A5B41DC17988}"/>
          </ac:spMkLst>
        </pc:spChg>
        <pc:spChg chg="del">
          <ac:chgData name="linyd@gcu.edu.cn" userId="b8e7e040dcb4f74d" providerId="LiveId" clId="{B385CD2D-E19C-411C-82E4-00AF2638A8D3}" dt="2022-02-15T03:49:18.750" v="8288" actId="478"/>
          <ac:spMkLst>
            <pc:docMk/>
            <pc:sldMk cId="1616215317" sldId="313"/>
            <ac:spMk id="4" creationId="{580FD5AB-B4DC-4CAD-B4D4-3F50D469A499}"/>
          </ac:spMkLst>
        </pc:spChg>
        <pc:spChg chg="del">
          <ac:chgData name="linyd@gcu.edu.cn" userId="b8e7e040dcb4f74d" providerId="LiveId" clId="{B385CD2D-E19C-411C-82E4-00AF2638A8D3}" dt="2022-02-15T03:49:18.750" v="8288" actId="478"/>
          <ac:spMkLst>
            <pc:docMk/>
            <pc:sldMk cId="1616215317" sldId="313"/>
            <ac:spMk id="5" creationId="{68DF29B2-D21D-4138-9DB2-63B4428F1D2C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4073323965" sldId="313"/>
        </pc:sldMkLst>
      </pc:sldChg>
      <pc:sldChg chg="modSp add mod ord">
        <pc:chgData name="linyd@gcu.edu.cn" userId="b8e7e040dcb4f74d" providerId="LiveId" clId="{B385CD2D-E19C-411C-82E4-00AF2638A8D3}" dt="2022-02-15T03:58:32.765" v="8706" actId="20577"/>
        <pc:sldMkLst>
          <pc:docMk/>
          <pc:sldMk cId="1888848901" sldId="314"/>
        </pc:sldMkLst>
        <pc:spChg chg="mod">
          <ac:chgData name="linyd@gcu.edu.cn" userId="b8e7e040dcb4f74d" providerId="LiveId" clId="{B385CD2D-E19C-411C-82E4-00AF2638A8D3}" dt="2022-02-15T03:58:32.765" v="8706" actId="20577"/>
          <ac:spMkLst>
            <pc:docMk/>
            <pc:sldMk cId="1888848901" sldId="314"/>
            <ac:spMk id="3" creationId="{58C6B337-ED3A-498A-88F1-A5B41DC17988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633166508" sldId="314"/>
        </pc:sldMkLst>
      </pc:sldChg>
      <pc:sldChg chg="add del">
        <pc:chgData name="linyd@gcu.edu.cn" userId="b8e7e040dcb4f74d" providerId="LiveId" clId="{B385CD2D-E19C-411C-82E4-00AF2638A8D3}" dt="2022-02-15T03:54:07.677" v="8538" actId="47"/>
        <pc:sldMkLst>
          <pc:docMk/>
          <pc:sldMk cId="121897317" sldId="315"/>
        </pc:sldMkLst>
      </pc:sldChg>
      <pc:sldChg chg="addSp delSp modSp add mod">
        <pc:chgData name="linyd@gcu.edu.cn" userId="b8e7e040dcb4f74d" providerId="LiveId" clId="{B385CD2D-E19C-411C-82E4-00AF2638A8D3}" dt="2022-02-15T04:24:45.079" v="9469" actId="20577"/>
        <pc:sldMkLst>
          <pc:docMk/>
          <pc:sldMk cId="218792844" sldId="315"/>
        </pc:sldMkLst>
        <pc:spChg chg="mod">
          <ac:chgData name="linyd@gcu.edu.cn" userId="b8e7e040dcb4f74d" providerId="LiveId" clId="{B385CD2D-E19C-411C-82E4-00AF2638A8D3}" dt="2022-02-15T04:24:45.079" v="9469" actId="20577"/>
          <ac:spMkLst>
            <pc:docMk/>
            <pc:sldMk cId="218792844" sldId="315"/>
            <ac:spMk id="3" creationId="{30FA98E5-E519-4A92-B65C-9EFEC63FC578}"/>
          </ac:spMkLst>
        </pc:spChg>
        <pc:spChg chg="add del mod">
          <ac:chgData name="linyd@gcu.edu.cn" userId="b8e7e040dcb4f74d" providerId="LiveId" clId="{B385CD2D-E19C-411C-82E4-00AF2638A8D3}" dt="2022-02-15T04:09:25.906" v="8981" actId="478"/>
          <ac:spMkLst>
            <pc:docMk/>
            <pc:sldMk cId="218792844" sldId="315"/>
            <ac:spMk id="4" creationId="{DFB46F8A-2D66-43C4-8822-145326180501}"/>
          </ac:spMkLst>
        </pc:spChg>
        <pc:spChg chg="add mod">
          <ac:chgData name="linyd@gcu.edu.cn" userId="b8e7e040dcb4f74d" providerId="LiveId" clId="{B385CD2D-E19C-411C-82E4-00AF2638A8D3}" dt="2022-02-15T04:09:54.440" v="8989" actId="1076"/>
          <ac:spMkLst>
            <pc:docMk/>
            <pc:sldMk cId="218792844" sldId="315"/>
            <ac:spMk id="5" creationId="{5C67BC49-6E61-4F14-B891-EAE2B49988FE}"/>
          </ac:spMkLst>
        </pc:spChg>
        <pc:spChg chg="add mod">
          <ac:chgData name="linyd@gcu.edu.cn" userId="b8e7e040dcb4f74d" providerId="LiveId" clId="{B385CD2D-E19C-411C-82E4-00AF2638A8D3}" dt="2022-02-15T04:10:15.240" v="8992" actId="1076"/>
          <ac:spMkLst>
            <pc:docMk/>
            <pc:sldMk cId="218792844" sldId="315"/>
            <ac:spMk id="6" creationId="{DAE72B45-8F3D-4C1A-A4DC-09CC6173BF2F}"/>
          </ac:spMkLst>
        </pc:spChg>
        <pc:spChg chg="add del mod">
          <ac:chgData name="linyd@gcu.edu.cn" userId="b8e7e040dcb4f74d" providerId="LiveId" clId="{B385CD2D-E19C-411C-82E4-00AF2638A8D3}" dt="2022-02-15T04:13:03.493" v="9030" actId="478"/>
          <ac:spMkLst>
            <pc:docMk/>
            <pc:sldMk cId="218792844" sldId="315"/>
            <ac:spMk id="7" creationId="{CD988911-844C-4E10-BE9E-B08B9A9FA413}"/>
          </ac:spMkLst>
        </pc:spChg>
        <pc:spChg chg="add mod">
          <ac:chgData name="linyd@gcu.edu.cn" userId="b8e7e040dcb4f74d" providerId="LiveId" clId="{B385CD2D-E19C-411C-82E4-00AF2638A8D3}" dt="2022-02-15T04:21:23.153" v="9367" actId="1076"/>
          <ac:spMkLst>
            <pc:docMk/>
            <pc:sldMk cId="218792844" sldId="315"/>
            <ac:spMk id="8" creationId="{F84F4823-FAEC-4047-92B2-E8C8D69C197D}"/>
          </ac:spMkLst>
        </pc:spChg>
        <pc:spChg chg="add mod">
          <ac:chgData name="linyd@gcu.edu.cn" userId="b8e7e040dcb4f74d" providerId="LiveId" clId="{B385CD2D-E19C-411C-82E4-00AF2638A8D3}" dt="2022-02-15T04:21:38.553" v="9370" actId="1076"/>
          <ac:spMkLst>
            <pc:docMk/>
            <pc:sldMk cId="218792844" sldId="315"/>
            <ac:spMk id="9" creationId="{6016DAC5-0CB9-4A2E-84BF-DE2AC50A4BDD}"/>
          </ac:spMkLst>
        </pc:spChg>
        <pc:spChg chg="add mod">
          <ac:chgData name="linyd@gcu.edu.cn" userId="b8e7e040dcb4f74d" providerId="LiveId" clId="{B385CD2D-E19C-411C-82E4-00AF2638A8D3}" dt="2022-02-15T04:21:44.696" v="9373" actId="1035"/>
          <ac:spMkLst>
            <pc:docMk/>
            <pc:sldMk cId="218792844" sldId="315"/>
            <ac:spMk id="10" creationId="{F2AB69B1-B29B-476C-BBF7-2E4D8259B815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235720781" sldId="315"/>
        </pc:sldMkLst>
      </pc:sldChg>
      <pc:sldChg chg="modSp add del mod">
        <pc:chgData name="linyd@gcu.edu.cn" userId="b8e7e040dcb4f74d" providerId="LiveId" clId="{B385CD2D-E19C-411C-82E4-00AF2638A8D3}" dt="2022-02-15T04:23:49.188" v="9378" actId="47"/>
        <pc:sldMkLst>
          <pc:docMk/>
          <pc:sldMk cId="1835292945" sldId="316"/>
        </pc:sldMkLst>
        <pc:spChg chg="mod">
          <ac:chgData name="linyd@gcu.edu.cn" userId="b8e7e040dcb4f74d" providerId="LiveId" clId="{B385CD2D-E19C-411C-82E4-00AF2638A8D3}" dt="2022-02-15T04:22:30.947" v="9377" actId="20577"/>
          <ac:spMkLst>
            <pc:docMk/>
            <pc:sldMk cId="1835292945" sldId="316"/>
            <ac:spMk id="3" creationId="{30FA98E5-E519-4A92-B65C-9EFEC63FC578}"/>
          </ac:spMkLst>
        </pc:spChg>
      </pc:sldChg>
      <pc:sldChg chg="modSp new mod">
        <pc:chgData name="linyd@gcu.edu.cn" userId="b8e7e040dcb4f74d" providerId="LiveId" clId="{B385CD2D-E19C-411C-82E4-00AF2638A8D3}" dt="2022-02-15T04:30:17.827" v="9662" actId="207"/>
        <pc:sldMkLst>
          <pc:docMk/>
          <pc:sldMk cId="2260103705" sldId="316"/>
        </pc:sldMkLst>
        <pc:spChg chg="mod">
          <ac:chgData name="linyd@gcu.edu.cn" userId="b8e7e040dcb4f74d" providerId="LiveId" clId="{B385CD2D-E19C-411C-82E4-00AF2638A8D3}" dt="2022-02-15T04:27:33.696" v="9483" actId="20577"/>
          <ac:spMkLst>
            <pc:docMk/>
            <pc:sldMk cId="2260103705" sldId="316"/>
            <ac:spMk id="2" creationId="{809819A0-AEC5-489E-9E86-0698EFEB0721}"/>
          </ac:spMkLst>
        </pc:spChg>
        <pc:spChg chg="mod">
          <ac:chgData name="linyd@gcu.edu.cn" userId="b8e7e040dcb4f74d" providerId="LiveId" clId="{B385CD2D-E19C-411C-82E4-00AF2638A8D3}" dt="2022-02-15T04:30:17.827" v="9662" actId="207"/>
          <ac:spMkLst>
            <pc:docMk/>
            <pc:sldMk cId="2260103705" sldId="316"/>
            <ac:spMk id="3" creationId="{485C01E2-EC11-4AE6-ADA0-AEFD361875A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407287734" sldId="316"/>
        </pc:sldMkLst>
      </pc:sldChg>
      <pc:sldChg chg="modSp add mod">
        <pc:chgData name="linyd@gcu.edu.cn" userId="b8e7e040dcb4f74d" providerId="LiveId" clId="{B385CD2D-E19C-411C-82E4-00AF2638A8D3}" dt="2022-02-15T04:38:27.255" v="10228" actId="20577"/>
        <pc:sldMkLst>
          <pc:docMk/>
          <pc:sldMk cId="1166678436" sldId="317"/>
        </pc:sldMkLst>
        <pc:spChg chg="mod">
          <ac:chgData name="linyd@gcu.edu.cn" userId="b8e7e040dcb4f74d" providerId="LiveId" clId="{B385CD2D-E19C-411C-82E4-00AF2638A8D3}" dt="2022-02-15T04:38:27.255" v="10228" actId="20577"/>
          <ac:spMkLst>
            <pc:docMk/>
            <pc:sldMk cId="1166678436" sldId="317"/>
            <ac:spMk id="3" creationId="{485C01E2-EC11-4AE6-ADA0-AEFD361875A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431040073" sldId="317"/>
        </pc:sldMkLst>
      </pc:sldChg>
      <pc:sldChg chg="modSp add mod">
        <pc:chgData name="linyd@gcu.edu.cn" userId="b8e7e040dcb4f74d" providerId="LiveId" clId="{B385CD2D-E19C-411C-82E4-00AF2638A8D3}" dt="2022-02-15T04:45:25.642" v="10698" actId="20577"/>
        <pc:sldMkLst>
          <pc:docMk/>
          <pc:sldMk cId="1080554534" sldId="318"/>
        </pc:sldMkLst>
        <pc:spChg chg="mod">
          <ac:chgData name="linyd@gcu.edu.cn" userId="b8e7e040dcb4f74d" providerId="LiveId" clId="{B385CD2D-E19C-411C-82E4-00AF2638A8D3}" dt="2022-02-15T04:45:25.642" v="10698" actId="20577"/>
          <ac:spMkLst>
            <pc:docMk/>
            <pc:sldMk cId="1080554534" sldId="318"/>
            <ac:spMk id="3" creationId="{485C01E2-EC11-4AE6-ADA0-AEFD361875A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525261125" sldId="318"/>
        </pc:sldMkLst>
      </pc:sldChg>
      <pc:sldChg chg="modSp add mod">
        <pc:chgData name="linyd@gcu.edu.cn" userId="b8e7e040dcb4f74d" providerId="LiveId" clId="{B385CD2D-E19C-411C-82E4-00AF2638A8D3}" dt="2022-02-15T04:48:23.371" v="10925" actId="207"/>
        <pc:sldMkLst>
          <pc:docMk/>
          <pc:sldMk cId="2836940094" sldId="319"/>
        </pc:sldMkLst>
        <pc:spChg chg="mod">
          <ac:chgData name="linyd@gcu.edu.cn" userId="b8e7e040dcb4f74d" providerId="LiveId" clId="{B385CD2D-E19C-411C-82E4-00AF2638A8D3}" dt="2022-02-15T04:48:23.371" v="10925" actId="207"/>
          <ac:spMkLst>
            <pc:docMk/>
            <pc:sldMk cId="2836940094" sldId="319"/>
            <ac:spMk id="3" creationId="{485C01E2-EC11-4AE6-ADA0-AEFD361875A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3599150368" sldId="319"/>
        </pc:sldMkLst>
      </pc:sldChg>
      <pc:sldChg chg="modSp add mod">
        <pc:chgData name="linyd@gcu.edu.cn" userId="b8e7e040dcb4f74d" providerId="LiveId" clId="{B385CD2D-E19C-411C-82E4-00AF2638A8D3}" dt="2022-02-15T15:29:48.880" v="11695" actId="207"/>
        <pc:sldMkLst>
          <pc:docMk/>
          <pc:sldMk cId="60109930" sldId="320"/>
        </pc:sldMkLst>
        <pc:spChg chg="mod">
          <ac:chgData name="linyd@gcu.edu.cn" userId="b8e7e040dcb4f74d" providerId="LiveId" clId="{B385CD2D-E19C-411C-82E4-00AF2638A8D3}" dt="2022-02-15T15:29:48.880" v="11695" actId="207"/>
          <ac:spMkLst>
            <pc:docMk/>
            <pc:sldMk cId="60109930" sldId="320"/>
            <ac:spMk id="3" creationId="{485C01E2-EC11-4AE6-ADA0-AEFD361875A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1968715219" sldId="320"/>
        </pc:sldMkLst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402061389" sldId="321"/>
        </pc:sldMkLst>
      </pc:sldChg>
      <pc:sldChg chg="modSp add mod">
        <pc:chgData name="linyd@gcu.edu.cn" userId="b8e7e040dcb4f74d" providerId="LiveId" clId="{B385CD2D-E19C-411C-82E4-00AF2638A8D3}" dt="2022-02-15T15:37:44.232" v="11889" actId="20577"/>
        <pc:sldMkLst>
          <pc:docMk/>
          <pc:sldMk cId="1002293101" sldId="321"/>
        </pc:sldMkLst>
        <pc:spChg chg="mod">
          <ac:chgData name="linyd@gcu.edu.cn" userId="b8e7e040dcb4f74d" providerId="LiveId" clId="{B385CD2D-E19C-411C-82E4-00AF2638A8D3}" dt="2022-02-15T15:37:44.232" v="11889" actId="20577"/>
          <ac:spMkLst>
            <pc:docMk/>
            <pc:sldMk cId="1002293101" sldId="321"/>
            <ac:spMk id="3" creationId="{485C01E2-EC11-4AE6-ADA0-AEFD361875AA}"/>
          </ac:spMkLst>
        </pc:spChg>
      </pc:sldChg>
      <pc:sldChg chg="modSp add mod">
        <pc:chgData name="linyd@gcu.edu.cn" userId="b8e7e040dcb4f74d" providerId="LiveId" clId="{B385CD2D-E19C-411C-82E4-00AF2638A8D3}" dt="2022-02-16T03:29:33.534" v="13135" actId="20577"/>
        <pc:sldMkLst>
          <pc:docMk/>
          <pc:sldMk cId="4136455139" sldId="322"/>
        </pc:sldMkLst>
        <pc:spChg chg="mod">
          <ac:chgData name="linyd@gcu.edu.cn" userId="b8e7e040dcb4f74d" providerId="LiveId" clId="{B385CD2D-E19C-411C-82E4-00AF2638A8D3}" dt="2022-02-16T03:29:33.534" v="13135" actId="20577"/>
          <ac:spMkLst>
            <pc:docMk/>
            <pc:sldMk cId="4136455139" sldId="322"/>
            <ac:spMk id="3" creationId="{485C01E2-EC11-4AE6-ADA0-AEFD361875AA}"/>
          </ac:spMkLst>
        </pc:spChg>
      </pc:sldChg>
      <pc:sldChg chg="modSp add mod">
        <pc:chgData name="linyd@gcu.edu.cn" userId="b8e7e040dcb4f74d" providerId="LiveId" clId="{B385CD2D-E19C-411C-82E4-00AF2638A8D3}" dt="2022-02-16T03:29:35.299" v="13136" actId="20577"/>
        <pc:sldMkLst>
          <pc:docMk/>
          <pc:sldMk cId="813426698" sldId="323"/>
        </pc:sldMkLst>
        <pc:spChg chg="mod">
          <ac:chgData name="linyd@gcu.edu.cn" userId="b8e7e040dcb4f74d" providerId="LiveId" clId="{B385CD2D-E19C-411C-82E4-00AF2638A8D3}" dt="2022-02-16T03:29:35.299" v="13136" actId="20577"/>
          <ac:spMkLst>
            <pc:docMk/>
            <pc:sldMk cId="813426698" sldId="323"/>
            <ac:spMk id="3" creationId="{485C01E2-EC11-4AE6-ADA0-AEFD361875AA}"/>
          </ac:spMkLst>
        </pc:spChg>
      </pc:sldChg>
      <pc:sldChg chg="modSp add mod">
        <pc:chgData name="linyd@gcu.edu.cn" userId="b8e7e040dcb4f74d" providerId="LiveId" clId="{B385CD2D-E19C-411C-82E4-00AF2638A8D3}" dt="2022-02-16T07:26:28.606" v="13333" actId="207"/>
        <pc:sldMkLst>
          <pc:docMk/>
          <pc:sldMk cId="1637484191" sldId="324"/>
        </pc:sldMkLst>
        <pc:spChg chg="mod">
          <ac:chgData name="linyd@gcu.edu.cn" userId="b8e7e040dcb4f74d" providerId="LiveId" clId="{B385CD2D-E19C-411C-82E4-00AF2638A8D3}" dt="2022-02-16T07:26:28.606" v="13333" actId="207"/>
          <ac:spMkLst>
            <pc:docMk/>
            <pc:sldMk cId="1637484191" sldId="324"/>
            <ac:spMk id="3" creationId="{485C01E2-EC11-4AE6-ADA0-AEFD361875AA}"/>
          </ac:spMkLst>
        </pc:spChg>
      </pc:sldChg>
      <pc:sldChg chg="addSp modSp add mod">
        <pc:chgData name="linyd@gcu.edu.cn" userId="b8e7e040dcb4f74d" providerId="LiveId" clId="{B385CD2D-E19C-411C-82E4-00AF2638A8D3}" dt="2022-02-16T03:06:07.159" v="12950" actId="1582"/>
        <pc:sldMkLst>
          <pc:docMk/>
          <pc:sldMk cId="3320056776" sldId="325"/>
        </pc:sldMkLst>
        <pc:spChg chg="mod">
          <ac:chgData name="linyd@gcu.edu.cn" userId="b8e7e040dcb4f74d" providerId="LiveId" clId="{B385CD2D-E19C-411C-82E4-00AF2638A8D3}" dt="2022-02-16T03:05:52.302" v="12947" actId="6549"/>
          <ac:spMkLst>
            <pc:docMk/>
            <pc:sldMk cId="3320056776" sldId="325"/>
            <ac:spMk id="3" creationId="{485C01E2-EC11-4AE6-ADA0-AEFD361875AA}"/>
          </ac:spMkLst>
        </pc:spChg>
        <pc:cxnChg chg="add mod">
          <ac:chgData name="linyd@gcu.edu.cn" userId="b8e7e040dcb4f74d" providerId="LiveId" clId="{B385CD2D-E19C-411C-82E4-00AF2638A8D3}" dt="2022-02-16T03:06:07.159" v="12950" actId="1582"/>
          <ac:cxnSpMkLst>
            <pc:docMk/>
            <pc:sldMk cId="3320056776" sldId="325"/>
            <ac:cxnSpMk id="5" creationId="{F6464386-F7A4-43F0-AC1B-EC8AB2306222}"/>
          </ac:cxnSpMkLst>
        </pc:cxnChg>
      </pc:sldChg>
      <pc:sldChg chg="delSp modSp add mod">
        <pc:chgData name="linyd@gcu.edu.cn" userId="b8e7e040dcb4f74d" providerId="LiveId" clId="{B385CD2D-E19C-411C-82E4-00AF2638A8D3}" dt="2022-02-16T03:28:00.599" v="13133" actId="207"/>
        <pc:sldMkLst>
          <pc:docMk/>
          <pc:sldMk cId="2781814306" sldId="326"/>
        </pc:sldMkLst>
        <pc:spChg chg="mod">
          <ac:chgData name="linyd@gcu.edu.cn" userId="b8e7e040dcb4f74d" providerId="LiveId" clId="{B385CD2D-E19C-411C-82E4-00AF2638A8D3}" dt="2022-02-16T03:28:00.599" v="13133" actId="207"/>
          <ac:spMkLst>
            <pc:docMk/>
            <pc:sldMk cId="2781814306" sldId="326"/>
            <ac:spMk id="3" creationId="{485C01E2-EC11-4AE6-ADA0-AEFD361875AA}"/>
          </ac:spMkLst>
        </pc:spChg>
        <pc:cxnChg chg="del">
          <ac:chgData name="linyd@gcu.edu.cn" userId="b8e7e040dcb4f74d" providerId="LiveId" clId="{B385CD2D-E19C-411C-82E4-00AF2638A8D3}" dt="2022-02-16T03:26:54.672" v="13122" actId="478"/>
          <ac:cxnSpMkLst>
            <pc:docMk/>
            <pc:sldMk cId="2781814306" sldId="326"/>
            <ac:cxnSpMk id="5" creationId="{F6464386-F7A4-43F0-AC1B-EC8AB2306222}"/>
          </ac:cxnSpMkLst>
        </pc:cxnChg>
      </pc:sldChg>
      <pc:sldChg chg="addSp modSp new mod modAnim">
        <pc:chgData name="linyd@gcu.edu.cn" userId="b8e7e040dcb4f74d" providerId="LiveId" clId="{B385CD2D-E19C-411C-82E4-00AF2638A8D3}" dt="2022-02-16T07:33:22.814" v="13780"/>
        <pc:sldMkLst>
          <pc:docMk/>
          <pc:sldMk cId="948505533" sldId="327"/>
        </pc:sldMkLst>
        <pc:spChg chg="mod">
          <ac:chgData name="linyd@gcu.edu.cn" userId="b8e7e040dcb4f74d" providerId="LiveId" clId="{B385CD2D-E19C-411C-82E4-00AF2638A8D3}" dt="2022-02-16T07:26:35.765" v="13339" actId="20577"/>
          <ac:spMkLst>
            <pc:docMk/>
            <pc:sldMk cId="948505533" sldId="327"/>
            <ac:spMk id="2" creationId="{2FA3362E-7415-4FF9-AD17-0C9B676880B5}"/>
          </ac:spMkLst>
        </pc:spChg>
        <pc:spChg chg="mod">
          <ac:chgData name="linyd@gcu.edu.cn" userId="b8e7e040dcb4f74d" providerId="LiveId" clId="{B385CD2D-E19C-411C-82E4-00AF2638A8D3}" dt="2022-02-16T07:29:23.348" v="13539" actId="21"/>
          <ac:spMkLst>
            <pc:docMk/>
            <pc:sldMk cId="948505533" sldId="327"/>
            <ac:spMk id="3" creationId="{0EEDF76C-E33F-4827-A291-67352F6EB6EF}"/>
          </ac:spMkLst>
        </pc:spChg>
        <pc:spChg chg="add mod">
          <ac:chgData name="linyd@gcu.edu.cn" userId="b8e7e040dcb4f74d" providerId="LiveId" clId="{B385CD2D-E19C-411C-82E4-00AF2638A8D3}" dt="2022-02-16T07:32:55.528" v="13776" actId="20577"/>
          <ac:spMkLst>
            <pc:docMk/>
            <pc:sldMk cId="948505533" sldId="327"/>
            <ac:spMk id="5" creationId="{6FD01406-BE84-480B-95A9-A17A32BA7D02}"/>
          </ac:spMkLst>
        </pc:spChg>
        <pc:spChg chg="add mod">
          <ac:chgData name="linyd@gcu.edu.cn" userId="b8e7e040dcb4f74d" providerId="LiveId" clId="{B385CD2D-E19C-411C-82E4-00AF2638A8D3}" dt="2022-02-16T07:31:25.751" v="13696" actId="1076"/>
          <ac:spMkLst>
            <pc:docMk/>
            <pc:sldMk cId="948505533" sldId="327"/>
            <ac:spMk id="6" creationId="{34DA8DFA-AC99-48CC-A41D-B70AC7172ED6}"/>
          </ac:spMkLst>
        </pc:spChg>
        <pc:spChg chg="add mod">
          <ac:chgData name="linyd@gcu.edu.cn" userId="b8e7e040dcb4f74d" providerId="LiveId" clId="{B385CD2D-E19C-411C-82E4-00AF2638A8D3}" dt="2022-02-16T07:32:12.023" v="13762" actId="207"/>
          <ac:spMkLst>
            <pc:docMk/>
            <pc:sldMk cId="948505533" sldId="327"/>
            <ac:spMk id="7" creationId="{20250058-0B82-4642-A4FD-65E53FFE6C72}"/>
          </ac:spMkLst>
        </pc:spChg>
        <pc:picChg chg="add mod">
          <ac:chgData name="linyd@gcu.edu.cn" userId="b8e7e040dcb4f74d" providerId="LiveId" clId="{B385CD2D-E19C-411C-82E4-00AF2638A8D3}" dt="2022-02-16T07:29:17.575" v="13538" actId="14100"/>
          <ac:picMkLst>
            <pc:docMk/>
            <pc:sldMk cId="948505533" sldId="327"/>
            <ac:picMk id="1026" creationId="{45BD880A-7E78-4E30-AB7A-77466B4AD230}"/>
          </ac:picMkLst>
        </pc:picChg>
      </pc:sldChg>
      <pc:sldChg chg="addSp delSp modSp add mod delAnim modAnim">
        <pc:chgData name="linyd@gcu.edu.cn" userId="b8e7e040dcb4f74d" providerId="LiveId" clId="{B385CD2D-E19C-411C-82E4-00AF2638A8D3}" dt="2022-02-17T01:27:07.697" v="14110"/>
        <pc:sldMkLst>
          <pc:docMk/>
          <pc:sldMk cId="4024814984" sldId="328"/>
        </pc:sldMkLst>
        <pc:spChg chg="mod">
          <ac:chgData name="linyd@gcu.edu.cn" userId="b8e7e040dcb4f74d" providerId="LiveId" clId="{B385CD2D-E19C-411C-82E4-00AF2638A8D3}" dt="2022-02-16T07:34:03.214" v="13810" actId="20577"/>
          <ac:spMkLst>
            <pc:docMk/>
            <pc:sldMk cId="4024814984" sldId="328"/>
            <ac:spMk id="3" creationId="{0EEDF76C-E33F-4827-A291-67352F6EB6EF}"/>
          </ac:spMkLst>
        </pc:spChg>
        <pc:spChg chg="del mod">
          <ac:chgData name="linyd@gcu.edu.cn" userId="b8e7e040dcb4f74d" providerId="LiveId" clId="{B385CD2D-E19C-411C-82E4-00AF2638A8D3}" dt="2022-02-17T01:27:02.996" v="14109" actId="478"/>
          <ac:spMkLst>
            <pc:docMk/>
            <pc:sldMk cId="4024814984" sldId="328"/>
            <ac:spMk id="5" creationId="{6FD01406-BE84-480B-95A9-A17A32BA7D02}"/>
          </ac:spMkLst>
        </pc:spChg>
        <pc:spChg chg="mod">
          <ac:chgData name="linyd@gcu.edu.cn" userId="b8e7e040dcb4f74d" providerId="LiveId" clId="{B385CD2D-E19C-411C-82E4-00AF2638A8D3}" dt="2022-02-17T01:26:40.910" v="14105" actId="1076"/>
          <ac:spMkLst>
            <pc:docMk/>
            <pc:sldMk cId="4024814984" sldId="328"/>
            <ac:spMk id="6" creationId="{34DA8DFA-AC99-48CC-A41D-B70AC7172ED6}"/>
          </ac:spMkLst>
        </pc:spChg>
        <pc:spChg chg="del mod">
          <ac:chgData name="linyd@gcu.edu.cn" userId="b8e7e040dcb4f74d" providerId="LiveId" clId="{B385CD2D-E19C-411C-82E4-00AF2638A8D3}" dt="2022-02-17T01:26:37.823" v="14104" actId="478"/>
          <ac:spMkLst>
            <pc:docMk/>
            <pc:sldMk cId="4024814984" sldId="328"/>
            <ac:spMk id="7" creationId="{20250058-0B82-4642-A4FD-65E53FFE6C72}"/>
          </ac:spMkLst>
        </pc:spChg>
        <pc:picChg chg="del">
          <ac:chgData name="linyd@gcu.edu.cn" userId="b8e7e040dcb4f74d" providerId="LiveId" clId="{B385CD2D-E19C-411C-82E4-00AF2638A8D3}" dt="2022-02-16T07:34:08.201" v="13811" actId="478"/>
          <ac:picMkLst>
            <pc:docMk/>
            <pc:sldMk cId="4024814984" sldId="328"/>
            <ac:picMk id="1026" creationId="{45BD880A-7E78-4E30-AB7A-77466B4AD230}"/>
          </ac:picMkLst>
        </pc:picChg>
        <pc:picChg chg="add mod">
          <ac:chgData name="linyd@gcu.edu.cn" userId="b8e7e040dcb4f74d" providerId="LiveId" clId="{B385CD2D-E19C-411C-82E4-00AF2638A8D3}" dt="2022-02-16T07:36:17.230" v="13816" actId="1076"/>
          <ac:picMkLst>
            <pc:docMk/>
            <pc:sldMk cId="4024814984" sldId="328"/>
            <ac:picMk id="2050" creationId="{0A60D89C-9491-4F29-A79E-FA5904F79C53}"/>
          </ac:picMkLst>
        </pc:picChg>
      </pc:sldChg>
      <pc:sldChg chg="addSp delSp modSp add mod delAnim modAnim">
        <pc:chgData name="linyd@gcu.edu.cn" userId="b8e7e040dcb4f74d" providerId="LiveId" clId="{B385CD2D-E19C-411C-82E4-00AF2638A8D3}" dt="2022-02-17T01:35:34.544" v="14208" actId="6549"/>
        <pc:sldMkLst>
          <pc:docMk/>
          <pc:sldMk cId="624051531" sldId="329"/>
        </pc:sldMkLst>
        <pc:spChg chg="add mod">
          <ac:chgData name="linyd@gcu.edu.cn" userId="b8e7e040dcb4f74d" providerId="LiveId" clId="{B385CD2D-E19C-411C-82E4-00AF2638A8D3}" dt="2022-02-17T01:32:56.492" v="14193" actId="207"/>
          <ac:spMkLst>
            <pc:docMk/>
            <pc:sldMk cId="624051531" sldId="329"/>
            <ac:spMk id="4" creationId="{1C29F71D-DF61-4DD5-8E8F-6C87132F0557}"/>
          </ac:spMkLst>
        </pc:spChg>
        <pc:spChg chg="mod ord">
          <ac:chgData name="linyd@gcu.edu.cn" userId="b8e7e040dcb4f74d" providerId="LiveId" clId="{B385CD2D-E19C-411C-82E4-00AF2638A8D3}" dt="2022-02-17T01:32:18.289" v="14189" actId="20577"/>
          <ac:spMkLst>
            <pc:docMk/>
            <pc:sldMk cId="624051531" sldId="329"/>
            <ac:spMk id="5" creationId="{6FD01406-BE84-480B-95A9-A17A32BA7D02}"/>
          </ac:spMkLst>
        </pc:spChg>
        <pc:spChg chg="del">
          <ac:chgData name="linyd@gcu.edu.cn" userId="b8e7e040dcb4f74d" providerId="LiveId" clId="{B385CD2D-E19C-411C-82E4-00AF2638A8D3}" dt="2022-02-17T01:26:43.783" v="14106" actId="478"/>
          <ac:spMkLst>
            <pc:docMk/>
            <pc:sldMk cId="624051531" sldId="329"/>
            <ac:spMk id="6" creationId="{34DA8DFA-AC99-48CC-A41D-B70AC7172ED6}"/>
          </ac:spMkLst>
        </pc:spChg>
        <pc:spChg chg="mod">
          <ac:chgData name="linyd@gcu.edu.cn" userId="b8e7e040dcb4f74d" providerId="LiveId" clId="{B385CD2D-E19C-411C-82E4-00AF2638A8D3}" dt="2022-02-17T01:35:34.544" v="14208" actId="6549"/>
          <ac:spMkLst>
            <pc:docMk/>
            <pc:sldMk cId="624051531" sldId="329"/>
            <ac:spMk id="7" creationId="{20250058-0B82-4642-A4FD-65E53FFE6C72}"/>
          </ac:spMkLst>
        </pc:spChg>
        <pc:spChg chg="add mod">
          <ac:chgData name="linyd@gcu.edu.cn" userId="b8e7e040dcb4f74d" providerId="LiveId" clId="{B385CD2D-E19C-411C-82E4-00AF2638A8D3}" dt="2022-02-17T01:33:14.274" v="14195" actId="6549"/>
          <ac:spMkLst>
            <pc:docMk/>
            <pc:sldMk cId="624051531" sldId="329"/>
            <ac:spMk id="9" creationId="{489C9B02-8D04-4503-BB2C-6D82F50A1182}"/>
          </ac:spMkLst>
        </pc:spChg>
        <pc:cxnChg chg="add mod">
          <ac:chgData name="linyd@gcu.edu.cn" userId="b8e7e040dcb4f74d" providerId="LiveId" clId="{B385CD2D-E19C-411C-82E4-00AF2638A8D3}" dt="2022-02-17T01:33:43.198" v="14198" actId="1582"/>
          <ac:cxnSpMkLst>
            <pc:docMk/>
            <pc:sldMk cId="624051531" sldId="329"/>
            <ac:cxnSpMk id="10" creationId="{DACD3E86-CE0E-4D35-85AD-0052FEC0C174}"/>
          </ac:cxnSpMkLst>
        </pc:cxnChg>
      </pc:sldChg>
      <pc:sldChg chg="addSp delSp modSp add mod delAnim modAnim">
        <pc:chgData name="linyd@gcu.edu.cn" userId="b8e7e040dcb4f74d" providerId="LiveId" clId="{B385CD2D-E19C-411C-82E4-00AF2638A8D3}" dt="2022-02-17T01:39:57.822" v="14392" actId="14100"/>
        <pc:sldMkLst>
          <pc:docMk/>
          <pc:sldMk cId="266568934" sldId="330"/>
        </pc:sldMkLst>
        <pc:spChg chg="del">
          <ac:chgData name="linyd@gcu.edu.cn" userId="b8e7e040dcb4f74d" providerId="LiveId" clId="{B385CD2D-E19C-411C-82E4-00AF2638A8D3}" dt="2022-02-17T01:37:09.020" v="14286" actId="478"/>
          <ac:spMkLst>
            <pc:docMk/>
            <pc:sldMk cId="266568934" sldId="330"/>
            <ac:spMk id="4" creationId="{1C29F71D-DF61-4DD5-8E8F-6C87132F0557}"/>
          </ac:spMkLst>
        </pc:spChg>
        <pc:spChg chg="del">
          <ac:chgData name="linyd@gcu.edu.cn" userId="b8e7e040dcb4f74d" providerId="LiveId" clId="{B385CD2D-E19C-411C-82E4-00AF2638A8D3}" dt="2022-02-17T01:37:06.919" v="14285" actId="478"/>
          <ac:spMkLst>
            <pc:docMk/>
            <pc:sldMk cId="266568934" sldId="330"/>
            <ac:spMk id="5" creationId="{6FD01406-BE84-480B-95A9-A17A32BA7D02}"/>
          </ac:spMkLst>
        </pc:spChg>
        <pc:spChg chg="mod">
          <ac:chgData name="linyd@gcu.edu.cn" userId="b8e7e040dcb4f74d" providerId="LiveId" clId="{B385CD2D-E19C-411C-82E4-00AF2638A8D3}" dt="2022-02-17T01:37:00.932" v="14284" actId="20577"/>
          <ac:spMkLst>
            <pc:docMk/>
            <pc:sldMk cId="266568934" sldId="330"/>
            <ac:spMk id="7" creationId="{20250058-0B82-4642-A4FD-65E53FFE6C72}"/>
          </ac:spMkLst>
        </pc:spChg>
        <pc:spChg chg="add mod">
          <ac:chgData name="linyd@gcu.edu.cn" userId="b8e7e040dcb4f74d" providerId="LiveId" clId="{B385CD2D-E19C-411C-82E4-00AF2638A8D3}" dt="2022-02-17T01:38:29.008" v="14314" actId="1035"/>
          <ac:spMkLst>
            <pc:docMk/>
            <pc:sldMk cId="266568934" sldId="330"/>
            <ac:spMk id="8" creationId="{E21F4FAF-4BAE-40AE-842E-6D57110EABB6}"/>
          </ac:spMkLst>
        </pc:spChg>
        <pc:spChg chg="del mod">
          <ac:chgData name="linyd@gcu.edu.cn" userId="b8e7e040dcb4f74d" providerId="LiveId" clId="{B385CD2D-E19C-411C-82E4-00AF2638A8D3}" dt="2022-02-17T01:37:32.792" v="14293" actId="478"/>
          <ac:spMkLst>
            <pc:docMk/>
            <pc:sldMk cId="266568934" sldId="330"/>
            <ac:spMk id="9" creationId="{489C9B02-8D04-4503-BB2C-6D82F50A1182}"/>
          </ac:spMkLst>
        </pc:spChg>
        <pc:spChg chg="add mod">
          <ac:chgData name="linyd@gcu.edu.cn" userId="b8e7e040dcb4f74d" providerId="LiveId" clId="{B385CD2D-E19C-411C-82E4-00AF2638A8D3}" dt="2022-02-17T01:39:57.822" v="14392" actId="14100"/>
          <ac:spMkLst>
            <pc:docMk/>
            <pc:sldMk cId="266568934" sldId="330"/>
            <ac:spMk id="11" creationId="{B6DEB71D-0BAA-4400-B29E-25340CC38D2C}"/>
          </ac:spMkLst>
        </pc:spChg>
        <pc:cxnChg chg="del mod">
          <ac:chgData name="linyd@gcu.edu.cn" userId="b8e7e040dcb4f74d" providerId="LiveId" clId="{B385CD2D-E19C-411C-82E4-00AF2638A8D3}" dt="2022-02-17T01:37:16.614" v="14289" actId="478"/>
          <ac:cxnSpMkLst>
            <pc:docMk/>
            <pc:sldMk cId="266568934" sldId="330"/>
            <ac:cxnSpMk id="10" creationId="{DACD3E86-CE0E-4D35-85AD-0052FEC0C174}"/>
          </ac:cxnSpMkLst>
        </pc:cxnChg>
      </pc:sldChg>
      <pc:sldChg chg="addSp delSp modSp add mod delAnim modAnim">
        <pc:chgData name="linyd@gcu.edu.cn" userId="b8e7e040dcb4f74d" providerId="LiveId" clId="{B385CD2D-E19C-411C-82E4-00AF2638A8D3}" dt="2022-02-17T01:43:39.734" v="14676" actId="207"/>
        <pc:sldMkLst>
          <pc:docMk/>
          <pc:sldMk cId="3272418708" sldId="331"/>
        </pc:sldMkLst>
        <pc:spChg chg="mod">
          <ac:chgData name="linyd@gcu.edu.cn" userId="b8e7e040dcb4f74d" providerId="LiveId" clId="{B385CD2D-E19C-411C-82E4-00AF2638A8D3}" dt="2022-02-17T01:43:39.734" v="14676" actId="207"/>
          <ac:spMkLst>
            <pc:docMk/>
            <pc:sldMk cId="3272418708" sldId="331"/>
            <ac:spMk id="3" creationId="{0EEDF76C-E33F-4827-A291-67352F6EB6EF}"/>
          </ac:spMkLst>
        </pc:spChg>
        <pc:spChg chg="mod">
          <ac:chgData name="linyd@gcu.edu.cn" userId="b8e7e040dcb4f74d" providerId="LiveId" clId="{B385CD2D-E19C-411C-82E4-00AF2638A8D3}" dt="2022-02-17T01:42:47.025" v="14653" actId="20577"/>
          <ac:spMkLst>
            <pc:docMk/>
            <pc:sldMk cId="3272418708" sldId="331"/>
            <ac:spMk id="7" creationId="{20250058-0B82-4642-A4FD-65E53FFE6C72}"/>
          </ac:spMkLst>
        </pc:spChg>
        <pc:spChg chg="del">
          <ac:chgData name="linyd@gcu.edu.cn" userId="b8e7e040dcb4f74d" providerId="LiveId" clId="{B385CD2D-E19C-411C-82E4-00AF2638A8D3}" dt="2022-02-17T01:43:02.019" v="14657" actId="478"/>
          <ac:spMkLst>
            <pc:docMk/>
            <pc:sldMk cId="3272418708" sldId="331"/>
            <ac:spMk id="8" creationId="{E21F4FAF-4BAE-40AE-842E-6D57110EABB6}"/>
          </ac:spMkLst>
        </pc:spChg>
        <pc:spChg chg="del">
          <ac:chgData name="linyd@gcu.edu.cn" userId="b8e7e040dcb4f74d" providerId="LiveId" clId="{B385CD2D-E19C-411C-82E4-00AF2638A8D3}" dt="2022-02-17T01:42:51.419" v="14654" actId="478"/>
          <ac:spMkLst>
            <pc:docMk/>
            <pc:sldMk cId="3272418708" sldId="331"/>
            <ac:spMk id="11" creationId="{B6DEB71D-0BAA-4400-B29E-25340CC38D2C}"/>
          </ac:spMkLst>
        </pc:spChg>
        <pc:picChg chg="del">
          <ac:chgData name="linyd@gcu.edu.cn" userId="b8e7e040dcb4f74d" providerId="LiveId" clId="{B385CD2D-E19C-411C-82E4-00AF2638A8D3}" dt="2022-02-17T01:42:52.111" v="14655" actId="478"/>
          <ac:picMkLst>
            <pc:docMk/>
            <pc:sldMk cId="3272418708" sldId="331"/>
            <ac:picMk id="2050" creationId="{0A60D89C-9491-4F29-A79E-FA5904F79C53}"/>
          </ac:picMkLst>
        </pc:picChg>
        <pc:picChg chg="add mod">
          <ac:chgData name="linyd@gcu.edu.cn" userId="b8e7e040dcb4f74d" providerId="LiveId" clId="{B385CD2D-E19C-411C-82E4-00AF2638A8D3}" dt="2022-02-17T01:43:14.885" v="14673" actId="1038"/>
          <ac:picMkLst>
            <pc:docMk/>
            <pc:sldMk cId="3272418708" sldId="331"/>
            <ac:picMk id="3074" creationId="{1D5A55E4-BD62-480C-A14A-93E053275A48}"/>
          </ac:picMkLst>
        </pc:picChg>
      </pc:sldChg>
      <pc:sldChg chg="modSp new mod">
        <pc:chgData name="linyd@gcu.edu.cn" userId="b8e7e040dcb4f74d" providerId="LiveId" clId="{B385CD2D-E19C-411C-82E4-00AF2638A8D3}" dt="2022-02-17T02:20:34.239" v="15489" actId="139"/>
        <pc:sldMkLst>
          <pc:docMk/>
          <pc:sldMk cId="3922153617" sldId="332"/>
        </pc:sldMkLst>
        <pc:spChg chg="mod">
          <ac:chgData name="linyd@gcu.edu.cn" userId="b8e7e040dcb4f74d" providerId="LiveId" clId="{B385CD2D-E19C-411C-82E4-00AF2638A8D3}" dt="2022-02-17T01:47:30.140" v="14682" actId="20577"/>
          <ac:spMkLst>
            <pc:docMk/>
            <pc:sldMk cId="3922153617" sldId="332"/>
            <ac:spMk id="2" creationId="{9A5C9486-8816-4AAE-80CB-4907BAB7CBF7}"/>
          </ac:spMkLst>
        </pc:spChg>
        <pc:spChg chg="mod">
          <ac:chgData name="linyd@gcu.edu.cn" userId="b8e7e040dcb4f74d" providerId="LiveId" clId="{B385CD2D-E19C-411C-82E4-00AF2638A8D3}" dt="2022-02-17T02:20:34.239" v="15489" actId="139"/>
          <ac:spMkLst>
            <pc:docMk/>
            <pc:sldMk cId="3922153617" sldId="332"/>
            <ac:spMk id="3" creationId="{65171B7B-7A86-4BB3-AB0A-DC0814473445}"/>
          </ac:spMkLst>
        </pc:spChg>
      </pc:sldChg>
      <pc:sldChg chg="addSp modSp new mod">
        <pc:chgData name="linyd@gcu.edu.cn" userId="b8e7e040dcb4f74d" providerId="LiveId" clId="{B385CD2D-E19C-411C-82E4-00AF2638A8D3}" dt="2022-02-17T02:04:07.253" v="15249" actId="207"/>
        <pc:sldMkLst>
          <pc:docMk/>
          <pc:sldMk cId="966400536" sldId="333"/>
        </pc:sldMkLst>
        <pc:spChg chg="mod">
          <ac:chgData name="linyd@gcu.edu.cn" userId="b8e7e040dcb4f74d" providerId="LiveId" clId="{B385CD2D-E19C-411C-82E4-00AF2638A8D3}" dt="2022-02-17T01:49:06.664" v="14688" actId="20577"/>
          <ac:spMkLst>
            <pc:docMk/>
            <pc:sldMk cId="966400536" sldId="333"/>
            <ac:spMk id="2" creationId="{FAA2C642-EA29-4A0B-B54A-C2DF84703541}"/>
          </ac:spMkLst>
        </pc:spChg>
        <pc:spChg chg="mod">
          <ac:chgData name="linyd@gcu.edu.cn" userId="b8e7e040dcb4f74d" providerId="LiveId" clId="{B385CD2D-E19C-411C-82E4-00AF2638A8D3}" dt="2022-02-17T02:04:07.253" v="15249" actId="207"/>
          <ac:spMkLst>
            <pc:docMk/>
            <pc:sldMk cId="966400536" sldId="333"/>
            <ac:spMk id="3" creationId="{D4823FBD-DBA8-4210-B4B3-59283AE5767C}"/>
          </ac:spMkLst>
        </pc:spChg>
        <pc:picChg chg="add mod">
          <ac:chgData name="linyd@gcu.edu.cn" userId="b8e7e040dcb4f74d" providerId="LiveId" clId="{B385CD2D-E19C-411C-82E4-00AF2638A8D3}" dt="2022-02-17T02:03:54.820" v="15248" actId="1076"/>
          <ac:picMkLst>
            <pc:docMk/>
            <pc:sldMk cId="966400536" sldId="333"/>
            <ac:picMk id="5" creationId="{C00E0D51-C850-4E66-BFE5-F802555E35ED}"/>
          </ac:picMkLst>
        </pc:picChg>
      </pc:sldChg>
      <pc:sldChg chg="addSp delSp modSp add mod">
        <pc:chgData name="linyd@gcu.edu.cn" userId="b8e7e040dcb4f74d" providerId="LiveId" clId="{B385CD2D-E19C-411C-82E4-00AF2638A8D3}" dt="2022-02-17T02:28:44.344" v="16070" actId="478"/>
        <pc:sldMkLst>
          <pc:docMk/>
          <pc:sldMk cId="2514627939" sldId="334"/>
        </pc:sldMkLst>
        <pc:spChg chg="mod">
          <ac:chgData name="linyd@gcu.edu.cn" userId="b8e7e040dcb4f74d" providerId="LiveId" clId="{B385CD2D-E19C-411C-82E4-00AF2638A8D3}" dt="2022-02-17T02:28:39.156" v="16068" actId="6549"/>
          <ac:spMkLst>
            <pc:docMk/>
            <pc:sldMk cId="2514627939" sldId="334"/>
            <ac:spMk id="3" creationId="{65171B7B-7A86-4BB3-AB0A-DC0814473445}"/>
          </ac:spMkLst>
        </pc:spChg>
        <pc:spChg chg="add del mod">
          <ac:chgData name="linyd@gcu.edu.cn" userId="b8e7e040dcb4f74d" providerId="LiveId" clId="{B385CD2D-E19C-411C-82E4-00AF2638A8D3}" dt="2022-02-17T02:28:41.815" v="16069" actId="478"/>
          <ac:spMkLst>
            <pc:docMk/>
            <pc:sldMk cId="2514627939" sldId="334"/>
            <ac:spMk id="5" creationId="{55E044D6-1DD5-42BC-9B1A-A94C680AB855}"/>
          </ac:spMkLst>
        </pc:spChg>
        <pc:spChg chg="add del mod">
          <ac:chgData name="linyd@gcu.edu.cn" userId="b8e7e040dcb4f74d" providerId="LiveId" clId="{B385CD2D-E19C-411C-82E4-00AF2638A8D3}" dt="2022-02-17T02:28:44.344" v="16070" actId="478"/>
          <ac:spMkLst>
            <pc:docMk/>
            <pc:sldMk cId="2514627939" sldId="334"/>
            <ac:spMk id="6" creationId="{ADA7ECD6-BEFA-47FD-BDE8-6372D8705F04}"/>
          </ac:spMkLst>
        </pc:spChg>
      </pc:sldChg>
      <pc:sldChg chg="addSp delSp modSp add mod">
        <pc:chgData name="linyd@gcu.edu.cn" userId="b8e7e040dcb4f74d" providerId="LiveId" clId="{B385CD2D-E19C-411C-82E4-00AF2638A8D3}" dt="2022-02-17T02:33:18.985" v="16275" actId="207"/>
        <pc:sldMkLst>
          <pc:docMk/>
          <pc:sldMk cId="1461389348" sldId="335"/>
        </pc:sldMkLst>
        <pc:spChg chg="mod">
          <ac:chgData name="linyd@gcu.edu.cn" userId="b8e7e040dcb4f74d" providerId="LiveId" clId="{B385CD2D-E19C-411C-82E4-00AF2638A8D3}" dt="2022-02-17T02:33:18.985" v="16275" actId="207"/>
          <ac:spMkLst>
            <pc:docMk/>
            <pc:sldMk cId="1461389348" sldId="335"/>
            <ac:spMk id="3" creationId="{65171B7B-7A86-4BB3-AB0A-DC0814473445}"/>
          </ac:spMkLst>
        </pc:spChg>
        <pc:spChg chg="add mod">
          <ac:chgData name="linyd@gcu.edu.cn" userId="b8e7e040dcb4f74d" providerId="LiveId" clId="{B385CD2D-E19C-411C-82E4-00AF2638A8D3}" dt="2022-02-17T02:32:21.962" v="16229" actId="207"/>
          <ac:spMkLst>
            <pc:docMk/>
            <pc:sldMk cId="1461389348" sldId="335"/>
            <ac:spMk id="4" creationId="{33806C2A-AE5B-47F3-B121-E8F7FF65D649}"/>
          </ac:spMkLst>
        </pc:spChg>
        <pc:spChg chg="del mod">
          <ac:chgData name="linyd@gcu.edu.cn" userId="b8e7e040dcb4f74d" providerId="LiveId" clId="{B385CD2D-E19C-411C-82E4-00AF2638A8D3}" dt="2022-02-17T02:29:03.127" v="16075" actId="478"/>
          <ac:spMkLst>
            <pc:docMk/>
            <pc:sldMk cId="1461389348" sldId="335"/>
            <ac:spMk id="5" creationId="{55E044D6-1DD5-42BC-9B1A-A94C680AB855}"/>
          </ac:spMkLst>
        </pc:spChg>
        <pc:spChg chg="del mod">
          <ac:chgData name="linyd@gcu.edu.cn" userId="b8e7e040dcb4f74d" providerId="LiveId" clId="{B385CD2D-E19C-411C-82E4-00AF2638A8D3}" dt="2022-02-17T02:30:57.204" v="16132" actId="478"/>
          <ac:spMkLst>
            <pc:docMk/>
            <pc:sldMk cId="1461389348" sldId="335"/>
            <ac:spMk id="6" creationId="{ADA7ECD6-BEFA-47FD-BDE8-6372D8705F04}"/>
          </ac:spMkLst>
        </pc:spChg>
      </pc:sldChg>
      <pc:sldChg chg="addSp delSp modSp add mod">
        <pc:chgData name="linyd@gcu.edu.cn" userId="b8e7e040dcb4f74d" providerId="LiveId" clId="{B385CD2D-E19C-411C-82E4-00AF2638A8D3}" dt="2022-02-17T02:47:53.008" v="16502" actId="1076"/>
        <pc:sldMkLst>
          <pc:docMk/>
          <pc:sldMk cId="3813084697" sldId="336"/>
        </pc:sldMkLst>
        <pc:spChg chg="mod">
          <ac:chgData name="linyd@gcu.edu.cn" userId="b8e7e040dcb4f74d" providerId="LiveId" clId="{B385CD2D-E19C-411C-82E4-00AF2638A8D3}" dt="2022-02-17T02:43:52.633" v="16455" actId="6549"/>
          <ac:spMkLst>
            <pc:docMk/>
            <pc:sldMk cId="3813084697" sldId="336"/>
            <ac:spMk id="3" creationId="{65171B7B-7A86-4BB3-AB0A-DC0814473445}"/>
          </ac:spMkLst>
        </pc:spChg>
        <pc:spChg chg="del">
          <ac:chgData name="linyd@gcu.edu.cn" userId="b8e7e040dcb4f74d" providerId="LiveId" clId="{B385CD2D-E19C-411C-82E4-00AF2638A8D3}" dt="2022-02-17T02:43:53.487" v="16456" actId="478"/>
          <ac:spMkLst>
            <pc:docMk/>
            <pc:sldMk cId="3813084697" sldId="336"/>
            <ac:spMk id="4" creationId="{33806C2A-AE5B-47F3-B121-E8F7FF65D649}"/>
          </ac:spMkLst>
        </pc:spChg>
        <pc:spChg chg="add mod">
          <ac:chgData name="linyd@gcu.edu.cn" userId="b8e7e040dcb4f74d" providerId="LiveId" clId="{B385CD2D-E19C-411C-82E4-00AF2638A8D3}" dt="2022-02-17T02:47:53.008" v="16502" actId="1076"/>
          <ac:spMkLst>
            <pc:docMk/>
            <pc:sldMk cId="3813084697" sldId="336"/>
            <ac:spMk id="15" creationId="{A51DFD22-D0B5-4FF1-9B3A-C02D97990326}"/>
          </ac:spMkLst>
        </pc:spChg>
        <pc:spChg chg="add mod">
          <ac:chgData name="linyd@gcu.edu.cn" userId="b8e7e040dcb4f74d" providerId="LiveId" clId="{B385CD2D-E19C-411C-82E4-00AF2638A8D3}" dt="2022-02-17T02:47:53.008" v="16502" actId="1076"/>
          <ac:spMkLst>
            <pc:docMk/>
            <pc:sldMk cId="3813084697" sldId="336"/>
            <ac:spMk id="16" creationId="{5A18310C-8201-4631-95BF-E472E3FAC6C4}"/>
          </ac:spMkLst>
        </pc:spChg>
        <pc:spChg chg="add mod">
          <ac:chgData name="linyd@gcu.edu.cn" userId="b8e7e040dcb4f74d" providerId="LiveId" clId="{B385CD2D-E19C-411C-82E4-00AF2638A8D3}" dt="2022-02-17T02:47:53.008" v="16502" actId="1076"/>
          <ac:spMkLst>
            <pc:docMk/>
            <pc:sldMk cId="3813084697" sldId="336"/>
            <ac:spMk id="17" creationId="{333B13DA-1AB3-45D2-BC65-347F4F5C75AF}"/>
          </ac:spMkLst>
        </pc:spChg>
        <pc:picChg chg="add del mod">
          <ac:chgData name="linyd@gcu.edu.cn" userId="b8e7e040dcb4f74d" providerId="LiveId" clId="{B385CD2D-E19C-411C-82E4-00AF2638A8D3}" dt="2022-02-17T02:46:02.902" v="16465" actId="478"/>
          <ac:picMkLst>
            <pc:docMk/>
            <pc:sldMk cId="3813084697" sldId="336"/>
            <ac:picMk id="6" creationId="{8033D799-2E11-485F-BC39-B5BDCC7573A8}"/>
          </ac:picMkLst>
        </pc:picChg>
        <pc:picChg chg="add del mod">
          <ac:chgData name="linyd@gcu.edu.cn" userId="b8e7e040dcb4f74d" providerId="LiveId" clId="{B385CD2D-E19C-411C-82E4-00AF2638A8D3}" dt="2022-02-17T02:45:26.897" v="16464" actId="478"/>
          <ac:picMkLst>
            <pc:docMk/>
            <pc:sldMk cId="3813084697" sldId="336"/>
            <ac:picMk id="8" creationId="{D093BAA8-CB7C-48E4-9D2C-DD942F847108}"/>
          </ac:picMkLst>
        </pc:picChg>
        <pc:picChg chg="add mod">
          <ac:chgData name="linyd@gcu.edu.cn" userId="b8e7e040dcb4f74d" providerId="LiveId" clId="{B385CD2D-E19C-411C-82E4-00AF2638A8D3}" dt="2022-02-17T02:47:53.008" v="16502" actId="1076"/>
          <ac:picMkLst>
            <pc:docMk/>
            <pc:sldMk cId="3813084697" sldId="336"/>
            <ac:picMk id="10" creationId="{FD7297A6-C3B1-4F2D-AAF3-6C3D2A9CCB44}"/>
          </ac:picMkLst>
        </pc:picChg>
        <pc:picChg chg="add mod">
          <ac:chgData name="linyd@gcu.edu.cn" userId="b8e7e040dcb4f74d" providerId="LiveId" clId="{B385CD2D-E19C-411C-82E4-00AF2638A8D3}" dt="2022-02-17T02:47:53.008" v="16502" actId="1076"/>
          <ac:picMkLst>
            <pc:docMk/>
            <pc:sldMk cId="3813084697" sldId="336"/>
            <ac:picMk id="12" creationId="{7FA66653-DA33-4BE3-889C-59529819EC1D}"/>
          </ac:picMkLst>
        </pc:picChg>
        <pc:picChg chg="add mod">
          <ac:chgData name="linyd@gcu.edu.cn" userId="b8e7e040dcb4f74d" providerId="LiveId" clId="{B385CD2D-E19C-411C-82E4-00AF2638A8D3}" dt="2022-02-17T02:47:53.008" v="16502" actId="1076"/>
          <ac:picMkLst>
            <pc:docMk/>
            <pc:sldMk cId="3813084697" sldId="336"/>
            <ac:picMk id="14" creationId="{B8826EE5-CF78-4B9B-9AD0-5800EB81E8E7}"/>
          </ac:picMkLst>
        </pc:picChg>
      </pc:sldChg>
      <pc:sldChg chg="modSp new mod">
        <pc:chgData name="linyd@gcu.edu.cn" userId="b8e7e040dcb4f74d" providerId="LiveId" clId="{B385CD2D-E19C-411C-82E4-00AF2638A8D3}" dt="2022-02-17T02:50:05.891" v="16688" actId="207"/>
        <pc:sldMkLst>
          <pc:docMk/>
          <pc:sldMk cId="4224216895" sldId="337"/>
        </pc:sldMkLst>
        <pc:spChg chg="mod">
          <ac:chgData name="linyd@gcu.edu.cn" userId="b8e7e040dcb4f74d" providerId="LiveId" clId="{B385CD2D-E19C-411C-82E4-00AF2638A8D3}" dt="2022-02-17T02:47:59.330" v="16512" actId="20577"/>
          <ac:spMkLst>
            <pc:docMk/>
            <pc:sldMk cId="4224216895" sldId="337"/>
            <ac:spMk id="2" creationId="{CA24C1CD-2A47-4F39-96AE-D3D65D898B99}"/>
          </ac:spMkLst>
        </pc:spChg>
        <pc:spChg chg="mod">
          <ac:chgData name="linyd@gcu.edu.cn" userId="b8e7e040dcb4f74d" providerId="LiveId" clId="{B385CD2D-E19C-411C-82E4-00AF2638A8D3}" dt="2022-02-17T02:50:05.891" v="16688" actId="207"/>
          <ac:spMkLst>
            <pc:docMk/>
            <pc:sldMk cId="4224216895" sldId="337"/>
            <ac:spMk id="3" creationId="{6AA95359-397A-4761-8931-C18D9F6F8499}"/>
          </ac:spMkLst>
        </pc:spChg>
      </pc:sldChg>
      <pc:sldChg chg="modSp add mod">
        <pc:chgData name="linyd@gcu.edu.cn" userId="b8e7e040dcb4f74d" providerId="LiveId" clId="{B385CD2D-E19C-411C-82E4-00AF2638A8D3}" dt="2022-02-17T03:02:34.266" v="17125" actId="20577"/>
        <pc:sldMkLst>
          <pc:docMk/>
          <pc:sldMk cId="2099676380" sldId="338"/>
        </pc:sldMkLst>
        <pc:spChg chg="mod">
          <ac:chgData name="linyd@gcu.edu.cn" userId="b8e7e040dcb4f74d" providerId="LiveId" clId="{B385CD2D-E19C-411C-82E4-00AF2638A8D3}" dt="2022-02-17T03:02:34.266" v="17125" actId="20577"/>
          <ac:spMkLst>
            <pc:docMk/>
            <pc:sldMk cId="2099676380" sldId="338"/>
            <ac:spMk id="3" creationId="{6AA95359-397A-4761-8931-C18D9F6F8499}"/>
          </ac:spMkLst>
        </pc:spChg>
      </pc:sldChg>
      <pc:sldChg chg="addSp modSp new mod">
        <pc:chgData name="linyd@gcu.edu.cn" userId="b8e7e040dcb4f74d" providerId="LiveId" clId="{B385CD2D-E19C-411C-82E4-00AF2638A8D3}" dt="2022-02-17T03:08:33.328" v="17448" actId="20577"/>
        <pc:sldMkLst>
          <pc:docMk/>
          <pc:sldMk cId="3628767903" sldId="339"/>
        </pc:sldMkLst>
        <pc:spChg chg="mod">
          <ac:chgData name="linyd@gcu.edu.cn" userId="b8e7e040dcb4f74d" providerId="LiveId" clId="{B385CD2D-E19C-411C-82E4-00AF2638A8D3}" dt="2022-02-17T03:01:08.210" v="16974"/>
          <ac:spMkLst>
            <pc:docMk/>
            <pc:sldMk cId="3628767903" sldId="339"/>
            <ac:spMk id="2" creationId="{A390A69D-B26F-469E-924C-F13E491F2EE5}"/>
          </ac:spMkLst>
        </pc:spChg>
        <pc:spChg chg="mod">
          <ac:chgData name="linyd@gcu.edu.cn" userId="b8e7e040dcb4f74d" providerId="LiveId" clId="{B385CD2D-E19C-411C-82E4-00AF2638A8D3}" dt="2022-02-17T03:08:33.328" v="17448" actId="20577"/>
          <ac:spMkLst>
            <pc:docMk/>
            <pc:sldMk cId="3628767903" sldId="339"/>
            <ac:spMk id="3" creationId="{DAAF3C1D-B825-435F-92A7-D3B57B96A3D5}"/>
          </ac:spMkLst>
        </pc:spChg>
        <pc:spChg chg="add mod">
          <ac:chgData name="linyd@gcu.edu.cn" userId="b8e7e040dcb4f74d" providerId="LiveId" clId="{B385CD2D-E19C-411C-82E4-00AF2638A8D3}" dt="2022-02-17T03:07:51.768" v="17436" actId="1076"/>
          <ac:spMkLst>
            <pc:docMk/>
            <pc:sldMk cId="3628767903" sldId="339"/>
            <ac:spMk id="4" creationId="{F0B70FED-17D3-4A91-BC26-D42758C7FDC5}"/>
          </ac:spMkLst>
        </pc:spChg>
      </pc:sldChg>
      <pc:sldChg chg="modSp new mod">
        <pc:chgData name="linyd@gcu.edu.cn" userId="b8e7e040dcb4f74d" providerId="LiveId" clId="{B385CD2D-E19C-411C-82E4-00AF2638A8D3}" dt="2022-02-17T03:12:26.452" v="17617" actId="20577"/>
        <pc:sldMkLst>
          <pc:docMk/>
          <pc:sldMk cId="2979774472" sldId="340"/>
        </pc:sldMkLst>
        <pc:spChg chg="mod">
          <ac:chgData name="linyd@gcu.edu.cn" userId="b8e7e040dcb4f74d" providerId="LiveId" clId="{B385CD2D-E19C-411C-82E4-00AF2638A8D3}" dt="2022-02-17T03:08:09.962" v="17443" actId="20577"/>
          <ac:spMkLst>
            <pc:docMk/>
            <pc:sldMk cId="2979774472" sldId="340"/>
            <ac:spMk id="2" creationId="{D5543DE8-2A3E-4DAD-90AE-E936DC2D5224}"/>
          </ac:spMkLst>
        </pc:spChg>
        <pc:spChg chg="mod">
          <ac:chgData name="linyd@gcu.edu.cn" userId="b8e7e040dcb4f74d" providerId="LiveId" clId="{B385CD2D-E19C-411C-82E4-00AF2638A8D3}" dt="2022-02-17T03:12:26.452" v="17617" actId="20577"/>
          <ac:spMkLst>
            <pc:docMk/>
            <pc:sldMk cId="2979774472" sldId="340"/>
            <ac:spMk id="3" creationId="{A9A438CA-3656-4E22-AC35-83AF768CEAAA}"/>
          </ac:spMkLst>
        </pc:spChg>
      </pc:sldChg>
      <pc:sldChg chg="modSp new mod">
        <pc:chgData name="linyd@gcu.edu.cn" userId="b8e7e040dcb4f74d" providerId="LiveId" clId="{B385CD2D-E19C-411C-82E4-00AF2638A8D3}" dt="2022-02-17T03:18:23.836" v="17963" actId="20577"/>
        <pc:sldMkLst>
          <pc:docMk/>
          <pc:sldMk cId="2671917257" sldId="341"/>
        </pc:sldMkLst>
        <pc:spChg chg="mod">
          <ac:chgData name="linyd@gcu.edu.cn" userId="b8e7e040dcb4f74d" providerId="LiveId" clId="{B385CD2D-E19C-411C-82E4-00AF2638A8D3}" dt="2022-02-17T03:12:39.199" v="17625" actId="20577"/>
          <ac:spMkLst>
            <pc:docMk/>
            <pc:sldMk cId="2671917257" sldId="341"/>
            <ac:spMk id="2" creationId="{248324ED-4316-43B3-9C9A-C45322D75B2E}"/>
          </ac:spMkLst>
        </pc:spChg>
        <pc:spChg chg="mod">
          <ac:chgData name="linyd@gcu.edu.cn" userId="b8e7e040dcb4f74d" providerId="LiveId" clId="{B385CD2D-E19C-411C-82E4-00AF2638A8D3}" dt="2022-02-17T03:18:23.836" v="17963" actId="20577"/>
          <ac:spMkLst>
            <pc:docMk/>
            <pc:sldMk cId="2671917257" sldId="341"/>
            <ac:spMk id="3" creationId="{C1C6151C-4AAF-49D4-88E5-9C84A3603EB4}"/>
          </ac:spMkLst>
        </pc:spChg>
      </pc:sldChg>
      <pc:sldChg chg="modSp add mod">
        <pc:chgData name="linyd@gcu.edu.cn" userId="b8e7e040dcb4f74d" providerId="LiveId" clId="{B385CD2D-E19C-411C-82E4-00AF2638A8D3}" dt="2022-02-17T03:18:19.670" v="17959" actId="20577"/>
        <pc:sldMkLst>
          <pc:docMk/>
          <pc:sldMk cId="1338363454" sldId="342"/>
        </pc:sldMkLst>
        <pc:spChg chg="mod">
          <ac:chgData name="linyd@gcu.edu.cn" userId="b8e7e040dcb4f74d" providerId="LiveId" clId="{B385CD2D-E19C-411C-82E4-00AF2638A8D3}" dt="2022-02-17T03:18:19.670" v="17959" actId="20577"/>
          <ac:spMkLst>
            <pc:docMk/>
            <pc:sldMk cId="1338363454" sldId="342"/>
            <ac:spMk id="3" creationId="{C1C6151C-4AAF-49D4-88E5-9C84A3603EB4}"/>
          </ac:spMkLst>
        </pc:spChg>
      </pc:sldChg>
      <pc:sldChg chg="modSp add mod">
        <pc:chgData name="linyd@gcu.edu.cn" userId="b8e7e040dcb4f74d" providerId="LiveId" clId="{B385CD2D-E19C-411C-82E4-00AF2638A8D3}" dt="2022-02-17T03:33:46.735" v="18221" actId="207"/>
        <pc:sldMkLst>
          <pc:docMk/>
          <pc:sldMk cId="451271327" sldId="343"/>
        </pc:sldMkLst>
        <pc:spChg chg="mod">
          <ac:chgData name="linyd@gcu.edu.cn" userId="b8e7e040dcb4f74d" providerId="LiveId" clId="{B385CD2D-E19C-411C-82E4-00AF2638A8D3}" dt="2022-02-17T03:33:46.735" v="18221" actId="207"/>
          <ac:spMkLst>
            <pc:docMk/>
            <pc:sldMk cId="451271327" sldId="343"/>
            <ac:spMk id="3" creationId="{C1C6151C-4AAF-49D4-88E5-9C84A3603EB4}"/>
          </ac:spMkLst>
        </pc:spChg>
      </pc:sldChg>
      <pc:sldChg chg="modSp new mod">
        <pc:chgData name="linyd@gcu.edu.cn" userId="b8e7e040dcb4f74d" providerId="LiveId" clId="{B385CD2D-E19C-411C-82E4-00AF2638A8D3}" dt="2022-02-17T03:35:37.337" v="18384" actId="207"/>
        <pc:sldMkLst>
          <pc:docMk/>
          <pc:sldMk cId="2197632111" sldId="344"/>
        </pc:sldMkLst>
        <pc:spChg chg="mod">
          <ac:chgData name="linyd@gcu.edu.cn" userId="b8e7e040dcb4f74d" providerId="LiveId" clId="{B385CD2D-E19C-411C-82E4-00AF2638A8D3}" dt="2022-02-17T03:33:53.867" v="18234" actId="20577"/>
          <ac:spMkLst>
            <pc:docMk/>
            <pc:sldMk cId="2197632111" sldId="344"/>
            <ac:spMk id="2" creationId="{9DF20355-A85E-48BC-840C-7FAC43E797F9}"/>
          </ac:spMkLst>
        </pc:spChg>
        <pc:spChg chg="mod">
          <ac:chgData name="linyd@gcu.edu.cn" userId="b8e7e040dcb4f74d" providerId="LiveId" clId="{B385CD2D-E19C-411C-82E4-00AF2638A8D3}" dt="2022-02-17T03:35:37.337" v="18384" actId="207"/>
          <ac:spMkLst>
            <pc:docMk/>
            <pc:sldMk cId="2197632111" sldId="344"/>
            <ac:spMk id="3" creationId="{B38A99D6-A11D-4FAC-9935-14BE8CBD5D9C}"/>
          </ac:spMkLst>
        </pc:spChg>
      </pc:sldChg>
      <pc:sldChg chg="addSp modSp add mod">
        <pc:chgData name="linyd@gcu.edu.cn" userId="b8e7e040dcb4f74d" providerId="LiveId" clId="{B385CD2D-E19C-411C-82E4-00AF2638A8D3}" dt="2022-02-17T03:43:36.117" v="18828" actId="1076"/>
        <pc:sldMkLst>
          <pc:docMk/>
          <pc:sldMk cId="3229717083" sldId="345"/>
        </pc:sldMkLst>
        <pc:spChg chg="mod">
          <ac:chgData name="linyd@gcu.edu.cn" userId="b8e7e040dcb4f74d" providerId="LiveId" clId="{B385CD2D-E19C-411C-82E4-00AF2638A8D3}" dt="2022-02-17T03:40:18.089" v="18618" actId="20577"/>
          <ac:spMkLst>
            <pc:docMk/>
            <pc:sldMk cId="3229717083" sldId="345"/>
            <ac:spMk id="3" creationId="{B38A99D6-A11D-4FAC-9935-14BE8CBD5D9C}"/>
          </ac:spMkLst>
        </pc:spChg>
        <pc:spChg chg="add mod">
          <ac:chgData name="linyd@gcu.edu.cn" userId="b8e7e040dcb4f74d" providerId="LiveId" clId="{B385CD2D-E19C-411C-82E4-00AF2638A8D3}" dt="2022-02-17T03:39:54.237" v="18605" actId="164"/>
          <ac:spMkLst>
            <pc:docMk/>
            <pc:sldMk cId="3229717083" sldId="345"/>
            <ac:spMk id="4" creationId="{62CCC6F6-0C94-4B7A-8C4B-B58E4074E358}"/>
          </ac:spMkLst>
        </pc:spChg>
        <pc:spChg chg="add mod">
          <ac:chgData name="linyd@gcu.edu.cn" userId="b8e7e040dcb4f74d" providerId="LiveId" clId="{B385CD2D-E19C-411C-82E4-00AF2638A8D3}" dt="2022-02-17T03:39:54.237" v="18605" actId="164"/>
          <ac:spMkLst>
            <pc:docMk/>
            <pc:sldMk cId="3229717083" sldId="345"/>
            <ac:spMk id="5" creationId="{4385D670-CC29-4D3E-B32A-0E7FF50882B5}"/>
          </ac:spMkLst>
        </pc:spChg>
        <pc:spChg chg="add mod">
          <ac:chgData name="linyd@gcu.edu.cn" userId="b8e7e040dcb4f74d" providerId="LiveId" clId="{B385CD2D-E19C-411C-82E4-00AF2638A8D3}" dt="2022-02-17T03:39:54.237" v="18605" actId="164"/>
          <ac:spMkLst>
            <pc:docMk/>
            <pc:sldMk cId="3229717083" sldId="345"/>
            <ac:spMk id="6" creationId="{02DB6B7E-E3D7-4540-8E37-068F75DC8ACC}"/>
          </ac:spMkLst>
        </pc:spChg>
        <pc:spChg chg="add mod">
          <ac:chgData name="linyd@gcu.edu.cn" userId="b8e7e040dcb4f74d" providerId="LiveId" clId="{B385CD2D-E19C-411C-82E4-00AF2638A8D3}" dt="2022-02-17T03:43:36.117" v="18828" actId="1076"/>
          <ac:spMkLst>
            <pc:docMk/>
            <pc:sldMk cId="3229717083" sldId="345"/>
            <ac:spMk id="9" creationId="{51F5E2F7-BFCD-4434-901A-5F618CDAEDF3}"/>
          </ac:spMkLst>
        </pc:spChg>
        <pc:grpChg chg="add mod">
          <ac:chgData name="linyd@gcu.edu.cn" userId="b8e7e040dcb4f74d" providerId="LiveId" clId="{B385CD2D-E19C-411C-82E4-00AF2638A8D3}" dt="2022-02-17T03:39:56.358" v="18606" actId="1076"/>
          <ac:grpSpMkLst>
            <pc:docMk/>
            <pc:sldMk cId="3229717083" sldId="345"/>
            <ac:grpSpMk id="7" creationId="{4FFAD269-25EA-47C3-9531-CF409F168E55}"/>
          </ac:grpSpMkLst>
        </pc:grpChg>
        <pc:graphicFrameChg chg="add mod modGraphic">
          <ac:chgData name="linyd@gcu.edu.cn" userId="b8e7e040dcb4f74d" providerId="LiveId" clId="{B385CD2D-E19C-411C-82E4-00AF2638A8D3}" dt="2022-02-17T03:43:26.054" v="18827" actId="20577"/>
          <ac:graphicFrameMkLst>
            <pc:docMk/>
            <pc:sldMk cId="3229717083" sldId="345"/>
            <ac:graphicFrameMk id="8" creationId="{82965E5E-AC7F-4860-8D98-1D9501CC29F9}"/>
          </ac:graphicFrameMkLst>
        </pc:graphicFrameChg>
      </pc:sldChg>
      <pc:sldChg chg="delSp modSp add mod">
        <pc:chgData name="linyd@gcu.edu.cn" userId="b8e7e040dcb4f74d" providerId="LiveId" clId="{B385CD2D-E19C-411C-82E4-00AF2638A8D3}" dt="2022-02-17T03:46:17.210" v="19028" actId="20577"/>
        <pc:sldMkLst>
          <pc:docMk/>
          <pc:sldMk cId="4289235115" sldId="346"/>
        </pc:sldMkLst>
        <pc:spChg chg="mod">
          <ac:chgData name="linyd@gcu.edu.cn" userId="b8e7e040dcb4f74d" providerId="LiveId" clId="{B385CD2D-E19C-411C-82E4-00AF2638A8D3}" dt="2022-02-17T03:46:17.210" v="19028" actId="20577"/>
          <ac:spMkLst>
            <pc:docMk/>
            <pc:sldMk cId="4289235115" sldId="346"/>
            <ac:spMk id="3" creationId="{B38A99D6-A11D-4FAC-9935-14BE8CBD5D9C}"/>
          </ac:spMkLst>
        </pc:spChg>
        <pc:spChg chg="del">
          <ac:chgData name="linyd@gcu.edu.cn" userId="b8e7e040dcb4f74d" providerId="LiveId" clId="{B385CD2D-E19C-411C-82E4-00AF2638A8D3}" dt="2022-02-17T03:43:52.289" v="18830" actId="478"/>
          <ac:spMkLst>
            <pc:docMk/>
            <pc:sldMk cId="4289235115" sldId="346"/>
            <ac:spMk id="9" creationId="{51F5E2F7-BFCD-4434-901A-5F618CDAEDF3}"/>
          </ac:spMkLst>
        </pc:spChg>
        <pc:grpChg chg="del">
          <ac:chgData name="linyd@gcu.edu.cn" userId="b8e7e040dcb4f74d" providerId="LiveId" clId="{B385CD2D-E19C-411C-82E4-00AF2638A8D3}" dt="2022-02-17T03:43:52.289" v="18830" actId="478"/>
          <ac:grpSpMkLst>
            <pc:docMk/>
            <pc:sldMk cId="4289235115" sldId="346"/>
            <ac:grpSpMk id="7" creationId="{4FFAD269-25EA-47C3-9531-CF409F168E55}"/>
          </ac:grpSpMkLst>
        </pc:grpChg>
        <pc:graphicFrameChg chg="del">
          <ac:chgData name="linyd@gcu.edu.cn" userId="b8e7e040dcb4f74d" providerId="LiveId" clId="{B385CD2D-E19C-411C-82E4-00AF2638A8D3}" dt="2022-02-17T03:43:52.289" v="18830" actId="478"/>
          <ac:graphicFrameMkLst>
            <pc:docMk/>
            <pc:sldMk cId="4289235115" sldId="346"/>
            <ac:graphicFrameMk id="8" creationId="{82965E5E-AC7F-4860-8D98-1D9501CC29F9}"/>
          </ac:graphicFrameMkLst>
        </pc:graphicFrameChg>
      </pc:sldChg>
      <pc:sldChg chg="addSp delSp modSp new mod">
        <pc:chgData name="linyd@gcu.edu.cn" userId="b8e7e040dcb4f74d" providerId="LiveId" clId="{B385CD2D-E19C-411C-82E4-00AF2638A8D3}" dt="2022-02-17T03:49:29.331" v="19079" actId="6549"/>
        <pc:sldMkLst>
          <pc:docMk/>
          <pc:sldMk cId="1542306150" sldId="347"/>
        </pc:sldMkLst>
        <pc:spChg chg="mod">
          <ac:chgData name="linyd@gcu.edu.cn" userId="b8e7e040dcb4f74d" providerId="LiveId" clId="{B385CD2D-E19C-411C-82E4-00AF2638A8D3}" dt="2022-02-17T03:47:22.496" v="19034" actId="20577"/>
          <ac:spMkLst>
            <pc:docMk/>
            <pc:sldMk cId="1542306150" sldId="347"/>
            <ac:spMk id="2" creationId="{A4AE6D59-7D9B-47B4-A7D0-BFCF44C6FFA4}"/>
          </ac:spMkLst>
        </pc:spChg>
        <pc:spChg chg="mod">
          <ac:chgData name="linyd@gcu.edu.cn" userId="b8e7e040dcb4f74d" providerId="LiveId" clId="{B385CD2D-E19C-411C-82E4-00AF2638A8D3}" dt="2022-02-17T03:47:33.729" v="19057" actId="20577"/>
          <ac:spMkLst>
            <pc:docMk/>
            <pc:sldMk cId="1542306150" sldId="347"/>
            <ac:spMk id="3" creationId="{AF3C60CD-6AB4-471E-8D03-DCA1BEB377A4}"/>
          </ac:spMkLst>
        </pc:spChg>
        <pc:spChg chg="add mod">
          <ac:chgData name="linyd@gcu.edu.cn" userId="b8e7e040dcb4f74d" providerId="LiveId" clId="{B385CD2D-E19C-411C-82E4-00AF2638A8D3}" dt="2022-02-17T03:48:27.684" v="19065" actId="1076"/>
          <ac:spMkLst>
            <pc:docMk/>
            <pc:sldMk cId="1542306150" sldId="347"/>
            <ac:spMk id="6" creationId="{FAC9BDD3-4045-4F59-A633-DF8E1A59E126}"/>
          </ac:spMkLst>
        </pc:spChg>
        <pc:spChg chg="add mod">
          <ac:chgData name="linyd@gcu.edu.cn" userId="b8e7e040dcb4f74d" providerId="LiveId" clId="{B385CD2D-E19C-411C-82E4-00AF2638A8D3}" dt="2022-02-17T03:48:48.484" v="19070" actId="1036"/>
          <ac:spMkLst>
            <pc:docMk/>
            <pc:sldMk cId="1542306150" sldId="347"/>
            <ac:spMk id="7" creationId="{BED20739-C3A6-4317-B66E-1F89F4A5E1FD}"/>
          </ac:spMkLst>
        </pc:spChg>
        <pc:spChg chg="add del mod">
          <ac:chgData name="linyd@gcu.edu.cn" userId="b8e7e040dcb4f74d" providerId="LiveId" clId="{B385CD2D-E19C-411C-82E4-00AF2638A8D3}" dt="2022-02-17T03:49:03.469" v="19072" actId="478"/>
          <ac:spMkLst>
            <pc:docMk/>
            <pc:sldMk cId="1542306150" sldId="347"/>
            <ac:spMk id="8" creationId="{8FFDEC86-0D3E-4858-8826-326A5585EBD9}"/>
          </ac:spMkLst>
        </pc:spChg>
        <pc:spChg chg="add mod">
          <ac:chgData name="linyd@gcu.edu.cn" userId="b8e7e040dcb4f74d" providerId="LiveId" clId="{B385CD2D-E19C-411C-82E4-00AF2638A8D3}" dt="2022-02-17T03:49:29.331" v="19079" actId="6549"/>
          <ac:spMkLst>
            <pc:docMk/>
            <pc:sldMk cId="1542306150" sldId="347"/>
            <ac:spMk id="10" creationId="{7F880BE2-B005-4A6D-B12C-F2C7B35B6357}"/>
          </ac:spMkLst>
        </pc:spChg>
        <pc:picChg chg="add mod">
          <ac:chgData name="linyd@gcu.edu.cn" userId="b8e7e040dcb4f74d" providerId="LiveId" clId="{B385CD2D-E19C-411C-82E4-00AF2638A8D3}" dt="2022-02-17T03:47:53.389" v="19059" actId="1076"/>
          <ac:picMkLst>
            <pc:docMk/>
            <pc:sldMk cId="1542306150" sldId="347"/>
            <ac:picMk id="5" creationId="{8738AD98-CE26-435F-8D1D-8A8D0BF5D111}"/>
          </ac:picMkLst>
        </pc:picChg>
      </pc:sldChg>
    </pc:docChg>
  </pc:docChgLst>
  <pc:docChgLst>
    <pc:chgData name="linyd@gcu.edu.cn" userId="b8e7e040dcb4f74d" providerId="LiveId" clId="{C0699B5E-856A-43D0-919D-FA78BC5D0687}"/>
    <pc:docChg chg="undo custSel addSld modSld">
      <pc:chgData name="linyd@gcu.edu.cn" userId="b8e7e040dcb4f74d" providerId="LiveId" clId="{C0699B5E-856A-43D0-919D-FA78BC5D0687}" dt="2022-02-14T03:27:32.495" v="6047" actId="20577"/>
      <pc:docMkLst>
        <pc:docMk/>
      </pc:docMkLst>
      <pc:sldChg chg="modSp mod">
        <pc:chgData name="linyd@gcu.edu.cn" userId="b8e7e040dcb4f74d" providerId="LiveId" clId="{C0699B5E-856A-43D0-919D-FA78BC5D0687}" dt="2022-02-14T03:27:32.495" v="6047" actId="20577"/>
        <pc:sldMkLst>
          <pc:docMk/>
          <pc:sldMk cId="2806257027" sldId="256"/>
        </pc:sldMkLst>
        <pc:spChg chg="mod">
          <ac:chgData name="linyd@gcu.edu.cn" userId="b8e7e040dcb4f74d" providerId="LiveId" clId="{C0699B5E-856A-43D0-919D-FA78BC5D0687}" dt="2022-02-14T03:27:32.495" v="6047" actId="20577"/>
          <ac:spMkLst>
            <pc:docMk/>
            <pc:sldMk cId="2806257027" sldId="256"/>
            <ac:spMk id="3" creationId="{E9F6641D-ADF3-40BD-9BA3-E740E77C8826}"/>
          </ac:spMkLst>
        </pc:spChg>
      </pc:sldChg>
      <pc:sldChg chg="addSp delSp modSp mod modAnim">
        <pc:chgData name="linyd@gcu.edu.cn" userId="b8e7e040dcb4f74d" providerId="LiveId" clId="{C0699B5E-856A-43D0-919D-FA78BC5D0687}" dt="2022-02-13T02:57:13.484" v="254" actId="478"/>
        <pc:sldMkLst>
          <pc:docMk/>
          <pc:sldMk cId="2628330532" sldId="294"/>
        </pc:sldMkLst>
        <pc:spChg chg="mod">
          <ac:chgData name="linyd@gcu.edu.cn" userId="b8e7e040dcb4f74d" providerId="LiveId" clId="{C0699B5E-856A-43D0-919D-FA78BC5D0687}" dt="2022-02-13T02:53:35.260" v="193" actId="122"/>
          <ac:spMkLst>
            <pc:docMk/>
            <pc:sldMk cId="2628330532" sldId="294"/>
            <ac:spMk id="3" creationId="{6038C1F2-5F02-43E8-BB76-EF80BCDDF6BE}"/>
          </ac:spMkLst>
        </pc:spChg>
        <pc:spChg chg="add mod">
          <ac:chgData name="linyd@gcu.edu.cn" userId="b8e7e040dcb4f74d" providerId="LiveId" clId="{C0699B5E-856A-43D0-919D-FA78BC5D0687}" dt="2022-02-13T02:55:05.498" v="238" actId="1076"/>
          <ac:spMkLst>
            <pc:docMk/>
            <pc:sldMk cId="2628330532" sldId="294"/>
            <ac:spMk id="7" creationId="{34A8F8B5-FC8D-47BC-AA41-B9CB6FD27804}"/>
          </ac:spMkLst>
        </pc:spChg>
        <pc:picChg chg="add del mod">
          <ac:chgData name="linyd@gcu.edu.cn" userId="b8e7e040dcb4f74d" providerId="LiveId" clId="{C0699B5E-856A-43D0-919D-FA78BC5D0687}" dt="2022-02-13T02:57:13.484" v="254" actId="478"/>
          <ac:picMkLst>
            <pc:docMk/>
            <pc:sldMk cId="2628330532" sldId="294"/>
            <ac:picMk id="4" creationId="{69FE66EB-CC87-4297-8E94-24381C7C6D69}"/>
          </ac:picMkLst>
        </pc:picChg>
        <pc:picChg chg="add mod">
          <ac:chgData name="linyd@gcu.edu.cn" userId="b8e7e040dcb4f74d" providerId="LiveId" clId="{C0699B5E-856A-43D0-919D-FA78BC5D0687}" dt="2022-02-13T02:54:35.940" v="206" actId="1035"/>
          <ac:picMkLst>
            <pc:docMk/>
            <pc:sldMk cId="2628330532" sldId="294"/>
            <ac:picMk id="6" creationId="{EC98715D-C0C8-450B-AA73-D702E89920E9}"/>
          </ac:picMkLst>
        </pc:picChg>
        <pc:picChg chg="add mod">
          <ac:chgData name="linyd@gcu.edu.cn" userId="b8e7e040dcb4f74d" providerId="LiveId" clId="{C0699B5E-856A-43D0-919D-FA78BC5D0687}" dt="2022-02-13T02:56:45.547" v="252" actId="1076"/>
          <ac:picMkLst>
            <pc:docMk/>
            <pc:sldMk cId="2628330532" sldId="294"/>
            <ac:picMk id="9" creationId="{087DB932-723D-4C47-8789-6D61BBC90E65}"/>
          </ac:picMkLst>
        </pc:picChg>
        <pc:picChg chg="add mod">
          <ac:chgData name="linyd@gcu.edu.cn" userId="b8e7e040dcb4f74d" providerId="LiveId" clId="{C0699B5E-856A-43D0-919D-FA78BC5D0687}" dt="2022-02-13T02:56:45.547" v="252" actId="1076"/>
          <ac:picMkLst>
            <pc:docMk/>
            <pc:sldMk cId="2628330532" sldId="294"/>
            <ac:picMk id="11" creationId="{3DE6DB4F-92A0-4799-8431-1CF2EFBCB8CA}"/>
          </ac:picMkLst>
        </pc:picChg>
        <pc:picChg chg="add mod">
          <ac:chgData name="linyd@gcu.edu.cn" userId="b8e7e040dcb4f74d" providerId="LiveId" clId="{C0699B5E-856A-43D0-919D-FA78BC5D0687}" dt="2022-02-13T02:56:45.547" v="252" actId="1076"/>
          <ac:picMkLst>
            <pc:docMk/>
            <pc:sldMk cId="2628330532" sldId="294"/>
            <ac:picMk id="13" creationId="{0FF68D6D-1D0E-4915-A1B8-4603035FED8D}"/>
          </ac:picMkLst>
        </pc:picChg>
      </pc:sldChg>
      <pc:sldChg chg="addSp modSp new mod">
        <pc:chgData name="linyd@gcu.edu.cn" userId="b8e7e040dcb4f74d" providerId="LiveId" clId="{C0699B5E-856A-43D0-919D-FA78BC5D0687}" dt="2022-02-13T03:08:14.585" v="537" actId="5793"/>
        <pc:sldMkLst>
          <pc:docMk/>
          <pc:sldMk cId="3141072908" sldId="295"/>
        </pc:sldMkLst>
        <pc:spChg chg="mod">
          <ac:chgData name="linyd@gcu.edu.cn" userId="b8e7e040dcb4f74d" providerId="LiveId" clId="{C0699B5E-856A-43D0-919D-FA78BC5D0687}" dt="2022-02-13T02:57:18.457" v="255"/>
          <ac:spMkLst>
            <pc:docMk/>
            <pc:sldMk cId="3141072908" sldId="295"/>
            <ac:spMk id="2" creationId="{61430A00-91AC-4945-9215-40B0614F6509}"/>
          </ac:spMkLst>
        </pc:spChg>
        <pc:spChg chg="mod">
          <ac:chgData name="linyd@gcu.edu.cn" userId="b8e7e040dcb4f74d" providerId="LiveId" clId="{C0699B5E-856A-43D0-919D-FA78BC5D0687}" dt="2022-02-13T03:08:14.585" v="537" actId="5793"/>
          <ac:spMkLst>
            <pc:docMk/>
            <pc:sldMk cId="3141072908" sldId="295"/>
            <ac:spMk id="3" creationId="{AC4036BA-E4F4-4922-A212-81A3949E5B2E}"/>
          </ac:spMkLst>
        </pc:spChg>
        <pc:spChg chg="add mod">
          <ac:chgData name="linyd@gcu.edu.cn" userId="b8e7e040dcb4f74d" providerId="LiveId" clId="{C0699B5E-856A-43D0-919D-FA78BC5D0687}" dt="2022-02-13T03:05:17.195" v="412" actId="1076"/>
          <ac:spMkLst>
            <pc:docMk/>
            <pc:sldMk cId="3141072908" sldId="295"/>
            <ac:spMk id="6" creationId="{F53DCE60-E18E-48D6-A4B7-F9F5FAC802D7}"/>
          </ac:spMkLst>
        </pc:spChg>
        <pc:spChg chg="add mod">
          <ac:chgData name="linyd@gcu.edu.cn" userId="b8e7e040dcb4f74d" providerId="LiveId" clId="{C0699B5E-856A-43D0-919D-FA78BC5D0687}" dt="2022-02-13T03:06:18.987" v="482" actId="14100"/>
          <ac:spMkLst>
            <pc:docMk/>
            <pc:sldMk cId="3141072908" sldId="295"/>
            <ac:spMk id="9" creationId="{EE3D5944-001D-42CE-BC05-931584CDE4F3}"/>
          </ac:spMkLst>
        </pc:spChg>
        <pc:spChg chg="add mod">
          <ac:chgData name="linyd@gcu.edu.cn" userId="b8e7e040dcb4f74d" providerId="LiveId" clId="{C0699B5E-856A-43D0-919D-FA78BC5D0687}" dt="2022-02-13T03:07:25.702" v="519" actId="20577"/>
          <ac:spMkLst>
            <pc:docMk/>
            <pc:sldMk cId="3141072908" sldId="295"/>
            <ac:spMk id="12" creationId="{354B8877-6312-4521-A959-73A35A95081B}"/>
          </ac:spMkLst>
        </pc:spChg>
        <pc:picChg chg="add mod">
          <ac:chgData name="linyd@gcu.edu.cn" userId="b8e7e040dcb4f74d" providerId="LiveId" clId="{C0699B5E-856A-43D0-919D-FA78BC5D0687}" dt="2022-02-13T03:05:00.826" v="386" actId="1076"/>
          <ac:picMkLst>
            <pc:docMk/>
            <pc:sldMk cId="3141072908" sldId="295"/>
            <ac:picMk id="5" creationId="{35901219-D908-427E-8475-088C118B5082}"/>
          </ac:picMkLst>
        </pc:picChg>
        <pc:picChg chg="add mod">
          <ac:chgData name="linyd@gcu.edu.cn" userId="b8e7e040dcb4f74d" providerId="LiveId" clId="{C0699B5E-856A-43D0-919D-FA78BC5D0687}" dt="2022-02-13T03:05:44.666" v="415" actId="14100"/>
          <ac:picMkLst>
            <pc:docMk/>
            <pc:sldMk cId="3141072908" sldId="295"/>
            <ac:picMk id="8" creationId="{7FE78FB5-579A-44F0-ACB0-B1A51FF834F6}"/>
          </ac:picMkLst>
        </pc:picChg>
        <pc:picChg chg="add mod">
          <ac:chgData name="linyd@gcu.edu.cn" userId="b8e7e040dcb4f74d" providerId="LiveId" clId="{C0699B5E-856A-43D0-919D-FA78BC5D0687}" dt="2022-02-13T03:06:52.738" v="486" actId="1076"/>
          <ac:picMkLst>
            <pc:docMk/>
            <pc:sldMk cId="3141072908" sldId="295"/>
            <ac:picMk id="11" creationId="{773B850B-3942-47F2-B302-300B6DBCDD31}"/>
          </ac:picMkLst>
        </pc:picChg>
      </pc:sldChg>
      <pc:sldChg chg="addSp delSp modSp new mod">
        <pc:chgData name="linyd@gcu.edu.cn" userId="b8e7e040dcb4f74d" providerId="LiveId" clId="{C0699B5E-856A-43D0-919D-FA78BC5D0687}" dt="2022-02-13T03:19:49.658" v="1043"/>
        <pc:sldMkLst>
          <pc:docMk/>
          <pc:sldMk cId="386832351" sldId="296"/>
        </pc:sldMkLst>
        <pc:spChg chg="mod">
          <ac:chgData name="linyd@gcu.edu.cn" userId="b8e7e040dcb4f74d" providerId="LiveId" clId="{C0699B5E-856A-43D0-919D-FA78BC5D0687}" dt="2022-02-13T03:08:06.005" v="524"/>
          <ac:spMkLst>
            <pc:docMk/>
            <pc:sldMk cId="386832351" sldId="296"/>
            <ac:spMk id="2" creationId="{CFA315D0-7D3D-428E-A61A-F028662803B9}"/>
          </ac:spMkLst>
        </pc:spChg>
        <pc:spChg chg="mod">
          <ac:chgData name="linyd@gcu.edu.cn" userId="b8e7e040dcb4f74d" providerId="LiveId" clId="{C0699B5E-856A-43D0-919D-FA78BC5D0687}" dt="2022-02-13T03:19:49.658" v="1043"/>
          <ac:spMkLst>
            <pc:docMk/>
            <pc:sldMk cId="386832351" sldId="296"/>
            <ac:spMk id="3" creationId="{8349B9C5-0CA9-4E0A-AC8F-500045D2E85F}"/>
          </ac:spMkLst>
        </pc:spChg>
        <pc:spChg chg="add">
          <ac:chgData name="linyd@gcu.edu.cn" userId="b8e7e040dcb4f74d" providerId="LiveId" clId="{C0699B5E-856A-43D0-919D-FA78BC5D0687}" dt="2022-02-13T03:10:59.925" v="762" actId="11529"/>
          <ac:spMkLst>
            <pc:docMk/>
            <pc:sldMk cId="386832351" sldId="296"/>
            <ac:spMk id="4" creationId="{6D61D297-EE23-4E49-96EC-5F077CD10C59}"/>
          </ac:spMkLst>
        </pc:spChg>
        <pc:spChg chg="add mod">
          <ac:chgData name="linyd@gcu.edu.cn" userId="b8e7e040dcb4f74d" providerId="LiveId" clId="{C0699B5E-856A-43D0-919D-FA78BC5D0687}" dt="2022-02-13T03:11:05.513" v="764" actId="207"/>
          <ac:spMkLst>
            <pc:docMk/>
            <pc:sldMk cId="386832351" sldId="296"/>
            <ac:spMk id="5" creationId="{1730F401-558C-4E00-B158-DBD02A7C1184}"/>
          </ac:spMkLst>
        </pc:spChg>
        <pc:spChg chg="add mod">
          <ac:chgData name="linyd@gcu.edu.cn" userId="b8e7e040dcb4f74d" providerId="LiveId" clId="{C0699B5E-856A-43D0-919D-FA78BC5D0687}" dt="2022-02-13T03:11:23.969" v="767" actId="207"/>
          <ac:spMkLst>
            <pc:docMk/>
            <pc:sldMk cId="386832351" sldId="296"/>
            <ac:spMk id="6" creationId="{0C085A10-3734-4BAC-8F91-26B655C80984}"/>
          </ac:spMkLst>
        </pc:spChg>
        <pc:spChg chg="add mod">
          <ac:chgData name="linyd@gcu.edu.cn" userId="b8e7e040dcb4f74d" providerId="LiveId" clId="{C0699B5E-856A-43D0-919D-FA78BC5D0687}" dt="2022-02-13T03:11:35.667" v="771" actId="1076"/>
          <ac:spMkLst>
            <pc:docMk/>
            <pc:sldMk cId="386832351" sldId="296"/>
            <ac:spMk id="7" creationId="{1CC5F077-8013-4321-92A3-7EA229A054F0}"/>
          </ac:spMkLst>
        </pc:spChg>
        <pc:spChg chg="add mod">
          <ac:chgData name="linyd@gcu.edu.cn" userId="b8e7e040dcb4f74d" providerId="LiveId" clId="{C0699B5E-856A-43D0-919D-FA78BC5D0687}" dt="2022-02-13T03:12:44.354" v="775" actId="1076"/>
          <ac:spMkLst>
            <pc:docMk/>
            <pc:sldMk cId="386832351" sldId="296"/>
            <ac:spMk id="8" creationId="{7B0C3AED-3B65-4BFE-A016-BD5A4B66EFCF}"/>
          </ac:spMkLst>
        </pc:spChg>
        <pc:spChg chg="add mod">
          <ac:chgData name="linyd@gcu.edu.cn" userId="b8e7e040dcb4f74d" providerId="LiveId" clId="{C0699B5E-856A-43D0-919D-FA78BC5D0687}" dt="2022-02-13T03:13:02.722" v="788" actId="1076"/>
          <ac:spMkLst>
            <pc:docMk/>
            <pc:sldMk cId="386832351" sldId="296"/>
            <ac:spMk id="9" creationId="{2D511EB4-481F-45F1-AFF3-2F034617E0DD}"/>
          </ac:spMkLst>
        </pc:spChg>
        <pc:spChg chg="add del">
          <ac:chgData name="linyd@gcu.edu.cn" userId="b8e7e040dcb4f74d" providerId="LiveId" clId="{C0699B5E-856A-43D0-919D-FA78BC5D0687}" dt="2022-02-13T03:13:13.498" v="790" actId="478"/>
          <ac:spMkLst>
            <pc:docMk/>
            <pc:sldMk cId="386832351" sldId="296"/>
            <ac:spMk id="10" creationId="{7691B59F-CAE0-4A89-A798-1072D0C41C21}"/>
          </ac:spMkLst>
        </pc:spChg>
        <pc:spChg chg="add mod">
          <ac:chgData name="linyd@gcu.edu.cn" userId="b8e7e040dcb4f74d" providerId="LiveId" clId="{C0699B5E-856A-43D0-919D-FA78BC5D0687}" dt="2022-02-13T03:13:28.143" v="793"/>
          <ac:spMkLst>
            <pc:docMk/>
            <pc:sldMk cId="386832351" sldId="296"/>
            <ac:spMk id="11" creationId="{DECB2CCC-D9B7-4B6B-9DC0-514B91A9273D}"/>
          </ac:spMkLst>
        </pc:spChg>
        <pc:spChg chg="add mod">
          <ac:chgData name="linyd@gcu.edu.cn" userId="b8e7e040dcb4f74d" providerId="LiveId" clId="{C0699B5E-856A-43D0-919D-FA78BC5D0687}" dt="2022-02-13T03:13:41.562" v="837" actId="1037"/>
          <ac:spMkLst>
            <pc:docMk/>
            <pc:sldMk cId="386832351" sldId="296"/>
            <ac:spMk id="12" creationId="{EBE47FC9-6552-4829-ACE1-1EDCF85062CB}"/>
          </ac:spMkLst>
        </pc:spChg>
        <pc:spChg chg="add mod">
          <ac:chgData name="linyd@gcu.edu.cn" userId="b8e7e040dcb4f74d" providerId="LiveId" clId="{C0699B5E-856A-43D0-919D-FA78BC5D0687}" dt="2022-02-13T03:13:54.523" v="847" actId="20577"/>
          <ac:spMkLst>
            <pc:docMk/>
            <pc:sldMk cId="386832351" sldId="296"/>
            <ac:spMk id="13" creationId="{470948C3-2B0E-4036-83DE-D44AE22EF877}"/>
          </ac:spMkLst>
        </pc:spChg>
        <pc:spChg chg="add mod">
          <ac:chgData name="linyd@gcu.edu.cn" userId="b8e7e040dcb4f74d" providerId="LiveId" clId="{C0699B5E-856A-43D0-919D-FA78BC5D0687}" dt="2022-02-13T03:14:13.410" v="862" actId="1076"/>
          <ac:spMkLst>
            <pc:docMk/>
            <pc:sldMk cId="386832351" sldId="296"/>
            <ac:spMk id="14" creationId="{8E585624-5B8A-4C05-8B7D-BC59440E3392}"/>
          </ac:spMkLst>
        </pc:spChg>
      </pc:sldChg>
      <pc:sldChg chg="addSp delSp modSp add mod">
        <pc:chgData name="linyd@gcu.edu.cn" userId="b8e7e040dcb4f74d" providerId="LiveId" clId="{C0699B5E-856A-43D0-919D-FA78BC5D0687}" dt="2022-02-13T03:19:52.744" v="1044"/>
        <pc:sldMkLst>
          <pc:docMk/>
          <pc:sldMk cId="2136081880" sldId="297"/>
        </pc:sldMkLst>
        <pc:spChg chg="mod">
          <ac:chgData name="linyd@gcu.edu.cn" userId="b8e7e040dcb4f74d" providerId="LiveId" clId="{C0699B5E-856A-43D0-919D-FA78BC5D0687}" dt="2022-02-13T03:19:52.744" v="1044"/>
          <ac:spMkLst>
            <pc:docMk/>
            <pc:sldMk cId="2136081880" sldId="297"/>
            <ac:spMk id="3" creationId="{8349B9C5-0CA9-4E0A-AC8F-500045D2E85F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4" creationId="{6D61D297-EE23-4E49-96EC-5F077CD10C59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5" creationId="{1730F401-558C-4E00-B158-DBD02A7C1184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6" creationId="{0C085A10-3734-4BAC-8F91-26B655C80984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7" creationId="{1CC5F077-8013-4321-92A3-7EA229A054F0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8" creationId="{7B0C3AED-3B65-4BFE-A016-BD5A4B66EFCF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9" creationId="{2D511EB4-481F-45F1-AFF3-2F034617E0DD}"/>
          </ac:spMkLst>
        </pc:spChg>
        <pc:spChg chg="add mod">
          <ac:chgData name="linyd@gcu.edu.cn" userId="b8e7e040dcb4f74d" providerId="LiveId" clId="{C0699B5E-856A-43D0-919D-FA78BC5D0687}" dt="2022-02-13T03:15:18.078" v="873"/>
          <ac:spMkLst>
            <pc:docMk/>
            <pc:sldMk cId="2136081880" sldId="297"/>
            <ac:spMk id="10" creationId="{36392ECB-DCA1-4C0F-9031-2005E23D81E0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11" creationId="{DECB2CCC-D9B7-4B6B-9DC0-514B91A9273D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12" creationId="{EBE47FC9-6552-4829-ACE1-1EDCF85062CB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13" creationId="{470948C3-2B0E-4036-83DE-D44AE22EF877}"/>
          </ac:spMkLst>
        </pc:spChg>
        <pc:spChg chg="mod">
          <ac:chgData name="linyd@gcu.edu.cn" userId="b8e7e040dcb4f74d" providerId="LiveId" clId="{C0699B5E-856A-43D0-919D-FA78BC5D0687}" dt="2022-02-13T03:15:24.778" v="874" actId="1076"/>
          <ac:spMkLst>
            <pc:docMk/>
            <pc:sldMk cId="2136081880" sldId="297"/>
            <ac:spMk id="14" creationId="{8E585624-5B8A-4C05-8B7D-BC59440E3392}"/>
          </ac:spMkLst>
        </pc:spChg>
        <pc:spChg chg="add mod">
          <ac:chgData name="linyd@gcu.edu.cn" userId="b8e7e040dcb4f74d" providerId="LiveId" clId="{C0699B5E-856A-43D0-919D-FA78BC5D0687}" dt="2022-02-13T03:14:56.018" v="868" actId="571"/>
          <ac:spMkLst>
            <pc:docMk/>
            <pc:sldMk cId="2136081880" sldId="297"/>
            <ac:spMk id="15" creationId="{32809149-7E4A-4078-A322-9BAA90A4B44E}"/>
          </ac:spMkLst>
        </pc:spChg>
        <pc:spChg chg="add mod">
          <ac:chgData name="linyd@gcu.edu.cn" userId="b8e7e040dcb4f74d" providerId="LiveId" clId="{C0699B5E-856A-43D0-919D-FA78BC5D0687}" dt="2022-02-13T03:14:56.018" v="868" actId="571"/>
          <ac:spMkLst>
            <pc:docMk/>
            <pc:sldMk cId="2136081880" sldId="297"/>
            <ac:spMk id="16" creationId="{6CA25E1A-9E3B-456C-A8B3-6BB52F2F61BC}"/>
          </ac:spMkLst>
        </pc:spChg>
        <pc:spChg chg="add mod">
          <ac:chgData name="linyd@gcu.edu.cn" userId="b8e7e040dcb4f74d" providerId="LiveId" clId="{C0699B5E-856A-43D0-919D-FA78BC5D0687}" dt="2022-02-13T03:14:59.155" v="870" actId="20577"/>
          <ac:spMkLst>
            <pc:docMk/>
            <pc:sldMk cId="2136081880" sldId="297"/>
            <ac:spMk id="17" creationId="{2DEC9DFF-648D-4DD6-BACE-6589C9798484}"/>
          </ac:spMkLst>
        </pc:spChg>
        <pc:spChg chg="add mod">
          <ac:chgData name="linyd@gcu.edu.cn" userId="b8e7e040dcb4f74d" providerId="LiveId" clId="{C0699B5E-856A-43D0-919D-FA78BC5D0687}" dt="2022-02-13T03:15:55.538" v="935" actId="1076"/>
          <ac:spMkLst>
            <pc:docMk/>
            <pc:sldMk cId="2136081880" sldId="297"/>
            <ac:spMk id="18" creationId="{B294CADC-2C13-413F-9E36-A9F221ADB053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19" creationId="{A2311BF3-80A2-43E6-A06D-543F24BBAB03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0" creationId="{5CD8B0C1-0D48-4EC8-A407-6DAB9F0CCEF5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1" creationId="{DC289E8C-33C6-4EEF-9550-1A6CE753046C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2" creationId="{9FB9F6CD-47FD-4A37-84A0-DDAD2C920BF7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3" creationId="{D9588FFB-309F-4D06-B9FE-C2929E00493E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4" creationId="{221DCC16-30A7-482C-8E40-CD8598416D8F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5" creationId="{8921F22B-BB88-4CF1-876F-74A8255F6D66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6" creationId="{D007296E-A49C-42A9-B3DA-2E3E095C9B0F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7" creationId="{0CCA821F-C4AD-4A59-9213-7A14C925B8BB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8" creationId="{2B095D04-54B3-4E69-919F-20694C67CCBE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9" creationId="{76BD3950-5EF3-4DEF-A126-5B6635823E48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30" creationId="{5A2D22E5-2AD2-4D7A-8D12-D7C9BD995D11}"/>
          </ac:spMkLst>
        </pc:spChg>
        <pc:spChg chg="add del mod">
          <ac:chgData name="linyd@gcu.edu.cn" userId="b8e7e040dcb4f74d" providerId="LiveId" clId="{C0699B5E-856A-43D0-919D-FA78BC5D0687}" dt="2022-02-13T03:16:57.727" v="959" actId="478"/>
          <ac:spMkLst>
            <pc:docMk/>
            <pc:sldMk cId="2136081880" sldId="297"/>
            <ac:spMk id="31" creationId="{B52A3B34-FD27-4EC5-8A33-4072837E3F6A}"/>
          </ac:spMkLst>
        </pc:spChg>
        <pc:spChg chg="add mod">
          <ac:chgData name="linyd@gcu.edu.cn" userId="b8e7e040dcb4f74d" providerId="LiveId" clId="{C0699B5E-856A-43D0-919D-FA78BC5D0687}" dt="2022-02-13T03:16:21.887" v="952" actId="313"/>
          <ac:spMkLst>
            <pc:docMk/>
            <pc:sldMk cId="2136081880" sldId="297"/>
            <ac:spMk id="32" creationId="{43106982-9B22-4876-B99D-FA3337A35EE5}"/>
          </ac:spMkLst>
        </pc:spChg>
        <pc:spChg chg="add mod">
          <ac:chgData name="linyd@gcu.edu.cn" userId="b8e7e040dcb4f74d" providerId="LiveId" clId="{C0699B5E-856A-43D0-919D-FA78BC5D0687}" dt="2022-02-13T03:16:35.391" v="956" actId="20577"/>
          <ac:spMkLst>
            <pc:docMk/>
            <pc:sldMk cId="2136081880" sldId="297"/>
            <ac:spMk id="33" creationId="{6341A915-0E76-401F-8BEC-A951B1E8AC7A}"/>
          </ac:spMkLst>
        </pc:spChg>
        <pc:spChg chg="add mod">
          <ac:chgData name="linyd@gcu.edu.cn" userId="b8e7e040dcb4f74d" providerId="LiveId" clId="{C0699B5E-856A-43D0-919D-FA78BC5D0687}" dt="2022-02-13T03:17:13.771" v="962" actId="208"/>
          <ac:spMkLst>
            <pc:docMk/>
            <pc:sldMk cId="2136081880" sldId="297"/>
            <ac:spMk id="34" creationId="{5321A8FB-98A2-4ACF-96BF-329667C3B455}"/>
          </ac:spMkLst>
        </pc:spChg>
        <pc:spChg chg="add mod">
          <ac:chgData name="linyd@gcu.edu.cn" userId="b8e7e040dcb4f74d" providerId="LiveId" clId="{C0699B5E-856A-43D0-919D-FA78BC5D0687}" dt="2022-02-13T03:18:53.747" v="1019" actId="20577"/>
          <ac:spMkLst>
            <pc:docMk/>
            <pc:sldMk cId="2136081880" sldId="297"/>
            <ac:spMk id="35" creationId="{E2F709BD-ED47-43C6-86B8-F313E9C2C543}"/>
          </ac:spMkLst>
        </pc:spChg>
      </pc:sldChg>
      <pc:sldChg chg="modSp add mod">
        <pc:chgData name="linyd@gcu.edu.cn" userId="b8e7e040dcb4f74d" providerId="LiveId" clId="{C0699B5E-856A-43D0-919D-FA78BC5D0687}" dt="2022-02-13T03:20:50.347" v="1115" actId="14100"/>
        <pc:sldMkLst>
          <pc:docMk/>
          <pc:sldMk cId="2182446695" sldId="298"/>
        </pc:sldMkLst>
        <pc:spChg chg="mod">
          <ac:chgData name="linyd@gcu.edu.cn" userId="b8e7e040dcb4f74d" providerId="LiveId" clId="{C0699B5E-856A-43D0-919D-FA78BC5D0687}" dt="2022-02-13T03:19:54.883" v="1045"/>
          <ac:spMkLst>
            <pc:docMk/>
            <pc:sldMk cId="2182446695" sldId="298"/>
            <ac:spMk id="3" creationId="{8349B9C5-0CA9-4E0A-AC8F-500045D2E85F}"/>
          </ac:spMkLst>
        </pc:spChg>
        <pc:spChg chg="mod">
          <ac:chgData name="linyd@gcu.edu.cn" userId="b8e7e040dcb4f74d" providerId="LiveId" clId="{C0699B5E-856A-43D0-919D-FA78BC5D0687}" dt="2022-02-13T03:20:09.606" v="1055" actId="20577"/>
          <ac:spMkLst>
            <pc:docMk/>
            <pc:sldMk cId="2182446695" sldId="298"/>
            <ac:spMk id="32" creationId="{43106982-9B22-4876-B99D-FA3337A35EE5}"/>
          </ac:spMkLst>
        </pc:spChg>
        <pc:spChg chg="mod">
          <ac:chgData name="linyd@gcu.edu.cn" userId="b8e7e040dcb4f74d" providerId="LiveId" clId="{C0699B5E-856A-43D0-919D-FA78BC5D0687}" dt="2022-02-13T03:20:05.279" v="1052" actId="20577"/>
          <ac:spMkLst>
            <pc:docMk/>
            <pc:sldMk cId="2182446695" sldId="298"/>
            <ac:spMk id="33" creationId="{6341A915-0E76-401F-8BEC-A951B1E8AC7A}"/>
          </ac:spMkLst>
        </pc:spChg>
        <pc:spChg chg="mod">
          <ac:chgData name="linyd@gcu.edu.cn" userId="b8e7e040dcb4f74d" providerId="LiveId" clId="{C0699B5E-856A-43D0-919D-FA78BC5D0687}" dt="2022-02-13T03:20:50.347" v="1115" actId="14100"/>
          <ac:spMkLst>
            <pc:docMk/>
            <pc:sldMk cId="2182446695" sldId="298"/>
            <ac:spMk id="35" creationId="{E2F709BD-ED47-43C6-86B8-F313E9C2C543}"/>
          </ac:spMkLst>
        </pc:spChg>
      </pc:sldChg>
      <pc:sldChg chg="addSp modSp new mod modAnim">
        <pc:chgData name="linyd@gcu.edu.cn" userId="b8e7e040dcb4f74d" providerId="LiveId" clId="{C0699B5E-856A-43D0-919D-FA78BC5D0687}" dt="2022-02-13T03:24:47.696" v="1412"/>
        <pc:sldMkLst>
          <pc:docMk/>
          <pc:sldMk cId="2615737454" sldId="299"/>
        </pc:sldMkLst>
        <pc:spChg chg="mod">
          <ac:chgData name="linyd@gcu.edu.cn" userId="b8e7e040dcb4f74d" providerId="LiveId" clId="{C0699B5E-856A-43D0-919D-FA78BC5D0687}" dt="2022-02-13T03:21:10.783" v="1117"/>
          <ac:spMkLst>
            <pc:docMk/>
            <pc:sldMk cId="2615737454" sldId="299"/>
            <ac:spMk id="2" creationId="{10DE4CF6-CB7D-4705-9E22-42C857902FBC}"/>
          </ac:spMkLst>
        </pc:spChg>
        <pc:spChg chg="mod">
          <ac:chgData name="linyd@gcu.edu.cn" userId="b8e7e040dcb4f74d" providerId="LiveId" clId="{C0699B5E-856A-43D0-919D-FA78BC5D0687}" dt="2022-02-13T03:23:10.396" v="1346" actId="20577"/>
          <ac:spMkLst>
            <pc:docMk/>
            <pc:sldMk cId="2615737454" sldId="299"/>
            <ac:spMk id="3" creationId="{A9A936E6-9F64-4D3B-A996-3E8C481CC568}"/>
          </ac:spMkLst>
        </pc:spChg>
        <pc:spChg chg="add mod">
          <ac:chgData name="linyd@gcu.edu.cn" userId="b8e7e040dcb4f74d" providerId="LiveId" clId="{C0699B5E-856A-43D0-919D-FA78BC5D0687}" dt="2022-02-13T03:23:49.700" v="1406" actId="207"/>
          <ac:spMkLst>
            <pc:docMk/>
            <pc:sldMk cId="2615737454" sldId="299"/>
            <ac:spMk id="4" creationId="{3116E076-A201-4004-BC79-C7566E6F56BA}"/>
          </ac:spMkLst>
        </pc:spChg>
        <pc:picChg chg="add mod">
          <ac:chgData name="linyd@gcu.edu.cn" userId="b8e7e040dcb4f74d" providerId="LiveId" clId="{C0699B5E-856A-43D0-919D-FA78BC5D0687}" dt="2022-02-13T03:24:44.794" v="1411" actId="1076"/>
          <ac:picMkLst>
            <pc:docMk/>
            <pc:sldMk cId="2615737454" sldId="299"/>
            <ac:picMk id="6" creationId="{31908AD4-4B8C-404A-9245-438F72B8F479}"/>
          </ac:picMkLst>
        </pc:picChg>
      </pc:sldChg>
      <pc:sldChg chg="addSp delSp modSp add mod delAnim">
        <pc:chgData name="linyd@gcu.edu.cn" userId="b8e7e040dcb4f74d" providerId="LiveId" clId="{C0699B5E-856A-43D0-919D-FA78BC5D0687}" dt="2022-02-13T03:26:47.922" v="1451" actId="478"/>
        <pc:sldMkLst>
          <pc:docMk/>
          <pc:sldMk cId="2455575308" sldId="300"/>
        </pc:sldMkLst>
        <pc:spChg chg="mod">
          <ac:chgData name="linyd@gcu.edu.cn" userId="b8e7e040dcb4f74d" providerId="LiveId" clId="{C0699B5E-856A-43D0-919D-FA78BC5D0687}" dt="2022-02-13T03:26:28.051" v="1434" actId="207"/>
          <ac:spMkLst>
            <pc:docMk/>
            <pc:sldMk cId="2455575308" sldId="300"/>
            <ac:spMk id="3" creationId="{A9A936E6-9F64-4D3B-A996-3E8C481CC568}"/>
          </ac:spMkLst>
        </pc:spChg>
        <pc:spChg chg="del">
          <ac:chgData name="linyd@gcu.edu.cn" userId="b8e7e040dcb4f74d" providerId="LiveId" clId="{C0699B5E-856A-43D0-919D-FA78BC5D0687}" dt="2022-02-13T03:25:17.153" v="1417" actId="478"/>
          <ac:spMkLst>
            <pc:docMk/>
            <pc:sldMk cId="2455575308" sldId="300"/>
            <ac:spMk id="4" creationId="{3116E076-A201-4004-BC79-C7566E6F56BA}"/>
          </ac:spMkLst>
        </pc:spChg>
        <pc:spChg chg="add mod topLvl">
          <ac:chgData name="linyd@gcu.edu.cn" userId="b8e7e040dcb4f74d" providerId="LiveId" clId="{C0699B5E-856A-43D0-919D-FA78BC5D0687}" dt="2022-02-13T03:25:50.402" v="1423" actId="165"/>
          <ac:spMkLst>
            <pc:docMk/>
            <pc:sldMk cId="2455575308" sldId="300"/>
            <ac:spMk id="7" creationId="{C9D88846-CBBF-47DB-9B32-235D039FD413}"/>
          </ac:spMkLst>
        </pc:spChg>
        <pc:spChg chg="add mod topLvl">
          <ac:chgData name="linyd@gcu.edu.cn" userId="b8e7e040dcb4f74d" providerId="LiveId" clId="{C0699B5E-856A-43D0-919D-FA78BC5D0687}" dt="2022-02-13T03:25:50.402" v="1423" actId="165"/>
          <ac:spMkLst>
            <pc:docMk/>
            <pc:sldMk cId="2455575308" sldId="300"/>
            <ac:spMk id="8" creationId="{B0ABF9DB-C2B2-4EDF-B99D-24C1CF55064A}"/>
          </ac:spMkLst>
        </pc:spChg>
        <pc:spChg chg="add mod topLvl">
          <ac:chgData name="linyd@gcu.edu.cn" userId="b8e7e040dcb4f74d" providerId="LiveId" clId="{C0699B5E-856A-43D0-919D-FA78BC5D0687}" dt="2022-02-13T03:25:50.402" v="1423" actId="165"/>
          <ac:spMkLst>
            <pc:docMk/>
            <pc:sldMk cId="2455575308" sldId="300"/>
            <ac:spMk id="9" creationId="{54213518-C618-403F-B910-5F05864D710D}"/>
          </ac:spMkLst>
        </pc:spChg>
        <pc:spChg chg="add mod topLvl">
          <ac:chgData name="linyd@gcu.edu.cn" userId="b8e7e040dcb4f74d" providerId="LiveId" clId="{C0699B5E-856A-43D0-919D-FA78BC5D0687}" dt="2022-02-13T03:25:50.402" v="1423" actId="165"/>
          <ac:spMkLst>
            <pc:docMk/>
            <pc:sldMk cId="2455575308" sldId="300"/>
            <ac:spMk id="10" creationId="{9E8F5D89-3DF0-4A77-9B8E-DCC0E1921B4B}"/>
          </ac:spMkLst>
        </pc:spChg>
        <pc:spChg chg="add mod topLvl">
          <ac:chgData name="linyd@gcu.edu.cn" userId="b8e7e040dcb4f74d" providerId="LiveId" clId="{C0699B5E-856A-43D0-919D-FA78BC5D0687}" dt="2022-02-13T03:25:50.402" v="1423" actId="165"/>
          <ac:spMkLst>
            <pc:docMk/>
            <pc:sldMk cId="2455575308" sldId="300"/>
            <ac:spMk id="11" creationId="{9AF34F8B-3FF1-4F6A-B890-06D75D3BADAC}"/>
          </ac:spMkLst>
        </pc:spChg>
        <pc:spChg chg="add mod topLvl">
          <ac:chgData name="linyd@gcu.edu.cn" userId="b8e7e040dcb4f74d" providerId="LiveId" clId="{C0699B5E-856A-43D0-919D-FA78BC5D0687}" dt="2022-02-13T03:26:40.705" v="1450" actId="20577"/>
          <ac:spMkLst>
            <pc:docMk/>
            <pc:sldMk cId="2455575308" sldId="300"/>
            <ac:spMk id="12" creationId="{4CC3D401-C092-4D4D-81FA-24000D493AF1}"/>
          </ac:spMkLst>
        </pc:spChg>
        <pc:spChg chg="add mod topLvl">
          <ac:chgData name="linyd@gcu.edu.cn" userId="b8e7e040dcb4f74d" providerId="LiveId" clId="{C0699B5E-856A-43D0-919D-FA78BC5D0687}" dt="2022-02-13T03:25:50.402" v="1423" actId="165"/>
          <ac:spMkLst>
            <pc:docMk/>
            <pc:sldMk cId="2455575308" sldId="300"/>
            <ac:spMk id="13" creationId="{22EF11A0-E846-4DED-A33E-45C25BCFECDC}"/>
          </ac:spMkLst>
        </pc:spChg>
        <pc:spChg chg="add mod topLvl">
          <ac:chgData name="linyd@gcu.edu.cn" userId="b8e7e040dcb4f74d" providerId="LiveId" clId="{C0699B5E-856A-43D0-919D-FA78BC5D0687}" dt="2022-02-13T03:26:05.834" v="1428" actId="1076"/>
          <ac:spMkLst>
            <pc:docMk/>
            <pc:sldMk cId="2455575308" sldId="300"/>
            <ac:spMk id="14" creationId="{B0B32B3C-9921-4AB2-AC04-830B5E6AD774}"/>
          </ac:spMkLst>
        </pc:spChg>
        <pc:spChg chg="add mod topLvl">
          <ac:chgData name="linyd@gcu.edu.cn" userId="b8e7e040dcb4f74d" providerId="LiveId" clId="{C0699B5E-856A-43D0-919D-FA78BC5D0687}" dt="2022-02-13T03:26:14.474" v="1430" actId="1076"/>
          <ac:spMkLst>
            <pc:docMk/>
            <pc:sldMk cId="2455575308" sldId="300"/>
            <ac:spMk id="15" creationId="{BB8C3713-9D7E-4D21-8460-247FF5E0DDE7}"/>
          </ac:spMkLst>
        </pc:spChg>
        <pc:spChg chg="add del mod topLvl">
          <ac:chgData name="linyd@gcu.edu.cn" userId="b8e7e040dcb4f74d" providerId="LiveId" clId="{C0699B5E-856A-43D0-919D-FA78BC5D0687}" dt="2022-02-13T03:26:47.922" v="1451" actId="478"/>
          <ac:spMkLst>
            <pc:docMk/>
            <pc:sldMk cId="2455575308" sldId="300"/>
            <ac:spMk id="16" creationId="{608D0ADC-5E5C-4B35-ABC2-67E017A93FDD}"/>
          </ac:spMkLst>
        </pc:spChg>
        <pc:grpChg chg="add del mod">
          <ac:chgData name="linyd@gcu.edu.cn" userId="b8e7e040dcb4f74d" providerId="LiveId" clId="{C0699B5E-856A-43D0-919D-FA78BC5D0687}" dt="2022-02-13T03:25:50.402" v="1423" actId="165"/>
          <ac:grpSpMkLst>
            <pc:docMk/>
            <pc:sldMk cId="2455575308" sldId="300"/>
            <ac:grpSpMk id="5" creationId="{0542E438-ED46-4ADF-86BB-62FA75D2806F}"/>
          </ac:grpSpMkLst>
        </pc:grpChg>
        <pc:picChg chg="del">
          <ac:chgData name="linyd@gcu.edu.cn" userId="b8e7e040dcb4f74d" providerId="LiveId" clId="{C0699B5E-856A-43D0-919D-FA78BC5D0687}" dt="2022-02-13T03:25:15.932" v="1416" actId="478"/>
          <ac:picMkLst>
            <pc:docMk/>
            <pc:sldMk cId="2455575308" sldId="300"/>
            <ac:picMk id="6" creationId="{31908AD4-4B8C-404A-9245-438F72B8F479}"/>
          </ac:picMkLst>
        </pc:picChg>
      </pc:sldChg>
      <pc:sldChg chg="addSp delSp modSp add mod">
        <pc:chgData name="linyd@gcu.edu.cn" userId="b8e7e040dcb4f74d" providerId="LiveId" clId="{C0699B5E-856A-43D0-919D-FA78BC5D0687}" dt="2022-02-13T03:27:50.987" v="1473" actId="208"/>
        <pc:sldMkLst>
          <pc:docMk/>
          <pc:sldMk cId="3774385877" sldId="301"/>
        </pc:sldMkLst>
        <pc:spChg chg="mod">
          <ac:chgData name="linyd@gcu.edu.cn" userId="b8e7e040dcb4f74d" providerId="LiveId" clId="{C0699B5E-856A-43D0-919D-FA78BC5D0687}" dt="2022-02-13T03:26:54.316" v="1452" actId="207"/>
          <ac:spMkLst>
            <pc:docMk/>
            <pc:sldMk cId="3774385877" sldId="301"/>
            <ac:spMk id="3" creationId="{A9A936E6-9F64-4D3B-A996-3E8C481CC568}"/>
          </ac:spMkLst>
        </pc:spChg>
        <pc:spChg chg="add mod">
          <ac:chgData name="linyd@gcu.edu.cn" userId="b8e7e040dcb4f74d" providerId="LiveId" clId="{C0699B5E-856A-43D0-919D-FA78BC5D0687}" dt="2022-02-13T03:27:50.987" v="1473" actId="208"/>
          <ac:spMkLst>
            <pc:docMk/>
            <pc:sldMk cId="3774385877" sldId="301"/>
            <ac:spMk id="4" creationId="{9426F6B4-6ED0-4332-B714-F40B416421AD}"/>
          </ac:spMkLst>
        </pc:spChg>
        <pc:spChg chg="mod">
          <ac:chgData name="linyd@gcu.edu.cn" userId="b8e7e040dcb4f74d" providerId="LiveId" clId="{C0699B5E-856A-43D0-919D-FA78BC5D0687}" dt="2022-02-13T03:27:27.878" v="1469" actId="20577"/>
          <ac:spMkLst>
            <pc:docMk/>
            <pc:sldMk cId="3774385877" sldId="301"/>
            <ac:spMk id="12" creationId="{4CC3D401-C092-4D4D-81FA-24000D493AF1}"/>
          </ac:spMkLst>
        </pc:spChg>
        <pc:spChg chg="del">
          <ac:chgData name="linyd@gcu.edu.cn" userId="b8e7e040dcb4f74d" providerId="LiveId" clId="{C0699B5E-856A-43D0-919D-FA78BC5D0687}" dt="2022-02-13T03:26:57.080" v="1453" actId="478"/>
          <ac:spMkLst>
            <pc:docMk/>
            <pc:sldMk cId="3774385877" sldId="301"/>
            <ac:spMk id="16" creationId="{608D0ADC-5E5C-4B35-ABC2-67E017A93FDD}"/>
          </ac:spMkLst>
        </pc:spChg>
        <pc:spChg chg="add mod">
          <ac:chgData name="linyd@gcu.edu.cn" userId="b8e7e040dcb4f74d" providerId="LiveId" clId="{C0699B5E-856A-43D0-919D-FA78BC5D0687}" dt="2022-02-13T03:27:11.666" v="1454" actId="571"/>
          <ac:spMkLst>
            <pc:docMk/>
            <pc:sldMk cId="3774385877" sldId="301"/>
            <ac:spMk id="17" creationId="{E8CA4D11-C045-49BE-BFB7-645B5E1FD410}"/>
          </ac:spMkLst>
        </pc:spChg>
        <pc:spChg chg="add mod">
          <ac:chgData name="linyd@gcu.edu.cn" userId="b8e7e040dcb4f74d" providerId="LiveId" clId="{C0699B5E-856A-43D0-919D-FA78BC5D0687}" dt="2022-02-13T03:27:11.666" v="1454" actId="571"/>
          <ac:spMkLst>
            <pc:docMk/>
            <pc:sldMk cId="3774385877" sldId="301"/>
            <ac:spMk id="18" creationId="{B545EFA5-2852-4615-82F6-967D2F1A93BB}"/>
          </ac:spMkLst>
        </pc:spChg>
        <pc:spChg chg="add mod">
          <ac:chgData name="linyd@gcu.edu.cn" userId="b8e7e040dcb4f74d" providerId="LiveId" clId="{C0699B5E-856A-43D0-919D-FA78BC5D0687}" dt="2022-02-13T03:27:14.487" v="1456" actId="20577"/>
          <ac:spMkLst>
            <pc:docMk/>
            <pc:sldMk cId="3774385877" sldId="301"/>
            <ac:spMk id="19" creationId="{560BE380-8231-41CF-90BE-D6642D69DBF6}"/>
          </ac:spMkLst>
        </pc:spChg>
      </pc:sldChg>
      <pc:sldChg chg="addSp delSp modSp add mod">
        <pc:chgData name="linyd@gcu.edu.cn" userId="b8e7e040dcb4f74d" providerId="LiveId" clId="{C0699B5E-856A-43D0-919D-FA78BC5D0687}" dt="2022-02-13T03:28:19.809" v="1479" actId="113"/>
        <pc:sldMkLst>
          <pc:docMk/>
          <pc:sldMk cId="2924364482" sldId="302"/>
        </pc:sldMkLst>
        <pc:spChg chg="mod">
          <ac:chgData name="linyd@gcu.edu.cn" userId="b8e7e040dcb4f74d" providerId="LiveId" clId="{C0699B5E-856A-43D0-919D-FA78BC5D0687}" dt="2022-02-13T03:28:01.899" v="1474" actId="207"/>
          <ac:spMkLst>
            <pc:docMk/>
            <pc:sldMk cId="2924364482" sldId="302"/>
            <ac:spMk id="3" creationId="{A9A936E6-9F64-4D3B-A996-3E8C481CC568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7" creationId="{C9D88846-CBBF-47DB-9B32-235D039FD413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8" creationId="{B0ABF9DB-C2B2-4EDF-B99D-24C1CF55064A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9" creationId="{54213518-C618-403F-B910-5F05864D710D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10" creationId="{9E8F5D89-3DF0-4A77-9B8E-DCC0E1921B4B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11" creationId="{9AF34F8B-3FF1-4F6A-B890-06D75D3BADAC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12" creationId="{4CC3D401-C092-4D4D-81FA-24000D493AF1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13" creationId="{22EF11A0-E846-4DED-A33E-45C25BCFECDC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14" creationId="{B0B32B3C-9921-4AB2-AC04-830B5E6AD774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15" creationId="{BB8C3713-9D7E-4D21-8460-247FF5E0DDE7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16" creationId="{608D0ADC-5E5C-4B35-ABC2-67E017A93FDD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17" creationId="{8F7C36E9-8492-4910-848D-DFE033B80AC7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18" creationId="{E1F11F70-AD87-427A-8135-96AB31410336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19" creationId="{0DBD72E8-81D7-4B2E-A95F-9348B3478C7C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0" creationId="{4DB2C83F-22E3-4BCF-833D-824E6B83C032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1" creationId="{F4EBEA6B-5C50-4397-9DD1-6433B7AB5FB7}"/>
          </ac:spMkLst>
        </pc:spChg>
        <pc:spChg chg="add mod">
          <ac:chgData name="linyd@gcu.edu.cn" userId="b8e7e040dcb4f74d" providerId="LiveId" clId="{C0699B5E-856A-43D0-919D-FA78BC5D0687}" dt="2022-02-13T03:28:19.809" v="1479" actId="113"/>
          <ac:spMkLst>
            <pc:docMk/>
            <pc:sldMk cId="2924364482" sldId="302"/>
            <ac:spMk id="22" creationId="{BC61153B-F75E-498C-BBA9-E146F5501B29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3" creationId="{984366EF-7906-4907-9D01-2F186FF5FBF3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4" creationId="{78EBE76B-5C48-426B-BF03-C9C7FD0E1B15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5" creationId="{06AB3411-9F19-4915-80B8-5A3E50552499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6" creationId="{C2348E6F-1744-47CF-BC35-E06BA2756B05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7" creationId="{6336FFA6-23A8-4A45-BFE3-D942E5737C0C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8" creationId="{44DB77B6-C71D-44A7-932E-379FDE3781D0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9" creationId="{53CC2EBC-34C6-4D2D-B30C-9A8787303472}"/>
          </ac:spMkLst>
        </pc:spChg>
      </pc:sldChg>
      <pc:sldChg chg="addSp delSp modSp add mod modAnim">
        <pc:chgData name="linyd@gcu.edu.cn" userId="b8e7e040dcb4f74d" providerId="LiveId" clId="{C0699B5E-856A-43D0-919D-FA78BC5D0687}" dt="2022-02-13T03:35:38.914" v="1897" actId="1076"/>
        <pc:sldMkLst>
          <pc:docMk/>
          <pc:sldMk cId="1795085947" sldId="303"/>
        </pc:sldMkLst>
        <pc:spChg chg="mod">
          <ac:chgData name="linyd@gcu.edu.cn" userId="b8e7e040dcb4f74d" providerId="LiveId" clId="{C0699B5E-856A-43D0-919D-FA78BC5D0687}" dt="2022-02-13T03:35:38.914" v="1897" actId="1076"/>
          <ac:spMkLst>
            <pc:docMk/>
            <pc:sldMk cId="1795085947" sldId="303"/>
            <ac:spMk id="3" creationId="{A9A936E6-9F64-4D3B-A996-3E8C481CC568}"/>
          </ac:spMkLst>
        </pc:spChg>
        <pc:spChg chg="add mod">
          <ac:chgData name="linyd@gcu.edu.cn" userId="b8e7e040dcb4f74d" providerId="LiveId" clId="{C0699B5E-856A-43D0-919D-FA78BC5D0687}" dt="2022-02-13T03:29:24.855" v="1489" actId="1582"/>
          <ac:spMkLst>
            <pc:docMk/>
            <pc:sldMk cId="1795085947" sldId="303"/>
            <ac:spMk id="4" creationId="{78C9CA82-F1E3-4842-95CD-55D781BA5EB9}"/>
          </ac:spMkLst>
        </pc:spChg>
        <pc:spChg chg="add mod">
          <ac:chgData name="linyd@gcu.edu.cn" userId="b8e7e040dcb4f74d" providerId="LiveId" clId="{C0699B5E-856A-43D0-919D-FA78BC5D0687}" dt="2022-02-13T03:31:18.202" v="1624" actId="1076"/>
          <ac:spMkLst>
            <pc:docMk/>
            <pc:sldMk cId="1795085947" sldId="303"/>
            <ac:spMk id="5" creationId="{5AC5AC70-B830-4AA7-88AD-753794AC83BF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7" creationId="{C9D88846-CBBF-47DB-9B32-235D039FD413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8" creationId="{B0ABF9DB-C2B2-4EDF-B99D-24C1CF55064A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9" creationId="{54213518-C618-403F-B910-5F05864D710D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10" creationId="{9E8F5D89-3DF0-4A77-9B8E-DCC0E1921B4B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11" creationId="{9AF34F8B-3FF1-4F6A-B890-06D75D3BADAC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12" creationId="{4CC3D401-C092-4D4D-81FA-24000D493AF1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13" creationId="{22EF11A0-E846-4DED-A33E-45C25BCFECDC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14" creationId="{B0B32B3C-9921-4AB2-AC04-830B5E6AD774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15" creationId="{BB8C3713-9D7E-4D21-8460-247FF5E0DDE7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16" creationId="{608D0ADC-5E5C-4B35-ABC2-67E017A93FDD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17" creationId="{66378D8D-0252-466F-85E6-BA9B1935E7F5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18" creationId="{0BF539F9-BB2A-4182-B281-6621DAD37BF5}"/>
          </ac:spMkLst>
        </pc:spChg>
        <pc:spChg chg="add mod">
          <ac:chgData name="linyd@gcu.edu.cn" userId="b8e7e040dcb4f74d" providerId="LiveId" clId="{C0699B5E-856A-43D0-919D-FA78BC5D0687}" dt="2022-02-13T03:29:02.065" v="1484" actId="208"/>
          <ac:spMkLst>
            <pc:docMk/>
            <pc:sldMk cId="1795085947" sldId="303"/>
            <ac:spMk id="19" creationId="{DB30334F-D666-4D21-89F9-F11A64E6FFE4}"/>
          </ac:spMkLst>
        </pc:spChg>
        <pc:spChg chg="add mod">
          <ac:chgData name="linyd@gcu.edu.cn" userId="b8e7e040dcb4f74d" providerId="LiveId" clId="{C0699B5E-856A-43D0-919D-FA78BC5D0687}" dt="2022-02-13T03:29:07.641" v="1485" actId="207"/>
          <ac:spMkLst>
            <pc:docMk/>
            <pc:sldMk cId="1795085947" sldId="303"/>
            <ac:spMk id="20" creationId="{47BDBD11-0FCE-46F5-8A77-AEB6A1921AF2}"/>
          </ac:spMkLst>
        </pc:spChg>
        <pc:spChg chg="add mod">
          <ac:chgData name="linyd@gcu.edu.cn" userId="b8e7e040dcb4f74d" providerId="LiveId" clId="{C0699B5E-856A-43D0-919D-FA78BC5D0687}" dt="2022-02-13T03:28:54.972" v="1483" actId="207"/>
          <ac:spMkLst>
            <pc:docMk/>
            <pc:sldMk cId="1795085947" sldId="303"/>
            <ac:spMk id="21" creationId="{C32AD3E8-CE70-4923-B535-C0CB31D3C12F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22" creationId="{9C736D0A-5558-4E71-B4B2-E61DFE6EFC13}"/>
          </ac:spMkLst>
        </pc:spChg>
        <pc:spChg chg="add mod">
          <ac:chgData name="linyd@gcu.edu.cn" userId="b8e7e040dcb4f74d" providerId="LiveId" clId="{C0699B5E-856A-43D0-919D-FA78BC5D0687}" dt="2022-02-13T03:29:02.065" v="1484" actId="208"/>
          <ac:spMkLst>
            <pc:docMk/>
            <pc:sldMk cId="1795085947" sldId="303"/>
            <ac:spMk id="23" creationId="{26EEAC2A-C990-46C0-83CB-5E02AD7EC960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24" creationId="{9F8F52B4-E486-4400-99DC-B7A7C26D7711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25" creationId="{94E497C1-4150-4030-84A9-A1A6E4A43A68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26" creationId="{88BBA5B8-4A46-4D62-98E6-BD3C358F8669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27" creationId="{3A9D2801-7381-4790-AE4C-E6BC878A20B1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28" creationId="{28C37009-FA2A-4C07-A1FE-8A0B25C3CB69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29" creationId="{3783DB4D-5B59-44A0-A288-394E3451610B}"/>
          </ac:spMkLst>
        </pc:spChg>
      </pc:sldChg>
      <pc:sldChg chg="addSp delSp modSp new mod">
        <pc:chgData name="linyd@gcu.edu.cn" userId="b8e7e040dcb4f74d" providerId="LiveId" clId="{C0699B5E-856A-43D0-919D-FA78BC5D0687}" dt="2022-02-13T03:37:14.643" v="1919" actId="571"/>
        <pc:sldMkLst>
          <pc:docMk/>
          <pc:sldMk cId="3834802584" sldId="304"/>
        </pc:sldMkLst>
        <pc:spChg chg="mod">
          <ac:chgData name="linyd@gcu.edu.cn" userId="b8e7e040dcb4f74d" providerId="LiveId" clId="{C0699B5E-856A-43D0-919D-FA78BC5D0687}" dt="2022-02-13T03:29:46.668" v="1504" actId="20577"/>
          <ac:spMkLst>
            <pc:docMk/>
            <pc:sldMk cId="3834802584" sldId="304"/>
            <ac:spMk id="2" creationId="{EF5F7D92-53E3-42DD-8117-D21FCC22EE62}"/>
          </ac:spMkLst>
        </pc:spChg>
        <pc:spChg chg="mod">
          <ac:chgData name="linyd@gcu.edu.cn" userId="b8e7e040dcb4f74d" providerId="LiveId" clId="{C0699B5E-856A-43D0-919D-FA78BC5D0687}" dt="2022-02-13T03:35:29.306" v="1895" actId="20577"/>
          <ac:spMkLst>
            <pc:docMk/>
            <pc:sldMk cId="3834802584" sldId="304"/>
            <ac:spMk id="3" creationId="{EF457F9A-7A33-495C-8EB2-96E2A4F700AA}"/>
          </ac:spMkLst>
        </pc:spChg>
        <pc:spChg chg="add mod">
          <ac:chgData name="linyd@gcu.edu.cn" userId="b8e7e040dcb4f74d" providerId="LiveId" clId="{C0699B5E-856A-43D0-919D-FA78BC5D0687}" dt="2022-02-13T03:36:00.563" v="1901" actId="1076"/>
          <ac:spMkLst>
            <pc:docMk/>
            <pc:sldMk cId="3834802584" sldId="304"/>
            <ac:spMk id="6" creationId="{EF82F0BE-301B-4B96-AD62-8D93F258E15B}"/>
          </ac:spMkLst>
        </pc:spChg>
        <pc:spChg chg="add mod">
          <ac:chgData name="linyd@gcu.edu.cn" userId="b8e7e040dcb4f74d" providerId="LiveId" clId="{C0699B5E-856A-43D0-919D-FA78BC5D0687}" dt="2022-02-13T03:36:00.563" v="1901" actId="1076"/>
          <ac:spMkLst>
            <pc:docMk/>
            <pc:sldMk cId="3834802584" sldId="304"/>
            <ac:spMk id="7" creationId="{8D024BBA-15A4-4267-A7CB-8A3716564024}"/>
          </ac:spMkLst>
        </pc:spChg>
        <pc:spChg chg="add mod">
          <ac:chgData name="linyd@gcu.edu.cn" userId="b8e7e040dcb4f74d" providerId="LiveId" clId="{C0699B5E-856A-43D0-919D-FA78BC5D0687}" dt="2022-02-13T03:36:21.402" v="1904" actId="208"/>
          <ac:spMkLst>
            <pc:docMk/>
            <pc:sldMk cId="3834802584" sldId="304"/>
            <ac:spMk id="8" creationId="{D108319D-F988-40C2-AE84-4C6A9BC1FF0D}"/>
          </ac:spMkLst>
        </pc:spChg>
        <pc:spChg chg="add mod">
          <ac:chgData name="linyd@gcu.edu.cn" userId="b8e7e040dcb4f74d" providerId="LiveId" clId="{C0699B5E-856A-43D0-919D-FA78BC5D0687}" dt="2022-02-13T03:36:28.098" v="1905" actId="207"/>
          <ac:spMkLst>
            <pc:docMk/>
            <pc:sldMk cId="3834802584" sldId="304"/>
            <ac:spMk id="9" creationId="{1CEEA569-4390-495E-A704-1F7269DC2542}"/>
          </ac:spMkLst>
        </pc:spChg>
        <pc:spChg chg="add mod">
          <ac:chgData name="linyd@gcu.edu.cn" userId="b8e7e040dcb4f74d" providerId="LiveId" clId="{C0699B5E-856A-43D0-919D-FA78BC5D0687}" dt="2022-02-13T03:36:31.633" v="1906" actId="207"/>
          <ac:spMkLst>
            <pc:docMk/>
            <pc:sldMk cId="3834802584" sldId="304"/>
            <ac:spMk id="10" creationId="{4E21AD8D-6035-4283-9D28-863628907582}"/>
          </ac:spMkLst>
        </pc:spChg>
        <pc:spChg chg="add mod">
          <ac:chgData name="linyd@gcu.edu.cn" userId="b8e7e040dcb4f74d" providerId="LiveId" clId="{C0699B5E-856A-43D0-919D-FA78BC5D0687}" dt="2022-02-13T03:36:35.787" v="1908" actId="113"/>
          <ac:spMkLst>
            <pc:docMk/>
            <pc:sldMk cId="3834802584" sldId="304"/>
            <ac:spMk id="11" creationId="{8B45D09F-1DAF-4066-9EFB-01A3F1B14F56}"/>
          </ac:spMkLst>
        </pc:spChg>
        <pc:spChg chg="add mod">
          <ac:chgData name="linyd@gcu.edu.cn" userId="b8e7e040dcb4f74d" providerId="LiveId" clId="{C0699B5E-856A-43D0-919D-FA78BC5D0687}" dt="2022-02-13T03:36:21.402" v="1904" actId="208"/>
          <ac:spMkLst>
            <pc:docMk/>
            <pc:sldMk cId="3834802584" sldId="304"/>
            <ac:spMk id="12" creationId="{DD77D5AA-0312-4721-B01F-D6451852A528}"/>
          </ac:spMkLst>
        </pc:spChg>
        <pc:spChg chg="add mod">
          <ac:chgData name="linyd@gcu.edu.cn" userId="b8e7e040dcb4f74d" providerId="LiveId" clId="{C0699B5E-856A-43D0-919D-FA78BC5D0687}" dt="2022-02-13T03:36:06.618" v="1902" actId="1076"/>
          <ac:spMkLst>
            <pc:docMk/>
            <pc:sldMk cId="3834802584" sldId="304"/>
            <ac:spMk id="13" creationId="{B75BABB2-83DD-4E57-AD41-BD46123DCB97}"/>
          </ac:spMkLst>
        </pc:spChg>
        <pc:spChg chg="add mod">
          <ac:chgData name="linyd@gcu.edu.cn" userId="b8e7e040dcb4f74d" providerId="LiveId" clId="{C0699B5E-856A-43D0-919D-FA78BC5D0687}" dt="2022-02-13T03:36:06.618" v="1902" actId="1076"/>
          <ac:spMkLst>
            <pc:docMk/>
            <pc:sldMk cId="3834802584" sldId="304"/>
            <ac:spMk id="14" creationId="{6395020C-7E1A-4DA1-A85E-9079BC41AF43}"/>
          </ac:spMkLst>
        </pc:spChg>
        <pc:spChg chg="add mod">
          <ac:chgData name="linyd@gcu.edu.cn" userId="b8e7e040dcb4f74d" providerId="LiveId" clId="{C0699B5E-856A-43D0-919D-FA78BC5D0687}" dt="2022-02-13T03:36:00.563" v="1901" actId="1076"/>
          <ac:spMkLst>
            <pc:docMk/>
            <pc:sldMk cId="3834802584" sldId="304"/>
            <ac:spMk id="15" creationId="{E9C14847-D6DB-4464-B984-3D8313E8B771}"/>
          </ac:spMkLst>
        </pc:spChg>
        <pc:spChg chg="add mod">
          <ac:chgData name="linyd@gcu.edu.cn" userId="b8e7e040dcb4f74d" providerId="LiveId" clId="{C0699B5E-856A-43D0-919D-FA78BC5D0687}" dt="2022-02-13T03:36:00.563" v="1901" actId="1076"/>
          <ac:spMkLst>
            <pc:docMk/>
            <pc:sldMk cId="3834802584" sldId="304"/>
            <ac:spMk id="16" creationId="{B10D0CD7-04A8-4372-AC21-04199F1714C6}"/>
          </ac:spMkLst>
        </pc:spChg>
        <pc:spChg chg="add mod">
          <ac:chgData name="linyd@gcu.edu.cn" userId="b8e7e040dcb4f74d" providerId="LiveId" clId="{C0699B5E-856A-43D0-919D-FA78BC5D0687}" dt="2022-02-13T03:36:00.563" v="1901" actId="1076"/>
          <ac:spMkLst>
            <pc:docMk/>
            <pc:sldMk cId="3834802584" sldId="304"/>
            <ac:spMk id="17" creationId="{2AB140E1-AC19-4248-BA42-6B18D33141D9}"/>
          </ac:spMkLst>
        </pc:spChg>
        <pc:spChg chg="add mod">
          <ac:chgData name="linyd@gcu.edu.cn" userId="b8e7e040dcb4f74d" providerId="LiveId" clId="{C0699B5E-856A-43D0-919D-FA78BC5D0687}" dt="2022-02-13T03:36:00.563" v="1901" actId="1076"/>
          <ac:spMkLst>
            <pc:docMk/>
            <pc:sldMk cId="3834802584" sldId="304"/>
            <ac:spMk id="18" creationId="{9BA0E0A0-CBAF-4759-AD95-318F53157D83}"/>
          </ac:spMkLst>
        </pc:spChg>
        <pc:spChg chg="add del mod">
          <ac:chgData name="linyd@gcu.edu.cn" userId="b8e7e040dcb4f74d" providerId="LiveId" clId="{C0699B5E-856A-43D0-919D-FA78BC5D0687}" dt="2022-02-13T03:36:12.311" v="1903" actId="478"/>
          <ac:spMkLst>
            <pc:docMk/>
            <pc:sldMk cId="3834802584" sldId="304"/>
            <ac:spMk id="19" creationId="{F2846FF5-A412-48FE-9D22-DECA07004989}"/>
          </ac:spMkLst>
        </pc:spChg>
        <pc:spChg chg="add del">
          <ac:chgData name="linyd@gcu.edu.cn" userId="b8e7e040dcb4f74d" providerId="LiveId" clId="{C0699B5E-856A-43D0-919D-FA78BC5D0687}" dt="2022-02-13T03:36:47.717" v="1910" actId="478"/>
          <ac:spMkLst>
            <pc:docMk/>
            <pc:sldMk cId="3834802584" sldId="304"/>
            <ac:spMk id="20" creationId="{594F98B1-2AA6-4E07-8E05-6D86313F9AA8}"/>
          </ac:spMkLst>
        </pc:spChg>
        <pc:spChg chg="add mod">
          <ac:chgData name="linyd@gcu.edu.cn" userId="b8e7e040dcb4f74d" providerId="LiveId" clId="{C0699B5E-856A-43D0-919D-FA78BC5D0687}" dt="2022-02-13T03:37:07.218" v="1917" actId="1076"/>
          <ac:spMkLst>
            <pc:docMk/>
            <pc:sldMk cId="3834802584" sldId="304"/>
            <ac:spMk id="21" creationId="{AE38F7E8-F4DE-4FC0-BF18-10C58DF55C65}"/>
          </ac:spMkLst>
        </pc:spChg>
        <pc:spChg chg="add mod">
          <ac:chgData name="linyd@gcu.edu.cn" userId="b8e7e040dcb4f74d" providerId="LiveId" clId="{C0699B5E-856A-43D0-919D-FA78BC5D0687}" dt="2022-02-13T03:37:10.915" v="1918" actId="571"/>
          <ac:spMkLst>
            <pc:docMk/>
            <pc:sldMk cId="3834802584" sldId="304"/>
            <ac:spMk id="22" creationId="{208F4BAA-C3F3-47E1-B235-71516FCAACC3}"/>
          </ac:spMkLst>
        </pc:spChg>
        <pc:spChg chg="add mod">
          <ac:chgData name="linyd@gcu.edu.cn" userId="b8e7e040dcb4f74d" providerId="LiveId" clId="{C0699B5E-856A-43D0-919D-FA78BC5D0687}" dt="2022-02-13T03:37:14.643" v="1919" actId="571"/>
          <ac:spMkLst>
            <pc:docMk/>
            <pc:sldMk cId="3834802584" sldId="304"/>
            <ac:spMk id="23" creationId="{48718871-61F5-45EC-B3EE-4408DBBC53FA}"/>
          </ac:spMkLst>
        </pc:spChg>
        <pc:picChg chg="add mod">
          <ac:chgData name="linyd@gcu.edu.cn" userId="b8e7e040dcb4f74d" providerId="LiveId" clId="{C0699B5E-856A-43D0-919D-FA78BC5D0687}" dt="2022-02-13T03:36:00.563" v="1901" actId="1076"/>
          <ac:picMkLst>
            <pc:docMk/>
            <pc:sldMk cId="3834802584" sldId="304"/>
            <ac:picMk id="5" creationId="{5268B0BB-D15B-4DCD-8409-D2172C8C3354}"/>
          </ac:picMkLst>
        </pc:picChg>
      </pc:sldChg>
      <pc:sldChg chg="addSp delSp modSp new mod">
        <pc:chgData name="linyd@gcu.edu.cn" userId="b8e7e040dcb4f74d" providerId="LiveId" clId="{C0699B5E-856A-43D0-919D-FA78BC5D0687}" dt="2022-02-13T05:36:28.766" v="2256" actId="20577"/>
        <pc:sldMkLst>
          <pc:docMk/>
          <pc:sldMk cId="909420537" sldId="305"/>
        </pc:sldMkLst>
        <pc:spChg chg="mod">
          <ac:chgData name="linyd@gcu.edu.cn" userId="b8e7e040dcb4f74d" providerId="LiveId" clId="{C0699B5E-856A-43D0-919D-FA78BC5D0687}" dt="2022-02-13T03:38:17.070" v="1941" actId="20577"/>
          <ac:spMkLst>
            <pc:docMk/>
            <pc:sldMk cId="909420537" sldId="305"/>
            <ac:spMk id="2" creationId="{25824EC4-6C89-4BF5-A170-2FA20BD3AB33}"/>
          </ac:spMkLst>
        </pc:spChg>
        <pc:spChg chg="mod">
          <ac:chgData name="linyd@gcu.edu.cn" userId="b8e7e040dcb4f74d" providerId="LiveId" clId="{C0699B5E-856A-43D0-919D-FA78BC5D0687}" dt="2022-02-13T05:36:28.766" v="2256" actId="20577"/>
          <ac:spMkLst>
            <pc:docMk/>
            <pc:sldMk cId="909420537" sldId="305"/>
            <ac:spMk id="3" creationId="{7A933C63-BEFB-4B97-B681-707AD28BE20B}"/>
          </ac:spMkLst>
        </pc:spChg>
        <pc:graphicFrameChg chg="add del mod modGraphic">
          <ac:chgData name="linyd@gcu.edu.cn" userId="b8e7e040dcb4f74d" providerId="LiveId" clId="{C0699B5E-856A-43D0-919D-FA78BC5D0687}" dt="2022-02-13T05:33:30.588" v="2030" actId="478"/>
          <ac:graphicFrameMkLst>
            <pc:docMk/>
            <pc:sldMk cId="909420537" sldId="305"/>
            <ac:graphicFrameMk id="4" creationId="{8AEC48ED-DEA9-444E-902B-269B5CD7DBFA}"/>
          </ac:graphicFrameMkLst>
        </pc:graphicFrameChg>
      </pc:sldChg>
      <pc:sldChg chg="addSp modSp new mod modAnim">
        <pc:chgData name="linyd@gcu.edu.cn" userId="b8e7e040dcb4f74d" providerId="LiveId" clId="{C0699B5E-856A-43D0-919D-FA78BC5D0687}" dt="2022-02-13T05:42:49.878" v="2391" actId="20577"/>
        <pc:sldMkLst>
          <pc:docMk/>
          <pc:sldMk cId="4275752152" sldId="306"/>
        </pc:sldMkLst>
        <pc:spChg chg="mod">
          <ac:chgData name="linyd@gcu.edu.cn" userId="b8e7e040dcb4f74d" providerId="LiveId" clId="{C0699B5E-856A-43D0-919D-FA78BC5D0687}" dt="2022-02-13T05:36:38.617" v="2278" actId="20577"/>
          <ac:spMkLst>
            <pc:docMk/>
            <pc:sldMk cId="4275752152" sldId="306"/>
            <ac:spMk id="2" creationId="{CF2A88C8-1A8A-4546-8008-619E07877E90}"/>
          </ac:spMkLst>
        </pc:spChg>
        <pc:spChg chg="mod">
          <ac:chgData name="linyd@gcu.edu.cn" userId="b8e7e040dcb4f74d" providerId="LiveId" clId="{C0699B5E-856A-43D0-919D-FA78BC5D0687}" dt="2022-02-13T05:37:13.815" v="2297" actId="20577"/>
          <ac:spMkLst>
            <pc:docMk/>
            <pc:sldMk cId="4275752152" sldId="306"/>
            <ac:spMk id="3" creationId="{2E0F6216-F3D2-4712-97FC-C53E9863A02F}"/>
          </ac:spMkLst>
        </pc:spChg>
        <pc:spChg chg="add mod">
          <ac:chgData name="linyd@gcu.edu.cn" userId="b8e7e040dcb4f74d" providerId="LiveId" clId="{C0699B5E-856A-43D0-919D-FA78BC5D0687}" dt="2022-02-13T05:41:01.256" v="2311" actId="1582"/>
          <ac:spMkLst>
            <pc:docMk/>
            <pc:sldMk cId="4275752152" sldId="306"/>
            <ac:spMk id="5" creationId="{879D2E0C-B6A5-437B-BED8-7AA494A3E712}"/>
          </ac:spMkLst>
        </pc:spChg>
        <pc:spChg chg="add mod">
          <ac:chgData name="linyd@gcu.edu.cn" userId="b8e7e040dcb4f74d" providerId="LiveId" clId="{C0699B5E-856A-43D0-919D-FA78BC5D0687}" dt="2022-02-13T05:42:49.878" v="2391" actId="20577"/>
          <ac:spMkLst>
            <pc:docMk/>
            <pc:sldMk cId="4275752152" sldId="306"/>
            <ac:spMk id="6" creationId="{85467D20-8281-4589-AD1A-6575D8A99FBB}"/>
          </ac:spMkLst>
        </pc:spChg>
        <pc:picChg chg="add mod">
          <ac:chgData name="linyd@gcu.edu.cn" userId="b8e7e040dcb4f74d" providerId="LiveId" clId="{C0699B5E-856A-43D0-919D-FA78BC5D0687}" dt="2022-02-13T05:37:58.707" v="2306" actId="1076"/>
          <ac:picMkLst>
            <pc:docMk/>
            <pc:sldMk cId="4275752152" sldId="306"/>
            <ac:picMk id="4" creationId="{104BA453-4F25-47D2-ACE8-96C793B97383}"/>
          </ac:picMkLst>
        </pc:picChg>
      </pc:sldChg>
      <pc:sldChg chg="addSp modSp new mod">
        <pc:chgData name="linyd@gcu.edu.cn" userId="b8e7e040dcb4f74d" providerId="LiveId" clId="{C0699B5E-856A-43D0-919D-FA78BC5D0687}" dt="2022-02-13T05:45:14.152" v="2424" actId="1582"/>
        <pc:sldMkLst>
          <pc:docMk/>
          <pc:sldMk cId="1787090018" sldId="307"/>
        </pc:sldMkLst>
        <pc:spChg chg="mod">
          <ac:chgData name="linyd@gcu.edu.cn" userId="b8e7e040dcb4f74d" providerId="LiveId" clId="{C0699B5E-856A-43D0-919D-FA78BC5D0687}" dt="2022-02-13T05:43:04.773" v="2393"/>
          <ac:spMkLst>
            <pc:docMk/>
            <pc:sldMk cId="1787090018" sldId="307"/>
            <ac:spMk id="2" creationId="{931AA2C3-A50D-4B7C-A989-F376452DC0DB}"/>
          </ac:spMkLst>
        </pc:spChg>
        <pc:spChg chg="mod">
          <ac:chgData name="linyd@gcu.edu.cn" userId="b8e7e040dcb4f74d" providerId="LiveId" clId="{C0699B5E-856A-43D0-919D-FA78BC5D0687}" dt="2022-02-13T05:43:33.265" v="2414" actId="6549"/>
          <ac:spMkLst>
            <pc:docMk/>
            <pc:sldMk cId="1787090018" sldId="307"/>
            <ac:spMk id="3" creationId="{AC707BEF-F2F1-4F33-BBFF-26603B38C134}"/>
          </ac:spMkLst>
        </pc:spChg>
        <pc:spChg chg="add mod">
          <ac:chgData name="linyd@gcu.edu.cn" userId="b8e7e040dcb4f74d" providerId="LiveId" clId="{C0699B5E-856A-43D0-919D-FA78BC5D0687}" dt="2022-02-13T05:45:14.152" v="2424" actId="1582"/>
          <ac:spMkLst>
            <pc:docMk/>
            <pc:sldMk cId="1787090018" sldId="307"/>
            <ac:spMk id="5" creationId="{4059863C-049F-4C52-B665-DDBA59DB7BD5}"/>
          </ac:spMkLst>
        </pc:spChg>
        <pc:picChg chg="add mod">
          <ac:chgData name="linyd@gcu.edu.cn" userId="b8e7e040dcb4f74d" providerId="LiveId" clId="{C0699B5E-856A-43D0-919D-FA78BC5D0687}" dt="2022-02-13T05:44:01.619" v="2420" actId="1076"/>
          <ac:picMkLst>
            <pc:docMk/>
            <pc:sldMk cId="1787090018" sldId="307"/>
            <ac:picMk id="4" creationId="{8A6FAC2B-63FA-472C-B81B-2CC668E0EC47}"/>
          </ac:picMkLst>
        </pc:picChg>
      </pc:sldChg>
      <pc:sldChg chg="addSp delSp modSp new mod modAnim">
        <pc:chgData name="linyd@gcu.edu.cn" userId="b8e7e040dcb4f74d" providerId="LiveId" clId="{C0699B5E-856A-43D0-919D-FA78BC5D0687}" dt="2022-02-13T07:13:50.737" v="3458" actId="478"/>
        <pc:sldMkLst>
          <pc:docMk/>
          <pc:sldMk cId="805069427" sldId="308"/>
        </pc:sldMkLst>
        <pc:spChg chg="mod">
          <ac:chgData name="linyd@gcu.edu.cn" userId="b8e7e040dcb4f74d" providerId="LiveId" clId="{C0699B5E-856A-43D0-919D-FA78BC5D0687}" dt="2022-02-13T05:45:46.914" v="2426"/>
          <ac:spMkLst>
            <pc:docMk/>
            <pc:sldMk cId="805069427" sldId="308"/>
            <ac:spMk id="2" creationId="{885E15E5-824A-4910-91C0-CC84DB19355E}"/>
          </ac:spMkLst>
        </pc:spChg>
        <pc:spChg chg="mod">
          <ac:chgData name="linyd@gcu.edu.cn" userId="b8e7e040dcb4f74d" providerId="LiveId" clId="{C0699B5E-856A-43D0-919D-FA78BC5D0687}" dt="2022-02-13T07:00:32.276" v="3191" actId="207"/>
          <ac:spMkLst>
            <pc:docMk/>
            <pc:sldMk cId="805069427" sldId="308"/>
            <ac:spMk id="3" creationId="{9C0703E2-59B2-477F-9BE9-47DC9E717DC1}"/>
          </ac:spMkLst>
        </pc:spChg>
        <pc:spChg chg="add del mod">
          <ac:chgData name="linyd@gcu.edu.cn" userId="b8e7e040dcb4f74d" providerId="LiveId" clId="{C0699B5E-856A-43D0-919D-FA78BC5D0687}" dt="2022-02-13T07:13:50.737" v="3458" actId="478"/>
          <ac:spMkLst>
            <pc:docMk/>
            <pc:sldMk cId="805069427" sldId="308"/>
            <ac:spMk id="5" creationId="{CE9262DF-796D-457F-9799-92E63587A4E3}"/>
          </ac:spMkLst>
        </pc:spChg>
        <pc:picChg chg="add mod">
          <ac:chgData name="linyd@gcu.edu.cn" userId="b8e7e040dcb4f74d" providerId="LiveId" clId="{C0699B5E-856A-43D0-919D-FA78BC5D0687}" dt="2022-02-13T05:54:59.507" v="2488" actId="1076"/>
          <ac:picMkLst>
            <pc:docMk/>
            <pc:sldMk cId="805069427" sldId="308"/>
            <ac:picMk id="4" creationId="{397B8239-EBC0-4FA7-BFAC-41B3EE2736D4}"/>
          </ac:picMkLst>
        </pc:picChg>
      </pc:sldChg>
      <pc:sldChg chg="addSp delSp modSp new mod delAnim modAnim">
        <pc:chgData name="linyd@gcu.edu.cn" userId="b8e7e040dcb4f74d" providerId="LiveId" clId="{C0699B5E-856A-43D0-919D-FA78BC5D0687}" dt="2022-02-13T07:50:33.022" v="4482" actId="20577"/>
        <pc:sldMkLst>
          <pc:docMk/>
          <pc:sldMk cId="1035056879" sldId="309"/>
        </pc:sldMkLst>
        <pc:spChg chg="mod">
          <ac:chgData name="linyd@gcu.edu.cn" userId="b8e7e040dcb4f74d" providerId="LiveId" clId="{C0699B5E-856A-43D0-919D-FA78BC5D0687}" dt="2022-02-13T06:16:52.125" v="2510" actId="20577"/>
          <ac:spMkLst>
            <pc:docMk/>
            <pc:sldMk cId="1035056879" sldId="309"/>
            <ac:spMk id="2" creationId="{592CF7A5-BFF7-4A0C-8F0D-10E6BE50915B}"/>
          </ac:spMkLst>
        </pc:spChg>
        <pc:spChg chg="mod">
          <ac:chgData name="linyd@gcu.edu.cn" userId="b8e7e040dcb4f74d" providerId="LiveId" clId="{C0699B5E-856A-43D0-919D-FA78BC5D0687}" dt="2022-02-13T07:50:33.022" v="4482" actId="20577"/>
          <ac:spMkLst>
            <pc:docMk/>
            <pc:sldMk cId="1035056879" sldId="309"/>
            <ac:spMk id="3" creationId="{8C502199-D0D6-496E-B020-1C223FEE11E6}"/>
          </ac:spMkLst>
        </pc:spChg>
        <pc:spChg chg="add mod">
          <ac:chgData name="linyd@gcu.edu.cn" userId="b8e7e040dcb4f74d" providerId="LiveId" clId="{C0699B5E-856A-43D0-919D-FA78BC5D0687}" dt="2022-02-13T07:17:44.283" v="3634" actId="1076"/>
          <ac:spMkLst>
            <pc:docMk/>
            <pc:sldMk cId="1035056879" sldId="309"/>
            <ac:spMk id="13" creationId="{663F9126-38B2-406B-8FA5-72A8CB1F63CC}"/>
          </ac:spMkLst>
        </pc:spChg>
        <pc:spChg chg="add mod">
          <ac:chgData name="linyd@gcu.edu.cn" userId="b8e7e040dcb4f74d" providerId="LiveId" clId="{C0699B5E-856A-43D0-919D-FA78BC5D0687}" dt="2022-02-13T07:17:44.283" v="3634" actId="1076"/>
          <ac:spMkLst>
            <pc:docMk/>
            <pc:sldMk cId="1035056879" sldId="309"/>
            <ac:spMk id="14" creationId="{68B911D9-F4AA-4BB9-8A9E-2CFF3F01BFB4}"/>
          </ac:spMkLst>
        </pc:spChg>
        <pc:spChg chg="add mod">
          <ac:chgData name="linyd@gcu.edu.cn" userId="b8e7e040dcb4f74d" providerId="LiveId" clId="{C0699B5E-856A-43D0-919D-FA78BC5D0687}" dt="2022-02-13T06:29:01.067" v="3096" actId="14100"/>
          <ac:spMkLst>
            <pc:docMk/>
            <pc:sldMk cId="1035056879" sldId="309"/>
            <ac:spMk id="19" creationId="{398F2EA0-BA89-4732-8FCA-5FA9CBC57BB9}"/>
          </ac:spMkLst>
        </pc:spChg>
        <pc:spChg chg="add del mod">
          <ac:chgData name="linyd@gcu.edu.cn" userId="b8e7e040dcb4f74d" providerId="LiveId" clId="{C0699B5E-856A-43D0-919D-FA78BC5D0687}" dt="2022-02-13T07:17:37.568" v="3633" actId="478"/>
          <ac:spMkLst>
            <pc:docMk/>
            <pc:sldMk cId="1035056879" sldId="309"/>
            <ac:spMk id="20" creationId="{8AF2172C-2B5F-4255-971C-93ACD3A4DF92}"/>
          </ac:spMkLst>
        </pc:spChg>
        <pc:picChg chg="add mod">
          <ac:chgData name="linyd@gcu.edu.cn" userId="b8e7e040dcb4f74d" providerId="LiveId" clId="{C0699B5E-856A-43D0-919D-FA78BC5D0687}" dt="2022-02-13T07:17:44.283" v="3634" actId="1076"/>
          <ac:picMkLst>
            <pc:docMk/>
            <pc:sldMk cId="1035056879" sldId="309"/>
            <ac:picMk id="12" creationId="{8C22C252-7F83-48EC-844C-31C8526DE287}"/>
          </ac:picMkLst>
        </pc:picChg>
        <pc:picChg chg="add del mod">
          <ac:chgData name="linyd@gcu.edu.cn" userId="b8e7e040dcb4f74d" providerId="LiveId" clId="{C0699B5E-856A-43D0-919D-FA78BC5D0687}" dt="2022-02-13T07:17:37.568" v="3633" actId="478"/>
          <ac:picMkLst>
            <pc:docMk/>
            <pc:sldMk cId="1035056879" sldId="309"/>
            <ac:picMk id="18" creationId="{6271E278-5BF3-47BF-8D76-901F99B2C315}"/>
          </ac:picMkLst>
        </pc:picChg>
        <pc:cxnChg chg="add del mod">
          <ac:chgData name="linyd@gcu.edu.cn" userId="b8e7e040dcb4f74d" providerId="LiveId" clId="{C0699B5E-856A-43D0-919D-FA78BC5D0687}" dt="2022-02-13T07:15:29.800" v="3461" actId="478"/>
          <ac:cxnSpMkLst>
            <pc:docMk/>
            <pc:sldMk cId="1035056879" sldId="309"/>
            <ac:cxnSpMk id="5" creationId="{CA2AF82E-18AD-4A74-ACD8-765F754345EE}"/>
          </ac:cxnSpMkLst>
        </pc:cxnChg>
        <pc:cxnChg chg="add del mod">
          <ac:chgData name="linyd@gcu.edu.cn" userId="b8e7e040dcb4f74d" providerId="LiveId" clId="{C0699B5E-856A-43D0-919D-FA78BC5D0687}" dt="2022-02-13T07:15:27.157" v="3459" actId="478"/>
          <ac:cxnSpMkLst>
            <pc:docMk/>
            <pc:sldMk cId="1035056879" sldId="309"/>
            <ac:cxnSpMk id="7" creationId="{176E92E6-C358-43AD-8547-A156738056ED}"/>
          </ac:cxnSpMkLst>
        </pc:cxnChg>
        <pc:cxnChg chg="add del mod">
          <ac:chgData name="linyd@gcu.edu.cn" userId="b8e7e040dcb4f74d" providerId="LiveId" clId="{C0699B5E-856A-43D0-919D-FA78BC5D0687}" dt="2022-02-13T07:15:28.230" v="3460" actId="478"/>
          <ac:cxnSpMkLst>
            <pc:docMk/>
            <pc:sldMk cId="1035056879" sldId="309"/>
            <ac:cxnSpMk id="8" creationId="{ABE1EC09-0B47-46D4-A22C-607F92690797}"/>
          </ac:cxnSpMkLst>
        </pc:cxnChg>
        <pc:cxnChg chg="add mod">
          <ac:chgData name="linyd@gcu.edu.cn" userId="b8e7e040dcb4f74d" providerId="LiveId" clId="{C0699B5E-856A-43D0-919D-FA78BC5D0687}" dt="2022-02-13T07:17:44.283" v="3634" actId="1076"/>
          <ac:cxnSpMkLst>
            <pc:docMk/>
            <pc:sldMk cId="1035056879" sldId="309"/>
            <ac:cxnSpMk id="16" creationId="{CB8B45BC-CCB1-46BF-B3C6-74956FA54DE4}"/>
          </ac:cxnSpMkLst>
        </pc:cxnChg>
        <pc:cxnChg chg="add del mod">
          <ac:chgData name="linyd@gcu.edu.cn" userId="b8e7e040dcb4f74d" providerId="LiveId" clId="{C0699B5E-856A-43D0-919D-FA78BC5D0687}" dt="2022-02-13T07:17:37.568" v="3633" actId="478"/>
          <ac:cxnSpMkLst>
            <pc:docMk/>
            <pc:sldMk cId="1035056879" sldId="309"/>
            <ac:cxnSpMk id="21" creationId="{4077FAD4-0738-4922-BD0D-B713B088EFB4}"/>
          </ac:cxnSpMkLst>
        </pc:cxnChg>
      </pc:sldChg>
      <pc:sldChg chg="addSp delSp modSp new mod modAnim">
        <pc:chgData name="linyd@gcu.edu.cn" userId="b8e7e040dcb4f74d" providerId="LiveId" clId="{C0699B5E-856A-43D0-919D-FA78BC5D0687}" dt="2022-02-13T07:31:38.114" v="4079"/>
        <pc:sldMkLst>
          <pc:docMk/>
          <pc:sldMk cId="4114630574" sldId="310"/>
        </pc:sldMkLst>
        <pc:spChg chg="mod">
          <ac:chgData name="linyd@gcu.edu.cn" userId="b8e7e040dcb4f74d" providerId="LiveId" clId="{C0699B5E-856A-43D0-919D-FA78BC5D0687}" dt="2022-02-13T06:31:53.020" v="3188"/>
          <ac:spMkLst>
            <pc:docMk/>
            <pc:sldMk cId="4114630574" sldId="310"/>
            <ac:spMk id="2" creationId="{0E6D8E94-9465-4515-BE54-1F048646E5F6}"/>
          </ac:spMkLst>
        </pc:spChg>
        <pc:spChg chg="mod">
          <ac:chgData name="linyd@gcu.edu.cn" userId="b8e7e040dcb4f74d" providerId="LiveId" clId="{C0699B5E-856A-43D0-919D-FA78BC5D0687}" dt="2022-02-13T07:25:55.439" v="3998" actId="1076"/>
          <ac:spMkLst>
            <pc:docMk/>
            <pc:sldMk cId="4114630574" sldId="310"/>
            <ac:spMk id="3" creationId="{7E50CD21-C2E3-43AA-A7AA-2E97AB40E7A6}"/>
          </ac:spMkLst>
        </pc:spChg>
        <pc:spChg chg="add mod">
          <ac:chgData name="linyd@gcu.edu.cn" userId="b8e7e040dcb4f74d" providerId="LiveId" clId="{C0699B5E-856A-43D0-919D-FA78BC5D0687}" dt="2022-02-13T07:22:45.787" v="3889" actId="1076"/>
          <ac:spMkLst>
            <pc:docMk/>
            <pc:sldMk cId="4114630574" sldId="310"/>
            <ac:spMk id="5" creationId="{AE088EFE-340F-4C5B-9DF1-86F29A7E568A}"/>
          </ac:spMkLst>
        </pc:spChg>
        <pc:spChg chg="add mod">
          <ac:chgData name="linyd@gcu.edu.cn" userId="b8e7e040dcb4f74d" providerId="LiveId" clId="{C0699B5E-856A-43D0-919D-FA78BC5D0687}" dt="2022-02-13T07:23:02.053" v="3898" actId="207"/>
          <ac:spMkLst>
            <pc:docMk/>
            <pc:sldMk cId="4114630574" sldId="310"/>
            <ac:spMk id="6" creationId="{F54DA1F8-809C-4C66-86AD-E1882BC2DA23}"/>
          </ac:spMkLst>
        </pc:spChg>
        <pc:spChg chg="add mod">
          <ac:chgData name="linyd@gcu.edu.cn" userId="b8e7e040dcb4f74d" providerId="LiveId" clId="{C0699B5E-856A-43D0-919D-FA78BC5D0687}" dt="2022-02-13T07:23:20.649" v="3903"/>
          <ac:spMkLst>
            <pc:docMk/>
            <pc:sldMk cId="4114630574" sldId="310"/>
            <ac:spMk id="9" creationId="{DB4F2F8E-5765-4CDC-8C1B-1A77ECB6F001}"/>
          </ac:spMkLst>
        </pc:spChg>
        <pc:spChg chg="add mod">
          <ac:chgData name="linyd@gcu.edu.cn" userId="b8e7e040dcb4f74d" providerId="LiveId" clId="{C0699B5E-856A-43D0-919D-FA78BC5D0687}" dt="2022-02-13T07:23:36.227" v="3908" actId="1582"/>
          <ac:spMkLst>
            <pc:docMk/>
            <pc:sldMk cId="4114630574" sldId="310"/>
            <ac:spMk id="10" creationId="{1C47160C-741A-4D60-942D-6CCA9F3B54E5}"/>
          </ac:spMkLst>
        </pc:spChg>
        <pc:spChg chg="add mod">
          <ac:chgData name="linyd@gcu.edu.cn" userId="b8e7e040dcb4f74d" providerId="LiveId" clId="{C0699B5E-856A-43D0-919D-FA78BC5D0687}" dt="2022-02-13T07:24:22.474" v="3926" actId="313"/>
          <ac:spMkLst>
            <pc:docMk/>
            <pc:sldMk cId="4114630574" sldId="310"/>
            <ac:spMk id="11" creationId="{E8FF7E33-13D8-401C-8024-054AE6EEE081}"/>
          </ac:spMkLst>
        </pc:spChg>
        <pc:spChg chg="add mod">
          <ac:chgData name="linyd@gcu.edu.cn" userId="b8e7e040dcb4f74d" providerId="LiveId" clId="{C0699B5E-856A-43D0-919D-FA78BC5D0687}" dt="2022-02-13T07:25:01.643" v="3974" actId="14100"/>
          <ac:spMkLst>
            <pc:docMk/>
            <pc:sldMk cId="4114630574" sldId="310"/>
            <ac:spMk id="12" creationId="{88373073-0915-4686-9D32-0C130B93D2A9}"/>
          </ac:spMkLst>
        </pc:spChg>
        <pc:spChg chg="add mod">
          <ac:chgData name="linyd@gcu.edu.cn" userId="b8e7e040dcb4f74d" providerId="LiveId" clId="{C0699B5E-856A-43D0-919D-FA78BC5D0687}" dt="2022-02-13T07:27:13.531" v="4008" actId="1035"/>
          <ac:spMkLst>
            <pc:docMk/>
            <pc:sldMk cId="4114630574" sldId="310"/>
            <ac:spMk id="13" creationId="{CDDD38EE-3186-4819-8085-338A44C03F14}"/>
          </ac:spMkLst>
        </pc:spChg>
        <pc:spChg chg="add mod">
          <ac:chgData name="linyd@gcu.edu.cn" userId="b8e7e040dcb4f74d" providerId="LiveId" clId="{C0699B5E-856A-43D0-919D-FA78BC5D0687}" dt="2022-02-13T07:29:37.203" v="4023" actId="20577"/>
          <ac:spMkLst>
            <pc:docMk/>
            <pc:sldMk cId="4114630574" sldId="310"/>
            <ac:spMk id="14" creationId="{58E23DEF-26ED-4C40-BA47-FBBC0DD857C1}"/>
          </ac:spMkLst>
        </pc:spChg>
        <pc:spChg chg="add mod">
          <ac:chgData name="linyd@gcu.edu.cn" userId="b8e7e040dcb4f74d" providerId="LiveId" clId="{C0699B5E-856A-43D0-919D-FA78BC5D0687}" dt="2022-02-13T07:25:49.124" v="3995" actId="571"/>
          <ac:spMkLst>
            <pc:docMk/>
            <pc:sldMk cId="4114630574" sldId="310"/>
            <ac:spMk id="15" creationId="{96622CC6-E9C7-4475-BF08-08BBA8BA6B45}"/>
          </ac:spMkLst>
        </pc:spChg>
        <pc:spChg chg="add mod">
          <ac:chgData name="linyd@gcu.edu.cn" userId="b8e7e040dcb4f74d" providerId="LiveId" clId="{C0699B5E-856A-43D0-919D-FA78BC5D0687}" dt="2022-02-13T07:25:54.971" v="3997" actId="14100"/>
          <ac:spMkLst>
            <pc:docMk/>
            <pc:sldMk cId="4114630574" sldId="310"/>
            <ac:spMk id="16" creationId="{CA7DD0C3-B40D-420E-AA5C-55613D01CD8A}"/>
          </ac:spMkLst>
        </pc:spChg>
        <pc:spChg chg="add mod ord">
          <ac:chgData name="linyd@gcu.edu.cn" userId="b8e7e040dcb4f74d" providerId="LiveId" clId="{C0699B5E-856A-43D0-919D-FA78BC5D0687}" dt="2022-02-13T07:29:31.599" v="4021" actId="167"/>
          <ac:spMkLst>
            <pc:docMk/>
            <pc:sldMk cId="4114630574" sldId="310"/>
            <ac:spMk id="17" creationId="{27794F83-0192-4F6D-805D-9ABF8174830B}"/>
          </ac:spMkLst>
        </pc:spChg>
        <pc:spChg chg="add mod">
          <ac:chgData name="linyd@gcu.edu.cn" userId="b8e7e040dcb4f74d" providerId="LiveId" clId="{C0699B5E-856A-43D0-919D-FA78BC5D0687}" dt="2022-02-13T07:29:55.112" v="4025" actId="20577"/>
          <ac:spMkLst>
            <pc:docMk/>
            <pc:sldMk cId="4114630574" sldId="310"/>
            <ac:spMk id="18" creationId="{45B51364-DC00-4B59-AEFE-54198CD88093}"/>
          </ac:spMkLst>
        </pc:spChg>
        <pc:spChg chg="add mod">
          <ac:chgData name="linyd@gcu.edu.cn" userId="b8e7e040dcb4f74d" providerId="LiveId" clId="{C0699B5E-856A-43D0-919D-FA78BC5D0687}" dt="2022-02-13T07:30:13.148" v="4026" actId="571"/>
          <ac:spMkLst>
            <pc:docMk/>
            <pc:sldMk cId="4114630574" sldId="310"/>
            <ac:spMk id="19" creationId="{4617A2AE-7E86-4C8D-8828-13DED83559D4}"/>
          </ac:spMkLst>
        </pc:spChg>
        <pc:spChg chg="add mod">
          <ac:chgData name="linyd@gcu.edu.cn" userId="b8e7e040dcb4f74d" providerId="LiveId" clId="{C0699B5E-856A-43D0-919D-FA78BC5D0687}" dt="2022-02-13T07:30:30.786" v="4029"/>
          <ac:spMkLst>
            <pc:docMk/>
            <pc:sldMk cId="4114630574" sldId="310"/>
            <ac:spMk id="20" creationId="{316A4D5A-352A-451F-AA0A-408F9F9A1E8F}"/>
          </ac:spMkLst>
        </pc:spChg>
        <pc:spChg chg="add mod">
          <ac:chgData name="linyd@gcu.edu.cn" userId="b8e7e040dcb4f74d" providerId="LiveId" clId="{C0699B5E-856A-43D0-919D-FA78BC5D0687}" dt="2022-02-13T07:30:38.372" v="4030" actId="571"/>
          <ac:spMkLst>
            <pc:docMk/>
            <pc:sldMk cId="4114630574" sldId="310"/>
            <ac:spMk id="21" creationId="{2A875CBD-50CA-492E-969F-E67B5D7ED2EF}"/>
          </ac:spMkLst>
        </pc:spChg>
        <pc:spChg chg="add mod">
          <ac:chgData name="linyd@gcu.edu.cn" userId="b8e7e040dcb4f74d" providerId="LiveId" clId="{C0699B5E-856A-43D0-919D-FA78BC5D0687}" dt="2022-02-13T07:31:31.084" v="4078" actId="20577"/>
          <ac:spMkLst>
            <pc:docMk/>
            <pc:sldMk cId="4114630574" sldId="310"/>
            <ac:spMk id="22" creationId="{F83FF187-5755-4914-A836-B34ED738A796}"/>
          </ac:spMkLst>
        </pc:spChg>
        <pc:cxnChg chg="add del">
          <ac:chgData name="linyd@gcu.edu.cn" userId="b8e7e040dcb4f74d" providerId="LiveId" clId="{C0699B5E-856A-43D0-919D-FA78BC5D0687}" dt="2022-02-13T07:23:09.371" v="3900" actId="478"/>
          <ac:cxnSpMkLst>
            <pc:docMk/>
            <pc:sldMk cId="4114630574" sldId="310"/>
            <ac:cxnSpMk id="8" creationId="{3E2DBE6E-C7AB-4190-8514-D25F862567E7}"/>
          </ac:cxnSpMkLst>
        </pc:cxnChg>
      </pc:sldChg>
      <pc:sldChg chg="addSp delSp modSp add mod delAnim modAnim">
        <pc:chgData name="linyd@gcu.edu.cn" userId="b8e7e040dcb4f74d" providerId="LiveId" clId="{C0699B5E-856A-43D0-919D-FA78BC5D0687}" dt="2022-02-13T07:46:10.628" v="4473" actId="20577"/>
        <pc:sldMkLst>
          <pc:docMk/>
          <pc:sldMk cId="3401828724" sldId="311"/>
        </pc:sldMkLst>
        <pc:spChg chg="mod">
          <ac:chgData name="linyd@gcu.edu.cn" userId="b8e7e040dcb4f74d" providerId="LiveId" clId="{C0699B5E-856A-43D0-919D-FA78BC5D0687}" dt="2022-02-13T07:44:31.817" v="4463" actId="20577"/>
          <ac:spMkLst>
            <pc:docMk/>
            <pc:sldMk cId="3401828724" sldId="311"/>
            <ac:spMk id="2" creationId="{0E6D8E94-9465-4515-BE54-1F048646E5F6}"/>
          </ac:spMkLst>
        </pc:spChg>
        <pc:spChg chg="mod">
          <ac:chgData name="linyd@gcu.edu.cn" userId="b8e7e040dcb4f74d" providerId="LiveId" clId="{C0699B5E-856A-43D0-919D-FA78BC5D0687}" dt="2022-02-13T07:42:34.802" v="4429" actId="20577"/>
          <ac:spMkLst>
            <pc:docMk/>
            <pc:sldMk cId="3401828724" sldId="311"/>
            <ac:spMk id="3" creationId="{7E50CD21-C2E3-43AA-A7AA-2E97AB40E7A6}"/>
          </ac:spMkLst>
        </pc:spChg>
        <pc:spChg chg="add mod">
          <ac:chgData name="linyd@gcu.edu.cn" userId="b8e7e040dcb4f74d" providerId="LiveId" clId="{C0699B5E-856A-43D0-919D-FA78BC5D0687}" dt="2022-02-13T07:46:10.628" v="4473" actId="20577"/>
          <ac:spMkLst>
            <pc:docMk/>
            <pc:sldMk cId="3401828724" sldId="311"/>
            <ac:spMk id="4" creationId="{6E2F3FB0-4B7B-42BF-8560-5C3D918AD383}"/>
          </ac:spMkLst>
        </pc:spChg>
        <pc:spChg chg="del mo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5" creationId="{AE088EFE-340F-4C5B-9DF1-86F29A7E568A}"/>
          </ac:spMkLst>
        </pc:spChg>
        <pc:spChg chg="del mo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6" creationId="{F54DA1F8-809C-4C66-86AD-E1882BC2DA23}"/>
          </ac:spMkLst>
        </pc:spChg>
        <pc:spChg chg="del">
          <ac:chgData name="linyd@gcu.edu.cn" userId="b8e7e040dcb4f74d" providerId="LiveId" clId="{C0699B5E-856A-43D0-919D-FA78BC5D0687}" dt="2022-02-13T07:33:49.715" v="4103" actId="478"/>
          <ac:spMkLst>
            <pc:docMk/>
            <pc:sldMk cId="3401828724" sldId="311"/>
            <ac:spMk id="9" creationId="{DB4F2F8E-5765-4CDC-8C1B-1A77ECB6F001}"/>
          </ac:spMkLst>
        </pc:spChg>
        <pc:spChg chg="del mo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10" creationId="{1C47160C-741A-4D60-942D-6CCA9F3B54E5}"/>
          </ac:spMkLst>
        </pc:spChg>
        <pc:spChg chg="del mo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11" creationId="{E8FF7E33-13D8-401C-8024-054AE6EEE081}"/>
          </ac:spMkLst>
        </pc:spChg>
        <pc:spChg chg="add del mo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12" creationId="{88373073-0915-4686-9D32-0C130B93D2A9}"/>
          </ac:spMkLst>
        </pc:spChg>
        <pc:spChg chg="del">
          <ac:chgData name="linyd@gcu.edu.cn" userId="b8e7e040dcb4f74d" providerId="LiveId" clId="{C0699B5E-856A-43D0-919D-FA78BC5D0687}" dt="2022-02-13T07:33:13.369" v="4093" actId="478"/>
          <ac:spMkLst>
            <pc:docMk/>
            <pc:sldMk cId="3401828724" sldId="311"/>
            <ac:spMk id="13" creationId="{CDDD38EE-3186-4819-8085-338A44C03F14}"/>
          </ac:spMkLst>
        </pc:spChg>
        <pc:spChg chg="del or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14" creationId="{58E23DEF-26ED-4C40-BA47-FBBC0DD857C1}"/>
          </ac:spMkLst>
        </pc:spChg>
        <pc:spChg chg="del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15" creationId="{96622CC6-E9C7-4475-BF08-08BBA8BA6B45}"/>
          </ac:spMkLst>
        </pc:spChg>
        <pc:spChg chg="del mo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16" creationId="{CA7DD0C3-B40D-420E-AA5C-55613D01CD8A}"/>
          </ac:spMkLst>
        </pc:spChg>
        <pc:spChg chg="del">
          <ac:chgData name="linyd@gcu.edu.cn" userId="b8e7e040dcb4f74d" providerId="LiveId" clId="{C0699B5E-856A-43D0-919D-FA78BC5D0687}" dt="2022-02-13T07:35:33.620" v="4125" actId="478"/>
          <ac:spMkLst>
            <pc:docMk/>
            <pc:sldMk cId="3401828724" sldId="311"/>
            <ac:spMk id="17" creationId="{27794F83-0192-4F6D-805D-9ABF8174830B}"/>
          </ac:spMkLst>
        </pc:spChg>
        <pc:spChg chg="del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18" creationId="{45B51364-DC00-4B59-AEFE-54198CD88093}"/>
          </ac:spMkLst>
        </pc:spChg>
        <pc:spChg chg="del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19" creationId="{4617A2AE-7E86-4C8D-8828-13DED83559D4}"/>
          </ac:spMkLst>
        </pc:spChg>
        <pc:spChg chg="del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20" creationId="{316A4D5A-352A-451F-AA0A-408F9F9A1E8F}"/>
          </ac:spMkLst>
        </pc:spChg>
        <pc:spChg chg="del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21" creationId="{2A875CBD-50CA-492E-969F-E67B5D7ED2EF}"/>
          </ac:spMkLst>
        </pc:spChg>
        <pc:spChg chg="del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22" creationId="{F83FF187-5755-4914-A836-B34ED738A796}"/>
          </ac:spMkLst>
        </pc:spChg>
        <pc:spChg chg="add del mo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23" creationId="{62FCFDA4-8FE1-43D4-92C2-3FDD0E8FD078}"/>
          </ac:spMkLst>
        </pc:spChg>
        <pc:spChg chg="add del mo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24" creationId="{818FA2AD-45A4-4A72-9DFD-8457D3A02A71}"/>
          </ac:spMkLst>
        </pc:spChg>
      </pc:sldChg>
      <pc:sldChg chg="delSp modSp add mod delAnim modAnim">
        <pc:chgData name="linyd@gcu.edu.cn" userId="b8e7e040dcb4f74d" providerId="LiveId" clId="{C0699B5E-856A-43D0-919D-FA78BC5D0687}" dt="2022-02-13T07:39:46.708" v="4234"/>
        <pc:sldMkLst>
          <pc:docMk/>
          <pc:sldMk cId="1052386759" sldId="312"/>
        </pc:sldMkLst>
        <pc:spChg chg="mod">
          <ac:chgData name="linyd@gcu.edu.cn" userId="b8e7e040dcb4f74d" providerId="LiveId" clId="{C0699B5E-856A-43D0-919D-FA78BC5D0687}" dt="2022-02-13T07:39:46.708" v="4234"/>
          <ac:spMkLst>
            <pc:docMk/>
            <pc:sldMk cId="1052386759" sldId="312"/>
            <ac:spMk id="3" creationId="{7E50CD21-C2E3-43AA-A7AA-2E97AB40E7A6}"/>
          </ac:spMkLst>
        </pc:spChg>
        <pc:spChg chg="mod">
          <ac:chgData name="linyd@gcu.edu.cn" userId="b8e7e040dcb4f74d" providerId="LiveId" clId="{C0699B5E-856A-43D0-919D-FA78BC5D0687}" dt="2022-02-13T07:37:12.844" v="4162" actId="20577"/>
          <ac:spMkLst>
            <pc:docMk/>
            <pc:sldMk cId="1052386759" sldId="312"/>
            <ac:spMk id="5" creationId="{AE088EFE-340F-4C5B-9DF1-86F29A7E568A}"/>
          </ac:spMkLst>
        </pc:spChg>
        <pc:spChg chg="mod">
          <ac:chgData name="linyd@gcu.edu.cn" userId="b8e7e040dcb4f74d" providerId="LiveId" clId="{C0699B5E-856A-43D0-919D-FA78BC5D0687}" dt="2022-02-13T07:37:16.891" v="4166" actId="20577"/>
          <ac:spMkLst>
            <pc:docMk/>
            <pc:sldMk cId="1052386759" sldId="312"/>
            <ac:spMk id="6" creationId="{F54DA1F8-809C-4C66-86AD-E1882BC2DA23}"/>
          </ac:spMkLst>
        </pc:spChg>
        <pc:spChg chg="mod">
          <ac:chgData name="linyd@gcu.edu.cn" userId="b8e7e040dcb4f74d" providerId="LiveId" clId="{C0699B5E-856A-43D0-919D-FA78BC5D0687}" dt="2022-02-13T07:36:52.634" v="4159" actId="1037"/>
          <ac:spMkLst>
            <pc:docMk/>
            <pc:sldMk cId="1052386759" sldId="312"/>
            <ac:spMk id="10" creationId="{1C47160C-741A-4D60-942D-6CCA9F3B54E5}"/>
          </ac:spMkLst>
        </pc:spChg>
        <pc:spChg chg="mod">
          <ac:chgData name="linyd@gcu.edu.cn" userId="b8e7e040dcb4f74d" providerId="LiveId" clId="{C0699B5E-856A-43D0-919D-FA78BC5D0687}" dt="2022-02-13T07:37:35.088" v="4169" actId="20577"/>
          <ac:spMkLst>
            <pc:docMk/>
            <pc:sldMk cId="1052386759" sldId="312"/>
            <ac:spMk id="11" creationId="{E8FF7E33-13D8-401C-8024-054AE6EEE081}"/>
          </ac:spMkLst>
        </pc:spChg>
        <pc:spChg chg="mod">
          <ac:chgData name="linyd@gcu.edu.cn" userId="b8e7e040dcb4f74d" providerId="LiveId" clId="{C0699B5E-856A-43D0-919D-FA78BC5D0687}" dt="2022-02-13T07:38:14.783" v="4220" actId="20577"/>
          <ac:spMkLst>
            <pc:docMk/>
            <pc:sldMk cId="1052386759" sldId="312"/>
            <ac:spMk id="12" creationId="{88373073-0915-4686-9D32-0C130B93D2A9}"/>
          </ac:spMkLst>
        </pc:spChg>
        <pc:spChg chg="del">
          <ac:chgData name="linyd@gcu.edu.cn" userId="b8e7e040dcb4f74d" providerId="LiveId" clId="{C0699B5E-856A-43D0-919D-FA78BC5D0687}" dt="2022-02-13T07:38:02.872" v="4193" actId="478"/>
          <ac:spMkLst>
            <pc:docMk/>
            <pc:sldMk cId="1052386759" sldId="312"/>
            <ac:spMk id="13" creationId="{CDDD38EE-3186-4819-8085-338A44C03F14}"/>
          </ac:spMkLst>
        </pc:spChg>
        <pc:spChg chg="ord">
          <ac:chgData name="linyd@gcu.edu.cn" userId="b8e7e040dcb4f74d" providerId="LiveId" clId="{C0699B5E-856A-43D0-919D-FA78BC5D0687}" dt="2022-02-13T07:37:57.696" v="4191" actId="167"/>
          <ac:spMkLst>
            <pc:docMk/>
            <pc:sldMk cId="1052386759" sldId="312"/>
            <ac:spMk id="14" creationId="{58E23DEF-26ED-4C40-BA47-FBBC0DD857C1}"/>
          </ac:spMkLst>
        </pc:spChg>
        <pc:spChg chg="mod">
          <ac:chgData name="linyd@gcu.edu.cn" userId="b8e7e040dcb4f74d" providerId="LiveId" clId="{C0699B5E-856A-43D0-919D-FA78BC5D0687}" dt="2022-02-13T07:37:41.246" v="4188" actId="1038"/>
          <ac:spMkLst>
            <pc:docMk/>
            <pc:sldMk cId="1052386759" sldId="312"/>
            <ac:spMk id="16" creationId="{CA7DD0C3-B40D-420E-AA5C-55613D01CD8A}"/>
          </ac:spMkLst>
        </pc:spChg>
        <pc:spChg chg="del">
          <ac:chgData name="linyd@gcu.edu.cn" userId="b8e7e040dcb4f74d" providerId="LiveId" clId="{C0699B5E-856A-43D0-919D-FA78BC5D0687}" dt="2022-02-13T07:38:00.117" v="4192" actId="478"/>
          <ac:spMkLst>
            <pc:docMk/>
            <pc:sldMk cId="1052386759" sldId="312"/>
            <ac:spMk id="17" creationId="{27794F83-0192-4F6D-805D-9ABF8174830B}"/>
          </ac:spMkLst>
        </pc:spChg>
        <pc:spChg chg="mod">
          <ac:chgData name="linyd@gcu.edu.cn" userId="b8e7e040dcb4f74d" providerId="LiveId" clId="{C0699B5E-856A-43D0-919D-FA78BC5D0687}" dt="2022-02-13T07:39:04.641" v="4228" actId="20577"/>
          <ac:spMkLst>
            <pc:docMk/>
            <pc:sldMk cId="1052386759" sldId="312"/>
            <ac:spMk id="18" creationId="{45B51364-DC00-4B59-AEFE-54198CD88093}"/>
          </ac:spMkLst>
        </pc:spChg>
        <pc:spChg chg="mod">
          <ac:chgData name="linyd@gcu.edu.cn" userId="b8e7e040dcb4f74d" providerId="LiveId" clId="{C0699B5E-856A-43D0-919D-FA78BC5D0687}" dt="2022-02-13T07:39:17.947" v="4233" actId="1076"/>
          <ac:spMkLst>
            <pc:docMk/>
            <pc:sldMk cId="1052386759" sldId="312"/>
            <ac:spMk id="19" creationId="{4617A2AE-7E86-4C8D-8828-13DED83559D4}"/>
          </ac:spMkLst>
        </pc:spChg>
      </pc:sldChg>
      <pc:sldChg chg="addSp delSp modSp new mod">
        <pc:chgData name="linyd@gcu.edu.cn" userId="b8e7e040dcb4f74d" providerId="LiveId" clId="{C0699B5E-856A-43D0-919D-FA78BC5D0687}" dt="2022-02-13T07:56:10.093" v="4776" actId="207"/>
        <pc:sldMkLst>
          <pc:docMk/>
          <pc:sldMk cId="4073323965" sldId="313"/>
        </pc:sldMkLst>
        <pc:spChg chg="mod">
          <ac:chgData name="linyd@gcu.edu.cn" userId="b8e7e040dcb4f74d" providerId="LiveId" clId="{C0699B5E-856A-43D0-919D-FA78BC5D0687}" dt="2022-02-13T07:51:15.927" v="4503" actId="20577"/>
          <ac:spMkLst>
            <pc:docMk/>
            <pc:sldMk cId="4073323965" sldId="313"/>
            <ac:spMk id="2" creationId="{CA151306-D02C-43AD-8EEF-4D270F09C891}"/>
          </ac:spMkLst>
        </pc:spChg>
        <pc:spChg chg="mod">
          <ac:chgData name="linyd@gcu.edu.cn" userId="b8e7e040dcb4f74d" providerId="LiveId" clId="{C0699B5E-856A-43D0-919D-FA78BC5D0687}" dt="2022-02-13T07:56:10.093" v="4776" actId="207"/>
          <ac:spMkLst>
            <pc:docMk/>
            <pc:sldMk cId="4073323965" sldId="313"/>
            <ac:spMk id="3" creationId="{BE5F1E4B-DBB2-4CBC-852E-523500F33BAC}"/>
          </ac:spMkLst>
        </pc:spChg>
        <pc:picChg chg="add del mod">
          <ac:chgData name="linyd@gcu.edu.cn" userId="b8e7e040dcb4f74d" providerId="LiveId" clId="{C0699B5E-856A-43D0-919D-FA78BC5D0687}" dt="2022-02-13T07:54:28.530" v="4595" actId="21"/>
          <ac:picMkLst>
            <pc:docMk/>
            <pc:sldMk cId="4073323965" sldId="313"/>
            <ac:picMk id="5" creationId="{CF4B6B8B-26C7-4C11-BA4B-7DC66E86E0BA}"/>
          </ac:picMkLst>
        </pc:picChg>
      </pc:sldChg>
      <pc:sldChg chg="addSp modSp add mod">
        <pc:chgData name="linyd@gcu.edu.cn" userId="b8e7e040dcb4f74d" providerId="LiveId" clId="{C0699B5E-856A-43D0-919D-FA78BC5D0687}" dt="2022-02-13T07:57:13.970" v="4785" actId="1582"/>
        <pc:sldMkLst>
          <pc:docMk/>
          <pc:sldMk cId="2633166508" sldId="314"/>
        </pc:sldMkLst>
        <pc:spChg chg="mod">
          <ac:chgData name="linyd@gcu.edu.cn" userId="b8e7e040dcb4f74d" providerId="LiveId" clId="{C0699B5E-856A-43D0-919D-FA78BC5D0687}" dt="2022-02-13T07:56:30.314" v="4780" actId="20577"/>
          <ac:spMkLst>
            <pc:docMk/>
            <pc:sldMk cId="2633166508" sldId="314"/>
            <ac:spMk id="3" creationId="{BE5F1E4B-DBB2-4CBC-852E-523500F33BAC}"/>
          </ac:spMkLst>
        </pc:spChg>
        <pc:spChg chg="add mod">
          <ac:chgData name="linyd@gcu.edu.cn" userId="b8e7e040dcb4f74d" providerId="LiveId" clId="{C0699B5E-856A-43D0-919D-FA78BC5D0687}" dt="2022-02-13T07:57:13.970" v="4785" actId="1582"/>
          <ac:spMkLst>
            <pc:docMk/>
            <pc:sldMk cId="2633166508" sldId="314"/>
            <ac:spMk id="5" creationId="{B6CA8AE2-9B3C-4439-8286-F8386D9F80B6}"/>
          </ac:spMkLst>
        </pc:spChg>
        <pc:picChg chg="add mod">
          <ac:chgData name="linyd@gcu.edu.cn" userId="b8e7e040dcb4f74d" providerId="LiveId" clId="{C0699B5E-856A-43D0-919D-FA78BC5D0687}" dt="2022-02-13T07:56:23.836" v="4778" actId="1076"/>
          <ac:picMkLst>
            <pc:docMk/>
            <pc:sldMk cId="2633166508" sldId="314"/>
            <ac:picMk id="4" creationId="{B342F33B-7D68-452C-9575-99B30F10DD18}"/>
          </ac:picMkLst>
        </pc:picChg>
      </pc:sldChg>
      <pc:sldChg chg="addSp delSp modSp new mod">
        <pc:chgData name="linyd@gcu.edu.cn" userId="b8e7e040dcb4f74d" providerId="LiveId" clId="{C0699B5E-856A-43D0-919D-FA78BC5D0687}" dt="2022-02-13T08:08:17.476" v="5019" actId="207"/>
        <pc:sldMkLst>
          <pc:docMk/>
          <pc:sldMk cId="2235720781" sldId="315"/>
        </pc:sldMkLst>
        <pc:spChg chg="mod">
          <ac:chgData name="linyd@gcu.edu.cn" userId="b8e7e040dcb4f74d" providerId="LiveId" clId="{C0699B5E-856A-43D0-919D-FA78BC5D0687}" dt="2022-02-13T07:57:36.753" v="4787"/>
          <ac:spMkLst>
            <pc:docMk/>
            <pc:sldMk cId="2235720781" sldId="315"/>
            <ac:spMk id="2" creationId="{FF9D849C-D586-4D4D-B791-C0DF9949D110}"/>
          </ac:spMkLst>
        </pc:spChg>
        <pc:spChg chg="mod">
          <ac:chgData name="linyd@gcu.edu.cn" userId="b8e7e040dcb4f74d" providerId="LiveId" clId="{C0699B5E-856A-43D0-919D-FA78BC5D0687}" dt="2022-02-13T08:08:17.476" v="5019" actId="207"/>
          <ac:spMkLst>
            <pc:docMk/>
            <pc:sldMk cId="2235720781" sldId="315"/>
            <ac:spMk id="3" creationId="{F2FD68CF-930A-4DA7-A613-74B0939CEA21}"/>
          </ac:spMkLst>
        </pc:spChg>
        <pc:picChg chg="add mod">
          <ac:chgData name="linyd@gcu.edu.cn" userId="b8e7e040dcb4f74d" providerId="LiveId" clId="{C0699B5E-856A-43D0-919D-FA78BC5D0687}" dt="2022-02-13T08:02:09.460" v="4946" actId="1076"/>
          <ac:picMkLst>
            <pc:docMk/>
            <pc:sldMk cId="2235720781" sldId="315"/>
            <ac:picMk id="5" creationId="{F4C7DDA6-7EE9-400D-A778-B21B4DE40B42}"/>
          </ac:picMkLst>
        </pc:picChg>
        <pc:picChg chg="add mod">
          <ac:chgData name="linyd@gcu.edu.cn" userId="b8e7e040dcb4f74d" providerId="LiveId" clId="{C0699B5E-856A-43D0-919D-FA78BC5D0687}" dt="2022-02-13T08:03:47.891" v="5017" actId="1076"/>
          <ac:picMkLst>
            <pc:docMk/>
            <pc:sldMk cId="2235720781" sldId="315"/>
            <ac:picMk id="7" creationId="{E5985F4C-18EC-4488-982A-4F9601287E2E}"/>
          </ac:picMkLst>
        </pc:picChg>
        <pc:picChg chg="add del mod">
          <ac:chgData name="linyd@gcu.edu.cn" userId="b8e7e040dcb4f74d" providerId="LiveId" clId="{C0699B5E-856A-43D0-919D-FA78BC5D0687}" dt="2022-02-13T08:03:27.977" v="5012"/>
          <ac:picMkLst>
            <pc:docMk/>
            <pc:sldMk cId="2235720781" sldId="315"/>
            <ac:picMk id="8" creationId="{970000E2-C610-4DCE-86FE-A48317151CEC}"/>
          </ac:picMkLst>
        </pc:picChg>
        <pc:picChg chg="add mod">
          <ac:chgData name="linyd@gcu.edu.cn" userId="b8e7e040dcb4f74d" providerId="LiveId" clId="{C0699B5E-856A-43D0-919D-FA78BC5D0687}" dt="2022-02-13T08:03:47.891" v="5017" actId="1076"/>
          <ac:picMkLst>
            <pc:docMk/>
            <pc:sldMk cId="2235720781" sldId="315"/>
            <ac:picMk id="10" creationId="{42DF3943-EBC4-4321-AA2E-442CCF60C237}"/>
          </ac:picMkLst>
        </pc:picChg>
      </pc:sldChg>
      <pc:sldChg chg="modSp new mod">
        <pc:chgData name="linyd@gcu.edu.cn" userId="b8e7e040dcb4f74d" providerId="LiveId" clId="{C0699B5E-856A-43D0-919D-FA78BC5D0687}" dt="2022-02-13T08:15:54.552" v="5394" actId="20577"/>
        <pc:sldMkLst>
          <pc:docMk/>
          <pc:sldMk cId="2407287734" sldId="316"/>
        </pc:sldMkLst>
        <pc:spChg chg="mod">
          <ac:chgData name="linyd@gcu.edu.cn" userId="b8e7e040dcb4f74d" providerId="LiveId" clId="{C0699B5E-856A-43D0-919D-FA78BC5D0687}" dt="2022-02-13T08:08:33.894" v="5021"/>
          <ac:spMkLst>
            <pc:docMk/>
            <pc:sldMk cId="2407287734" sldId="316"/>
            <ac:spMk id="2" creationId="{ABA82519-1433-4A87-A463-1A5E0E3B0F79}"/>
          </ac:spMkLst>
        </pc:spChg>
        <pc:spChg chg="mod">
          <ac:chgData name="linyd@gcu.edu.cn" userId="b8e7e040dcb4f74d" providerId="LiveId" clId="{C0699B5E-856A-43D0-919D-FA78BC5D0687}" dt="2022-02-13T08:15:54.552" v="5394" actId="20577"/>
          <ac:spMkLst>
            <pc:docMk/>
            <pc:sldMk cId="2407287734" sldId="316"/>
            <ac:spMk id="3" creationId="{CCD21481-18BA-403F-BF45-8A08A60321C4}"/>
          </ac:spMkLst>
        </pc:spChg>
      </pc:sldChg>
      <pc:sldChg chg="addSp delSp modSp new mod">
        <pc:chgData name="linyd@gcu.edu.cn" userId="b8e7e040dcb4f74d" providerId="LiveId" clId="{C0699B5E-856A-43D0-919D-FA78BC5D0687}" dt="2022-02-13T08:19:50.407" v="5416" actId="20577"/>
        <pc:sldMkLst>
          <pc:docMk/>
          <pc:sldMk cId="2431040073" sldId="317"/>
        </pc:sldMkLst>
        <pc:spChg chg="del">
          <ac:chgData name="linyd@gcu.edu.cn" userId="b8e7e040dcb4f74d" providerId="LiveId" clId="{C0699B5E-856A-43D0-919D-FA78BC5D0687}" dt="2022-02-13T08:12:03.620" v="5166" actId="478"/>
          <ac:spMkLst>
            <pc:docMk/>
            <pc:sldMk cId="2431040073" sldId="317"/>
            <ac:spMk id="2" creationId="{DB43C563-69B6-420F-B8AE-26E3E12E4059}"/>
          </ac:spMkLst>
        </pc:spChg>
        <pc:spChg chg="del">
          <ac:chgData name="linyd@gcu.edu.cn" userId="b8e7e040dcb4f74d" providerId="LiveId" clId="{C0699B5E-856A-43D0-919D-FA78BC5D0687}" dt="2022-02-13T08:12:04.981" v="5167" actId="478"/>
          <ac:spMkLst>
            <pc:docMk/>
            <pc:sldMk cId="2431040073" sldId="317"/>
            <ac:spMk id="3" creationId="{8AECB5BC-CA25-4EF9-B680-C2F36823C8DB}"/>
          </ac:spMkLst>
        </pc:spChg>
        <pc:spChg chg="add mod">
          <ac:chgData name="linyd@gcu.edu.cn" userId="b8e7e040dcb4f74d" providerId="LiveId" clId="{C0699B5E-856A-43D0-919D-FA78BC5D0687}" dt="2022-02-13T08:13:58.492" v="5243" actId="1076"/>
          <ac:spMkLst>
            <pc:docMk/>
            <pc:sldMk cId="2431040073" sldId="317"/>
            <ac:spMk id="6" creationId="{8257EABD-5F47-4FB0-9AAB-6E7D8310F1B8}"/>
          </ac:spMkLst>
        </pc:spChg>
        <pc:spChg chg="add mod">
          <ac:chgData name="linyd@gcu.edu.cn" userId="b8e7e040dcb4f74d" providerId="LiveId" clId="{C0699B5E-856A-43D0-919D-FA78BC5D0687}" dt="2022-02-13T08:18:23.258" v="5398" actId="1582"/>
          <ac:spMkLst>
            <pc:docMk/>
            <pc:sldMk cId="2431040073" sldId="317"/>
            <ac:spMk id="7" creationId="{C5BC1AF6-95AE-43C1-9A1D-2B5625F5D866}"/>
          </ac:spMkLst>
        </pc:spChg>
        <pc:spChg chg="add mod">
          <ac:chgData name="linyd@gcu.edu.cn" userId="b8e7e040dcb4f74d" providerId="LiveId" clId="{C0699B5E-856A-43D0-919D-FA78BC5D0687}" dt="2022-02-13T08:19:43.907" v="5413" actId="1076"/>
          <ac:spMkLst>
            <pc:docMk/>
            <pc:sldMk cId="2431040073" sldId="317"/>
            <ac:spMk id="8" creationId="{3367E42D-18D5-4821-BB22-77B048B8E33C}"/>
          </ac:spMkLst>
        </pc:spChg>
        <pc:spChg chg="add mod">
          <ac:chgData name="linyd@gcu.edu.cn" userId="b8e7e040dcb4f74d" providerId="LiveId" clId="{C0699B5E-856A-43D0-919D-FA78BC5D0687}" dt="2022-02-13T08:19:50.407" v="5416" actId="20577"/>
          <ac:spMkLst>
            <pc:docMk/>
            <pc:sldMk cId="2431040073" sldId="317"/>
            <ac:spMk id="9" creationId="{DE32DD16-F80B-4F07-8949-615A5664684A}"/>
          </ac:spMkLst>
        </pc:spChg>
        <pc:picChg chg="add mod">
          <ac:chgData name="linyd@gcu.edu.cn" userId="b8e7e040dcb4f74d" providerId="LiveId" clId="{C0699B5E-856A-43D0-919D-FA78BC5D0687}" dt="2022-02-13T08:12:13.251" v="5170" actId="1076"/>
          <ac:picMkLst>
            <pc:docMk/>
            <pc:sldMk cId="2431040073" sldId="317"/>
            <ac:picMk id="5" creationId="{FD1FCE4D-0986-48ED-A8F1-E635FF3A96F0}"/>
          </ac:picMkLst>
        </pc:picChg>
      </pc:sldChg>
      <pc:sldChg chg="addSp modSp new mod">
        <pc:chgData name="linyd@gcu.edu.cn" userId="b8e7e040dcb4f74d" providerId="LiveId" clId="{C0699B5E-856A-43D0-919D-FA78BC5D0687}" dt="2022-02-14T02:43:50.953" v="5446" actId="1076"/>
        <pc:sldMkLst>
          <pc:docMk/>
          <pc:sldMk cId="2525261125" sldId="318"/>
        </pc:sldMkLst>
        <pc:spChg chg="mod">
          <ac:chgData name="linyd@gcu.edu.cn" userId="b8e7e040dcb4f74d" providerId="LiveId" clId="{C0699B5E-856A-43D0-919D-FA78BC5D0687}" dt="2022-02-14T02:35:07.200" v="5418"/>
          <ac:spMkLst>
            <pc:docMk/>
            <pc:sldMk cId="2525261125" sldId="318"/>
            <ac:spMk id="2" creationId="{939A1D55-7A4A-4079-8C42-D28768DE1568}"/>
          </ac:spMkLst>
        </pc:spChg>
        <pc:spChg chg="mod">
          <ac:chgData name="linyd@gcu.edu.cn" userId="b8e7e040dcb4f74d" providerId="LiveId" clId="{C0699B5E-856A-43D0-919D-FA78BC5D0687}" dt="2022-02-14T02:43:25.893" v="5441"/>
          <ac:spMkLst>
            <pc:docMk/>
            <pc:sldMk cId="2525261125" sldId="318"/>
            <ac:spMk id="3" creationId="{83B63A33-7772-469B-84AE-22A1E29F8BE8}"/>
          </ac:spMkLst>
        </pc:spChg>
        <pc:picChg chg="add mod">
          <ac:chgData name="linyd@gcu.edu.cn" userId="b8e7e040dcb4f74d" providerId="LiveId" clId="{C0699B5E-856A-43D0-919D-FA78BC5D0687}" dt="2022-02-14T02:43:50.953" v="5446" actId="1076"/>
          <ac:picMkLst>
            <pc:docMk/>
            <pc:sldMk cId="2525261125" sldId="318"/>
            <ac:picMk id="4" creationId="{A3C4DF33-BBA2-4BF7-A21D-9D756A5301E4}"/>
          </ac:picMkLst>
        </pc:picChg>
      </pc:sldChg>
      <pc:sldChg chg="addSp modSp new mod">
        <pc:chgData name="linyd@gcu.edu.cn" userId="b8e7e040dcb4f74d" providerId="LiveId" clId="{C0699B5E-856A-43D0-919D-FA78BC5D0687}" dt="2022-02-14T02:44:36.001" v="5495" actId="1076"/>
        <pc:sldMkLst>
          <pc:docMk/>
          <pc:sldMk cId="3599150368" sldId="319"/>
        </pc:sldMkLst>
        <pc:spChg chg="mod">
          <ac:chgData name="linyd@gcu.edu.cn" userId="b8e7e040dcb4f74d" providerId="LiveId" clId="{C0699B5E-856A-43D0-919D-FA78BC5D0687}" dt="2022-02-14T02:44:06.316" v="5468" actId="20577"/>
          <ac:spMkLst>
            <pc:docMk/>
            <pc:sldMk cId="3599150368" sldId="319"/>
            <ac:spMk id="2" creationId="{D001A891-3FA6-4438-93C5-093A63E7B33A}"/>
          </ac:spMkLst>
        </pc:spChg>
        <pc:spChg chg="mod">
          <ac:chgData name="linyd@gcu.edu.cn" userId="b8e7e040dcb4f74d" providerId="LiveId" clId="{C0699B5E-856A-43D0-919D-FA78BC5D0687}" dt="2022-02-14T02:44:22.898" v="5491"/>
          <ac:spMkLst>
            <pc:docMk/>
            <pc:sldMk cId="3599150368" sldId="319"/>
            <ac:spMk id="3" creationId="{627FF961-5265-471B-A712-CB15C5B41E81}"/>
          </ac:spMkLst>
        </pc:spChg>
        <pc:picChg chg="add mod">
          <ac:chgData name="linyd@gcu.edu.cn" userId="b8e7e040dcb4f74d" providerId="LiveId" clId="{C0699B5E-856A-43D0-919D-FA78BC5D0687}" dt="2022-02-14T02:44:36.001" v="5495" actId="1076"/>
          <ac:picMkLst>
            <pc:docMk/>
            <pc:sldMk cId="3599150368" sldId="319"/>
            <ac:picMk id="4" creationId="{C74F93D9-22A1-4722-BF53-F30908627E2C}"/>
          </ac:picMkLst>
        </pc:picChg>
      </pc:sldChg>
      <pc:sldChg chg="addSp delSp modSp new mod">
        <pc:chgData name="linyd@gcu.edu.cn" userId="b8e7e040dcb4f74d" providerId="LiveId" clId="{C0699B5E-856A-43D0-919D-FA78BC5D0687}" dt="2022-02-14T03:26:36.850" v="6043" actId="14100"/>
        <pc:sldMkLst>
          <pc:docMk/>
          <pc:sldMk cId="1968715219" sldId="320"/>
        </pc:sldMkLst>
        <pc:spChg chg="mod">
          <ac:chgData name="linyd@gcu.edu.cn" userId="b8e7e040dcb4f74d" providerId="LiveId" clId="{C0699B5E-856A-43D0-919D-FA78BC5D0687}" dt="2022-02-14T02:45:42.788" v="5517" actId="20577"/>
          <ac:spMkLst>
            <pc:docMk/>
            <pc:sldMk cId="1968715219" sldId="320"/>
            <ac:spMk id="2" creationId="{8D2B9B07-4FBE-4E53-8F27-871DF0139D27}"/>
          </ac:spMkLst>
        </pc:spChg>
        <pc:spChg chg="mod">
          <ac:chgData name="linyd@gcu.edu.cn" userId="b8e7e040dcb4f74d" providerId="LiveId" clId="{C0699B5E-856A-43D0-919D-FA78BC5D0687}" dt="2022-02-14T03:16:20.083" v="5810" actId="207"/>
          <ac:spMkLst>
            <pc:docMk/>
            <pc:sldMk cId="1968715219" sldId="320"/>
            <ac:spMk id="3" creationId="{42B282BE-1CF8-494B-B737-8B02E41D7ADD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5" creationId="{0E349CCC-16D6-4251-99DF-66531E5B3B51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6" creationId="{B31E67D4-2CEC-424D-A487-8B0E4F39E790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7" creationId="{025CA4A5-3FAD-4510-80C3-164ACC135802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8" creationId="{34C6B12C-8AF9-4585-8880-CE8721CD6351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9" creationId="{134790C1-B2C2-498F-8772-AB847D23AB26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10" creationId="{45F77A98-408B-4027-913B-E3E8FCFBBA0D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11" creationId="{C71398E9-28B7-4353-924A-FC7387D27FA8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12" creationId="{5A85A55E-E970-417D-91E5-D12BD46FE103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13" creationId="{B5DC4295-FFAD-4776-8006-2B6CB1BDE982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14" creationId="{874AE796-948A-41FA-82D2-C36BBC68C60B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15" creationId="{E414333C-9E27-4BFA-B3CB-C36492F45DFA}"/>
          </ac:spMkLst>
        </pc:spChg>
        <pc:spChg chg="add del mod">
          <ac:chgData name="linyd@gcu.edu.cn" userId="b8e7e040dcb4f74d" providerId="LiveId" clId="{C0699B5E-856A-43D0-919D-FA78BC5D0687}" dt="2022-02-14T02:51:11.047" v="5620" actId="478"/>
          <ac:spMkLst>
            <pc:docMk/>
            <pc:sldMk cId="1968715219" sldId="320"/>
            <ac:spMk id="18" creationId="{C5A35C6B-8CB3-4467-ACD3-404C5555854D}"/>
          </ac:spMkLst>
        </pc:spChg>
        <pc:spChg chg="add del">
          <ac:chgData name="linyd@gcu.edu.cn" userId="b8e7e040dcb4f74d" providerId="LiveId" clId="{C0699B5E-856A-43D0-919D-FA78BC5D0687}" dt="2022-02-14T02:51:32.322" v="5622" actId="478"/>
          <ac:spMkLst>
            <pc:docMk/>
            <pc:sldMk cId="1968715219" sldId="320"/>
            <ac:spMk id="19" creationId="{D594421E-A944-4F25-887E-6EE6C3B1EAAA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20" creationId="{A69B13D2-BAFB-4CF2-8480-3D215333CC83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21" creationId="{C766A4C0-3FF5-4E1D-B907-E801B528D4F1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22" creationId="{3432E3A2-D8F4-4490-9450-1C68D230E98B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25" creationId="{6C52B1C5-D142-4E7C-BE05-510BF9D17FA0}"/>
          </ac:spMkLst>
        </pc:spChg>
        <pc:spChg chg="add mod">
          <ac:chgData name="linyd@gcu.edu.cn" userId="b8e7e040dcb4f74d" providerId="LiveId" clId="{C0699B5E-856A-43D0-919D-FA78BC5D0687}" dt="2022-02-14T03:14:46.320" v="5696" actId="1582"/>
          <ac:spMkLst>
            <pc:docMk/>
            <pc:sldMk cId="1968715219" sldId="320"/>
            <ac:spMk id="28" creationId="{8A9DCE23-E1D4-485D-AF4C-F1658BAE254E}"/>
          </ac:spMkLst>
        </pc:spChg>
        <pc:spChg chg="add mod">
          <ac:chgData name="linyd@gcu.edu.cn" userId="b8e7e040dcb4f74d" providerId="LiveId" clId="{C0699B5E-856A-43D0-919D-FA78BC5D0687}" dt="2022-02-14T03:14:53.370" v="5698" actId="14100"/>
          <ac:spMkLst>
            <pc:docMk/>
            <pc:sldMk cId="1968715219" sldId="320"/>
            <ac:spMk id="29" creationId="{B6D35041-A743-4C77-914E-9D659AB5FC7D}"/>
          </ac:spMkLst>
        </pc:spChg>
        <pc:spChg chg="add mod">
          <ac:chgData name="linyd@gcu.edu.cn" userId="b8e7e040dcb4f74d" providerId="LiveId" clId="{C0699B5E-856A-43D0-919D-FA78BC5D0687}" dt="2022-02-14T03:15:00.989" v="5701" actId="1036"/>
          <ac:spMkLst>
            <pc:docMk/>
            <pc:sldMk cId="1968715219" sldId="320"/>
            <ac:spMk id="30" creationId="{53AAABD9-7B4B-4025-9DCE-50B04B376CA8}"/>
          </ac:spMkLst>
        </pc:spChg>
        <pc:spChg chg="add mod">
          <ac:chgData name="linyd@gcu.edu.cn" userId="b8e7e040dcb4f74d" providerId="LiveId" clId="{C0699B5E-856A-43D0-919D-FA78BC5D0687}" dt="2022-02-14T03:19:48.146" v="5826" actId="1076"/>
          <ac:spMkLst>
            <pc:docMk/>
            <pc:sldMk cId="1968715219" sldId="320"/>
            <ac:spMk id="34" creationId="{B3F8647B-B58F-4AF2-A9EF-15A9C9C0E4D3}"/>
          </ac:spMkLst>
        </pc:spChg>
        <pc:spChg chg="add mod">
          <ac:chgData name="linyd@gcu.edu.cn" userId="b8e7e040dcb4f74d" providerId="LiveId" clId="{C0699B5E-856A-43D0-919D-FA78BC5D0687}" dt="2022-02-14T03:20:13.681" v="5864" actId="1076"/>
          <ac:spMkLst>
            <pc:docMk/>
            <pc:sldMk cId="1968715219" sldId="320"/>
            <ac:spMk id="35" creationId="{BF2A465D-9881-4A6F-9FE2-37EA25A2D7B8}"/>
          </ac:spMkLst>
        </pc:spChg>
        <pc:spChg chg="add mod">
          <ac:chgData name="linyd@gcu.edu.cn" userId="b8e7e040dcb4f74d" providerId="LiveId" clId="{C0699B5E-856A-43D0-919D-FA78BC5D0687}" dt="2022-02-14T03:26:36.850" v="6043" actId="14100"/>
          <ac:spMkLst>
            <pc:docMk/>
            <pc:sldMk cId="1968715219" sldId="320"/>
            <ac:spMk id="36" creationId="{F64960BA-4311-4213-8D58-651CB35D4FB0}"/>
          </ac:spMkLst>
        </pc:spChg>
        <pc:picChg chg="add del mod">
          <ac:chgData name="linyd@gcu.edu.cn" userId="b8e7e040dcb4f74d" providerId="LiveId" clId="{C0699B5E-856A-43D0-919D-FA78BC5D0687}" dt="2022-02-14T03:10:01.908" v="5688" actId="478"/>
          <ac:picMkLst>
            <pc:docMk/>
            <pc:sldMk cId="1968715219" sldId="320"/>
            <ac:picMk id="4" creationId="{34180EA2-202E-46F5-9A64-2A0FA9CFF73A}"/>
          </ac:picMkLst>
        </pc:picChg>
        <pc:picChg chg="add mod">
          <ac:chgData name="linyd@gcu.edu.cn" userId="b8e7e040dcb4f74d" providerId="LiveId" clId="{C0699B5E-856A-43D0-919D-FA78BC5D0687}" dt="2022-02-14T03:10:55.497" v="5692" actId="14100"/>
          <ac:picMkLst>
            <pc:docMk/>
            <pc:sldMk cId="1968715219" sldId="320"/>
            <ac:picMk id="27" creationId="{CD1A83EF-EA0C-4DA8-9E66-C215E3888D2E}"/>
          </ac:picMkLst>
        </pc:picChg>
        <pc:picChg chg="add mod">
          <ac:chgData name="linyd@gcu.edu.cn" userId="b8e7e040dcb4f74d" providerId="LiveId" clId="{C0699B5E-856A-43D0-919D-FA78BC5D0687}" dt="2022-02-14T03:17:48.570" v="5814" actId="1076"/>
          <ac:picMkLst>
            <pc:docMk/>
            <pc:sldMk cId="1968715219" sldId="320"/>
            <ac:picMk id="32" creationId="{D844B049-8F03-477B-BE24-B4FE1BFE59F7}"/>
          </ac:picMkLst>
        </pc:picChg>
        <pc:picChg chg="add mod">
          <ac:chgData name="linyd@gcu.edu.cn" userId="b8e7e040dcb4f74d" providerId="LiveId" clId="{C0699B5E-856A-43D0-919D-FA78BC5D0687}" dt="2022-02-14T03:19:26.074" v="5816" actId="1076"/>
          <ac:picMkLst>
            <pc:docMk/>
            <pc:sldMk cId="1968715219" sldId="320"/>
            <ac:picMk id="33" creationId="{AEF53FD5-8C27-4DB9-9E52-1DCF8278446B}"/>
          </ac:picMkLst>
        </pc:picChg>
        <pc:cxnChg chg="add del">
          <ac:chgData name="linyd@gcu.edu.cn" userId="b8e7e040dcb4f74d" providerId="LiveId" clId="{C0699B5E-856A-43D0-919D-FA78BC5D0687}" dt="2022-02-14T02:50:56.479" v="5617" actId="478"/>
          <ac:cxnSpMkLst>
            <pc:docMk/>
            <pc:sldMk cId="1968715219" sldId="320"/>
            <ac:cxnSpMk id="17" creationId="{CE158128-4308-488F-B377-15EB7CCA6192}"/>
          </ac:cxnSpMkLst>
        </pc:cxnChg>
        <pc:cxnChg chg="add del mod">
          <ac:chgData name="linyd@gcu.edu.cn" userId="b8e7e040dcb4f74d" providerId="LiveId" clId="{C0699B5E-856A-43D0-919D-FA78BC5D0687}" dt="2022-02-14T03:10:05.120" v="5689" actId="478"/>
          <ac:cxnSpMkLst>
            <pc:docMk/>
            <pc:sldMk cId="1968715219" sldId="320"/>
            <ac:cxnSpMk id="24" creationId="{1684FBBA-B725-4C38-BEBF-6E174B9E12BA}"/>
          </ac:cxnSpMkLst>
        </pc:cxnChg>
      </pc:sldChg>
      <pc:sldChg chg="addSp modSp new mod">
        <pc:chgData name="linyd@gcu.edu.cn" userId="b8e7e040dcb4f74d" providerId="LiveId" clId="{C0699B5E-856A-43D0-919D-FA78BC5D0687}" dt="2022-02-14T03:24:45.982" v="5995" actId="113"/>
        <pc:sldMkLst>
          <pc:docMk/>
          <pc:sldMk cId="402061389" sldId="321"/>
        </pc:sldMkLst>
        <pc:spChg chg="mod">
          <ac:chgData name="linyd@gcu.edu.cn" userId="b8e7e040dcb4f74d" providerId="LiveId" clId="{C0699B5E-856A-43D0-919D-FA78BC5D0687}" dt="2022-02-14T03:21:28.278" v="5866"/>
          <ac:spMkLst>
            <pc:docMk/>
            <pc:sldMk cId="402061389" sldId="321"/>
            <ac:spMk id="2" creationId="{769F3E43-7347-4419-9190-4F5C72895041}"/>
          </ac:spMkLst>
        </pc:spChg>
        <pc:spChg chg="mod">
          <ac:chgData name="linyd@gcu.edu.cn" userId="b8e7e040dcb4f74d" providerId="LiveId" clId="{C0699B5E-856A-43D0-919D-FA78BC5D0687}" dt="2022-02-14T03:24:45.982" v="5995" actId="113"/>
          <ac:spMkLst>
            <pc:docMk/>
            <pc:sldMk cId="402061389" sldId="321"/>
            <ac:spMk id="3" creationId="{805CEE0A-8EE2-4BB2-941E-A07432B57BD4}"/>
          </ac:spMkLst>
        </pc:spChg>
        <pc:picChg chg="add mod">
          <ac:chgData name="linyd@gcu.edu.cn" userId="b8e7e040dcb4f74d" providerId="LiveId" clId="{C0699B5E-856A-43D0-919D-FA78BC5D0687}" dt="2022-02-14T03:24:41.881" v="5993" actId="14100"/>
          <ac:picMkLst>
            <pc:docMk/>
            <pc:sldMk cId="402061389" sldId="321"/>
            <ac:picMk id="5" creationId="{EEB33F4C-56AD-4106-966B-D77F536F27F5}"/>
          </ac:picMkLst>
        </pc:picChg>
      </pc:sldChg>
    </pc:docChg>
  </pc:docChgLst>
  <pc:docChgLst>
    <pc:chgData name="linyd@gcu.edu.cn" userId="b8e7e040dcb4f74d" providerId="LiveId" clId="{02E4E565-A8A4-4064-BC85-BAF750F21E30}"/>
    <pc:docChg chg="undo custSel addSld modSld">
      <pc:chgData name="linyd@gcu.edu.cn" userId="b8e7e040dcb4f74d" providerId="LiveId" clId="{02E4E565-A8A4-4064-BC85-BAF750F21E30}" dt="2022-02-19T10:40:33.130" v="35965" actId="20577"/>
      <pc:docMkLst>
        <pc:docMk/>
      </pc:docMkLst>
      <pc:sldChg chg="modSp mod">
        <pc:chgData name="linyd@gcu.edu.cn" userId="b8e7e040dcb4f74d" providerId="LiveId" clId="{02E4E565-A8A4-4064-BC85-BAF750F21E30}" dt="2022-02-18T15:50:26.614" v="528" actId="1582"/>
        <pc:sldMkLst>
          <pc:docMk/>
          <pc:sldMk cId="568007217" sldId="291"/>
        </pc:sldMkLst>
        <pc:spChg chg="mod">
          <ac:chgData name="linyd@gcu.edu.cn" userId="b8e7e040dcb4f74d" providerId="LiveId" clId="{02E4E565-A8A4-4064-BC85-BAF750F21E30}" dt="2022-02-18T15:50:26.614" v="528" actId="1582"/>
          <ac:spMkLst>
            <pc:docMk/>
            <pc:sldMk cId="568007217" sldId="291"/>
            <ac:spMk id="31" creationId="{B3B224D2-73A0-40F6-B9D8-EFA5A2D82C57}"/>
          </ac:spMkLst>
        </pc:spChg>
      </pc:sldChg>
      <pc:sldChg chg="modSp mod">
        <pc:chgData name="linyd@gcu.edu.cn" userId="b8e7e040dcb4f74d" providerId="LiveId" clId="{02E4E565-A8A4-4064-BC85-BAF750F21E30}" dt="2022-02-18T15:50:39.254" v="529" actId="207"/>
        <pc:sldMkLst>
          <pc:docMk/>
          <pc:sldMk cId="758593883" sldId="292"/>
        </pc:sldMkLst>
        <pc:spChg chg="mod">
          <ac:chgData name="linyd@gcu.edu.cn" userId="b8e7e040dcb4f74d" providerId="LiveId" clId="{02E4E565-A8A4-4064-BC85-BAF750F21E30}" dt="2022-02-18T15:50:39.254" v="529" actId="207"/>
          <ac:spMkLst>
            <pc:docMk/>
            <pc:sldMk cId="758593883" sldId="292"/>
            <ac:spMk id="3" creationId="{ED1D5490-EE49-4E48-A7FE-13BB343D92B7}"/>
          </ac:spMkLst>
        </pc:spChg>
      </pc:sldChg>
      <pc:sldChg chg="addSp delSp modSp mod">
        <pc:chgData name="linyd@gcu.edu.cn" userId="b8e7e040dcb4f74d" providerId="LiveId" clId="{02E4E565-A8A4-4064-BC85-BAF750F21E30}" dt="2022-02-18T15:44:09.470" v="265" actId="113"/>
        <pc:sldMkLst>
          <pc:docMk/>
          <pc:sldMk cId="1949389949" sldId="294"/>
        </pc:sldMkLst>
        <pc:spChg chg="mod">
          <ac:chgData name="linyd@gcu.edu.cn" userId="b8e7e040dcb4f74d" providerId="LiveId" clId="{02E4E565-A8A4-4064-BC85-BAF750F21E30}" dt="2022-02-18T15:42:07.219" v="193" actId="20577"/>
          <ac:spMkLst>
            <pc:docMk/>
            <pc:sldMk cId="1949389949" sldId="294"/>
            <ac:spMk id="3" creationId="{F0CC3D34-F3BD-4209-8C53-AB4DAA912104}"/>
          </ac:spMkLst>
        </pc:spChg>
        <pc:spChg chg="mod">
          <ac:chgData name="linyd@gcu.edu.cn" userId="b8e7e040dcb4f74d" providerId="LiveId" clId="{02E4E565-A8A4-4064-BC85-BAF750F21E30}" dt="2022-02-18T15:42:15.060" v="194" actId="1076"/>
          <ac:spMkLst>
            <pc:docMk/>
            <pc:sldMk cId="1949389949" sldId="294"/>
            <ac:spMk id="4" creationId="{B00E8912-AA5A-431D-9655-22B2B5ADB8F1}"/>
          </ac:spMkLst>
        </pc:spChg>
        <pc:spChg chg="add mod">
          <ac:chgData name="linyd@gcu.edu.cn" userId="b8e7e040dcb4f74d" providerId="LiveId" clId="{02E4E565-A8A4-4064-BC85-BAF750F21E30}" dt="2022-02-18T15:42:23.020" v="195" actId="1076"/>
          <ac:spMkLst>
            <pc:docMk/>
            <pc:sldMk cId="1949389949" sldId="294"/>
            <ac:spMk id="5" creationId="{ED1E5165-10E9-4AEE-81A1-B81D99511895}"/>
          </ac:spMkLst>
        </pc:spChg>
        <pc:spChg chg="add mod">
          <ac:chgData name="linyd@gcu.edu.cn" userId="b8e7e040dcb4f74d" providerId="LiveId" clId="{02E4E565-A8A4-4064-BC85-BAF750F21E30}" dt="2022-02-18T15:42:23.020" v="195" actId="1076"/>
          <ac:spMkLst>
            <pc:docMk/>
            <pc:sldMk cId="1949389949" sldId="294"/>
            <ac:spMk id="6" creationId="{3258E4F3-B7E7-416D-AC3C-0E6944711C91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8" creationId="{A52D731D-6850-410A-B41D-E8D6142D9988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9" creationId="{2671A093-678F-4370-BA42-96240A2F7124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10" creationId="{8F1326AF-5EB9-4F79-BCCF-3E917DB1F9E8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11" creationId="{9992B94D-5690-47F5-A0FA-203125761831}"/>
          </ac:spMkLst>
        </pc:spChg>
        <pc:spChg chg="mod">
          <ac:chgData name="linyd@gcu.edu.cn" userId="b8e7e040dcb4f74d" providerId="LiveId" clId="{02E4E565-A8A4-4064-BC85-BAF750F21E30}" dt="2022-02-18T15:42:36.358" v="216" actId="1038"/>
          <ac:spMkLst>
            <pc:docMk/>
            <pc:sldMk cId="1949389949" sldId="294"/>
            <ac:spMk id="12" creationId="{9ADD078F-7018-4D12-B944-D751CF775359}"/>
          </ac:spMkLst>
        </pc:spChg>
        <pc:spChg chg="mod">
          <ac:chgData name="linyd@gcu.edu.cn" userId="b8e7e040dcb4f74d" providerId="LiveId" clId="{02E4E565-A8A4-4064-BC85-BAF750F21E30}" dt="2022-02-18T15:43:03.932" v="244" actId="1035"/>
          <ac:spMkLst>
            <pc:docMk/>
            <pc:sldMk cId="1949389949" sldId="294"/>
            <ac:spMk id="13" creationId="{6C933611-C056-4282-A062-74E7AFE8A573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14" creationId="{AA511AC1-60EE-4A11-9E59-5A2CAA049AE9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15" creationId="{B716981C-2319-4142-8B86-10F25A7A6AA1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16" creationId="{E00AF3D5-3B67-4C8B-8F88-3DD91C6DB384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17" creationId="{5FBE684E-35EF-4260-8759-435D71E1B6E2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18" creationId="{EA6F2D2A-5780-40DB-908A-5B478861352C}"/>
          </ac:spMkLst>
        </pc:spChg>
        <pc:spChg chg="mod">
          <ac:chgData name="linyd@gcu.edu.cn" userId="b8e7e040dcb4f74d" providerId="LiveId" clId="{02E4E565-A8A4-4064-BC85-BAF750F21E30}" dt="2022-02-18T15:42:48.203" v="217" actId="20577"/>
          <ac:spMkLst>
            <pc:docMk/>
            <pc:sldMk cId="1949389949" sldId="294"/>
            <ac:spMk id="19" creationId="{C9C1D0F5-F3AD-4076-9FA2-C0EE12A6379E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20" creationId="{7B09EFAC-59E3-4A22-B9C5-E813D37A95C8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22" creationId="{311BD6A8-B042-4A22-80A4-471F3A8897E9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23" creationId="{4A875D2A-D194-41D9-A5F4-8363A20B380F}"/>
          </ac:spMkLst>
        </pc:spChg>
        <pc:spChg chg="del mod">
          <ac:chgData name="linyd@gcu.edu.cn" userId="b8e7e040dcb4f74d" providerId="LiveId" clId="{02E4E565-A8A4-4064-BC85-BAF750F21E30}" dt="2022-02-18T15:43:45.058" v="259" actId="478"/>
          <ac:spMkLst>
            <pc:docMk/>
            <pc:sldMk cId="1949389949" sldId="294"/>
            <ac:spMk id="24" creationId="{D551165B-E068-4C3B-896E-A84F181251AB}"/>
          </ac:spMkLst>
        </pc:spChg>
        <pc:spChg chg="del mod">
          <ac:chgData name="linyd@gcu.edu.cn" userId="b8e7e040dcb4f74d" providerId="LiveId" clId="{02E4E565-A8A4-4064-BC85-BAF750F21E30}" dt="2022-02-18T15:43:46.952" v="260" actId="478"/>
          <ac:spMkLst>
            <pc:docMk/>
            <pc:sldMk cId="1949389949" sldId="294"/>
            <ac:spMk id="25" creationId="{DDA019C9-CB95-4631-9C9B-21EBC0A06F9C}"/>
          </ac:spMkLst>
        </pc:spChg>
        <pc:spChg chg="del mod">
          <ac:chgData name="linyd@gcu.edu.cn" userId="b8e7e040dcb4f74d" providerId="LiveId" clId="{02E4E565-A8A4-4064-BC85-BAF750F21E30}" dt="2022-02-18T15:43:41.761" v="258" actId="478"/>
          <ac:spMkLst>
            <pc:docMk/>
            <pc:sldMk cId="1949389949" sldId="294"/>
            <ac:spMk id="26" creationId="{FEAB58D2-D30E-4067-A9CC-7873A72BE98D}"/>
          </ac:spMkLst>
        </pc:spChg>
        <pc:spChg chg="del mod">
          <ac:chgData name="linyd@gcu.edu.cn" userId="b8e7e040dcb4f74d" providerId="LiveId" clId="{02E4E565-A8A4-4064-BC85-BAF750F21E30}" dt="2022-02-18T15:43:28.810" v="253" actId="478"/>
          <ac:spMkLst>
            <pc:docMk/>
            <pc:sldMk cId="1949389949" sldId="294"/>
            <ac:spMk id="27" creationId="{4FE44CA1-735A-46B3-ACB7-3D50378B601B}"/>
          </ac:spMkLst>
        </pc:spChg>
        <pc:spChg chg="del mod">
          <ac:chgData name="linyd@gcu.edu.cn" userId="b8e7e040dcb4f74d" providerId="LiveId" clId="{02E4E565-A8A4-4064-BC85-BAF750F21E30}" dt="2022-02-18T15:43:26.398" v="251" actId="478"/>
          <ac:spMkLst>
            <pc:docMk/>
            <pc:sldMk cId="1949389949" sldId="294"/>
            <ac:spMk id="28" creationId="{FD41B675-AF97-40B7-B4AF-FC70D50FF8B6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29" creationId="{AC88C2D7-F860-45B7-9809-815749B60FAC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30" creationId="{41DAF7F3-3E9C-4F36-9B10-F4696C568D29}"/>
          </ac:spMkLst>
        </pc:spChg>
        <pc:spChg chg="del mod">
          <ac:chgData name="linyd@gcu.edu.cn" userId="b8e7e040dcb4f74d" providerId="LiveId" clId="{02E4E565-A8A4-4064-BC85-BAF750F21E30}" dt="2022-02-18T15:43:39.850" v="257" actId="478"/>
          <ac:spMkLst>
            <pc:docMk/>
            <pc:sldMk cId="1949389949" sldId="294"/>
            <ac:spMk id="31" creationId="{C586B3CF-09A9-40E0-A2DB-F37D85F0944E}"/>
          </ac:spMkLst>
        </pc:spChg>
        <pc:spChg chg="del mod">
          <ac:chgData name="linyd@gcu.edu.cn" userId="b8e7e040dcb4f74d" providerId="LiveId" clId="{02E4E565-A8A4-4064-BC85-BAF750F21E30}" dt="2022-02-18T15:43:33.649" v="255" actId="478"/>
          <ac:spMkLst>
            <pc:docMk/>
            <pc:sldMk cId="1949389949" sldId="294"/>
            <ac:spMk id="32" creationId="{0846B260-4ECF-4336-9316-0D46F182A48F}"/>
          </ac:spMkLst>
        </pc:spChg>
        <pc:spChg chg="del mod">
          <ac:chgData name="linyd@gcu.edu.cn" userId="b8e7e040dcb4f74d" providerId="LiveId" clId="{02E4E565-A8A4-4064-BC85-BAF750F21E30}" dt="2022-02-18T15:43:36.546" v="256" actId="478"/>
          <ac:spMkLst>
            <pc:docMk/>
            <pc:sldMk cId="1949389949" sldId="294"/>
            <ac:spMk id="33" creationId="{7E0971E6-D00D-41A2-AC06-031D1AAFC01B}"/>
          </ac:spMkLst>
        </pc:spChg>
        <pc:spChg chg="del mod">
          <ac:chgData name="linyd@gcu.edu.cn" userId="b8e7e040dcb4f74d" providerId="LiveId" clId="{02E4E565-A8A4-4064-BC85-BAF750F21E30}" dt="2022-02-18T15:43:30.179" v="254" actId="478"/>
          <ac:spMkLst>
            <pc:docMk/>
            <pc:sldMk cId="1949389949" sldId="294"/>
            <ac:spMk id="34" creationId="{1B53C763-CFE6-413F-AEA0-94630150572F}"/>
          </ac:spMkLst>
        </pc:spChg>
        <pc:spChg chg="add 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36" creationId="{D784996C-8ED1-4DAC-856A-AA7FB7E749BA}"/>
          </ac:spMkLst>
        </pc:spChg>
        <pc:spChg chg="add mod">
          <ac:chgData name="linyd@gcu.edu.cn" userId="b8e7e040dcb4f74d" providerId="LiveId" clId="{02E4E565-A8A4-4064-BC85-BAF750F21E30}" dt="2022-02-18T15:43:15.929" v="250" actId="20577"/>
          <ac:spMkLst>
            <pc:docMk/>
            <pc:sldMk cId="1949389949" sldId="294"/>
            <ac:spMk id="37" creationId="{D7D8698E-DAE5-4B1C-B0D3-751F58DAC630}"/>
          </ac:spMkLst>
        </pc:spChg>
        <pc:spChg chg="mod">
          <ac:chgData name="linyd@gcu.edu.cn" userId="b8e7e040dcb4f74d" providerId="LiveId" clId="{02E4E565-A8A4-4064-BC85-BAF750F21E30}" dt="2022-02-18T15:44:01.090" v="262" actId="571"/>
          <ac:spMkLst>
            <pc:docMk/>
            <pc:sldMk cId="1949389949" sldId="294"/>
            <ac:spMk id="39" creationId="{B64D7C02-7BB9-4E86-8A23-F490654B471D}"/>
          </ac:spMkLst>
        </pc:spChg>
        <pc:spChg chg="mod">
          <ac:chgData name="linyd@gcu.edu.cn" userId="b8e7e040dcb4f74d" providerId="LiveId" clId="{02E4E565-A8A4-4064-BC85-BAF750F21E30}" dt="2022-02-18T15:44:01.090" v="262" actId="571"/>
          <ac:spMkLst>
            <pc:docMk/>
            <pc:sldMk cId="1949389949" sldId="294"/>
            <ac:spMk id="40" creationId="{CF68BF04-5A26-4E6C-9288-4604224FAD17}"/>
          </ac:spMkLst>
        </pc:spChg>
        <pc:spChg chg="mod">
          <ac:chgData name="linyd@gcu.edu.cn" userId="b8e7e040dcb4f74d" providerId="LiveId" clId="{02E4E565-A8A4-4064-BC85-BAF750F21E30}" dt="2022-02-18T15:44:01.090" v="262" actId="571"/>
          <ac:spMkLst>
            <pc:docMk/>
            <pc:sldMk cId="1949389949" sldId="294"/>
            <ac:spMk id="41" creationId="{D3FFDB72-6254-454E-83F0-628F7DF31E99}"/>
          </ac:spMkLst>
        </pc:spChg>
        <pc:spChg chg="mod">
          <ac:chgData name="linyd@gcu.edu.cn" userId="b8e7e040dcb4f74d" providerId="LiveId" clId="{02E4E565-A8A4-4064-BC85-BAF750F21E30}" dt="2022-02-18T15:44:01.090" v="262" actId="571"/>
          <ac:spMkLst>
            <pc:docMk/>
            <pc:sldMk cId="1949389949" sldId="294"/>
            <ac:spMk id="42" creationId="{90FF5E9F-C3C5-4654-B6E0-3FDC082E7137}"/>
          </ac:spMkLst>
        </pc:spChg>
        <pc:spChg chg="mod">
          <ac:chgData name="linyd@gcu.edu.cn" userId="b8e7e040dcb4f74d" providerId="LiveId" clId="{02E4E565-A8A4-4064-BC85-BAF750F21E30}" dt="2022-02-18T15:44:01.090" v="262" actId="571"/>
          <ac:spMkLst>
            <pc:docMk/>
            <pc:sldMk cId="1949389949" sldId="294"/>
            <ac:spMk id="43" creationId="{4EA72F1B-18F3-4C7E-9CD3-354CFD6A4C41}"/>
          </ac:spMkLst>
        </pc:spChg>
        <pc:spChg chg="mod">
          <ac:chgData name="linyd@gcu.edu.cn" userId="b8e7e040dcb4f74d" providerId="LiveId" clId="{02E4E565-A8A4-4064-BC85-BAF750F21E30}" dt="2022-02-18T15:44:09.470" v="265" actId="113"/>
          <ac:spMkLst>
            <pc:docMk/>
            <pc:sldMk cId="1949389949" sldId="294"/>
            <ac:spMk id="44" creationId="{509836C2-ACC7-416B-AEDC-297BF958C114}"/>
          </ac:spMkLst>
        </pc:spChg>
        <pc:spChg chg="mod">
          <ac:chgData name="linyd@gcu.edu.cn" userId="b8e7e040dcb4f74d" providerId="LiveId" clId="{02E4E565-A8A4-4064-BC85-BAF750F21E30}" dt="2022-02-18T15:44:01.090" v="262" actId="571"/>
          <ac:spMkLst>
            <pc:docMk/>
            <pc:sldMk cId="1949389949" sldId="294"/>
            <ac:spMk id="45" creationId="{5F4450C8-2C4E-460A-B761-4C4EF8A731F8}"/>
          </ac:spMkLst>
        </pc:spChg>
        <pc:spChg chg="mod">
          <ac:chgData name="linyd@gcu.edu.cn" userId="b8e7e040dcb4f74d" providerId="LiveId" clId="{02E4E565-A8A4-4064-BC85-BAF750F21E30}" dt="2022-02-18T15:44:01.090" v="262" actId="571"/>
          <ac:spMkLst>
            <pc:docMk/>
            <pc:sldMk cId="1949389949" sldId="294"/>
            <ac:spMk id="46" creationId="{24C98CF4-5D69-4167-B843-424810318E98}"/>
          </ac:spMkLst>
        </pc:spChg>
        <pc:spChg chg="mod">
          <ac:chgData name="linyd@gcu.edu.cn" userId="b8e7e040dcb4f74d" providerId="LiveId" clId="{02E4E565-A8A4-4064-BC85-BAF750F21E30}" dt="2022-02-18T15:44:01.090" v="262" actId="571"/>
          <ac:spMkLst>
            <pc:docMk/>
            <pc:sldMk cId="1949389949" sldId="294"/>
            <ac:spMk id="47" creationId="{75DFC547-E34C-46F9-AE22-AC2941CB01EF}"/>
          </ac:spMkLst>
        </pc:spChg>
        <pc:spChg chg="mod">
          <ac:chgData name="linyd@gcu.edu.cn" userId="b8e7e040dcb4f74d" providerId="LiveId" clId="{02E4E565-A8A4-4064-BC85-BAF750F21E30}" dt="2022-02-18T15:44:01.090" v="262" actId="571"/>
          <ac:spMkLst>
            <pc:docMk/>
            <pc:sldMk cId="1949389949" sldId="294"/>
            <ac:spMk id="48" creationId="{89CC3929-91ED-4162-B6B6-C224FD21D308}"/>
          </ac:spMkLst>
        </pc:spChg>
        <pc:spChg chg="mod">
          <ac:chgData name="linyd@gcu.edu.cn" userId="b8e7e040dcb4f74d" providerId="LiveId" clId="{02E4E565-A8A4-4064-BC85-BAF750F21E30}" dt="2022-02-18T15:44:01.090" v="262" actId="571"/>
          <ac:spMkLst>
            <pc:docMk/>
            <pc:sldMk cId="1949389949" sldId="294"/>
            <ac:spMk id="49" creationId="{93C9DE4D-D149-4E40-B4FE-1C712A5B99D9}"/>
          </ac:spMkLst>
        </pc:spChg>
        <pc:spChg chg="mod">
          <ac:chgData name="linyd@gcu.edu.cn" userId="b8e7e040dcb4f74d" providerId="LiveId" clId="{02E4E565-A8A4-4064-BC85-BAF750F21E30}" dt="2022-02-18T15:44:01.090" v="262" actId="571"/>
          <ac:spMkLst>
            <pc:docMk/>
            <pc:sldMk cId="1949389949" sldId="294"/>
            <ac:spMk id="50" creationId="{56A7F4C1-B16E-477D-9B32-66805473343D}"/>
          </ac:spMkLst>
        </pc:spChg>
        <pc:spChg chg="mod">
          <ac:chgData name="linyd@gcu.edu.cn" userId="b8e7e040dcb4f74d" providerId="LiveId" clId="{02E4E565-A8A4-4064-BC85-BAF750F21E30}" dt="2022-02-18T15:44:01.090" v="262" actId="571"/>
          <ac:spMkLst>
            <pc:docMk/>
            <pc:sldMk cId="1949389949" sldId="294"/>
            <ac:spMk id="51" creationId="{B3322263-B685-4466-952B-7821FEA76FC4}"/>
          </ac:spMkLst>
        </pc:spChg>
        <pc:grpChg chg="add mod">
          <ac:chgData name="linyd@gcu.edu.cn" userId="b8e7e040dcb4f74d" providerId="LiveId" clId="{02E4E565-A8A4-4064-BC85-BAF750F21E30}" dt="2022-02-18T15:41:55.527" v="192"/>
          <ac:grpSpMkLst>
            <pc:docMk/>
            <pc:sldMk cId="1949389949" sldId="294"/>
            <ac:grpSpMk id="7" creationId="{E7009B4F-C769-4C6E-B0B4-395A78675A63}"/>
          </ac:grpSpMkLst>
        </pc:grpChg>
        <pc:grpChg chg="add del mod">
          <ac:chgData name="linyd@gcu.edu.cn" userId="b8e7e040dcb4f74d" providerId="LiveId" clId="{02E4E565-A8A4-4064-BC85-BAF750F21E30}" dt="2022-02-18T15:43:56.416" v="261" actId="478"/>
          <ac:grpSpMkLst>
            <pc:docMk/>
            <pc:sldMk cId="1949389949" sldId="294"/>
            <ac:grpSpMk id="21" creationId="{DFDCD1A1-502E-48BD-AA52-B496B1487569}"/>
          </ac:grpSpMkLst>
        </pc:grpChg>
        <pc:grpChg chg="add mod">
          <ac:chgData name="linyd@gcu.edu.cn" userId="b8e7e040dcb4f74d" providerId="LiveId" clId="{02E4E565-A8A4-4064-BC85-BAF750F21E30}" dt="2022-02-18T15:44:01.090" v="262" actId="571"/>
          <ac:grpSpMkLst>
            <pc:docMk/>
            <pc:sldMk cId="1949389949" sldId="294"/>
            <ac:grpSpMk id="38" creationId="{C26D997C-A4CE-46FD-B5BE-A7435E74EBD3}"/>
          </ac:grpSpMkLst>
        </pc:grpChg>
        <pc:cxnChg chg="add del mod">
          <ac:chgData name="linyd@gcu.edu.cn" userId="b8e7e040dcb4f74d" providerId="LiveId" clId="{02E4E565-A8A4-4064-BC85-BAF750F21E30}" dt="2022-02-18T15:43:27.259" v="252" actId="478"/>
          <ac:cxnSpMkLst>
            <pc:docMk/>
            <pc:sldMk cId="1949389949" sldId="294"/>
            <ac:cxnSpMk id="35" creationId="{9F4449B9-4518-4158-8D85-38D0FDCD7CD4}"/>
          </ac:cxnSpMkLst>
        </pc:cxnChg>
      </pc:sldChg>
      <pc:sldChg chg="addSp delSp modSp add mod">
        <pc:chgData name="linyd@gcu.edu.cn" userId="b8e7e040dcb4f74d" providerId="LiveId" clId="{02E4E565-A8A4-4064-BC85-BAF750F21E30}" dt="2022-02-18T15:48:22.802" v="526" actId="20577"/>
        <pc:sldMkLst>
          <pc:docMk/>
          <pc:sldMk cId="1663492987" sldId="295"/>
        </pc:sldMkLst>
        <pc:spChg chg="mod">
          <ac:chgData name="linyd@gcu.edu.cn" userId="b8e7e040dcb4f74d" providerId="LiveId" clId="{02E4E565-A8A4-4064-BC85-BAF750F21E30}" dt="2022-02-18T15:48:22.802" v="526" actId="20577"/>
          <ac:spMkLst>
            <pc:docMk/>
            <pc:sldMk cId="1663492987" sldId="295"/>
            <ac:spMk id="3" creationId="{F0CC3D34-F3BD-4209-8C53-AB4DAA912104}"/>
          </ac:spMkLst>
        </pc:spChg>
        <pc:spChg chg="mod">
          <ac:chgData name="linyd@gcu.edu.cn" userId="b8e7e040dcb4f74d" providerId="LiveId" clId="{02E4E565-A8A4-4064-BC85-BAF750F21E30}" dt="2022-02-18T15:46:01.657" v="465" actId="6549"/>
          <ac:spMkLst>
            <pc:docMk/>
            <pc:sldMk cId="1663492987" sldId="295"/>
            <ac:spMk id="4" creationId="{B00E8912-AA5A-431D-9655-22B2B5ADB8F1}"/>
          </ac:spMkLst>
        </pc:spChg>
        <pc:spChg chg="mod">
          <ac:chgData name="linyd@gcu.edu.cn" userId="b8e7e040dcb4f74d" providerId="LiveId" clId="{02E4E565-A8A4-4064-BC85-BAF750F21E30}" dt="2022-02-18T15:46:11.113" v="468" actId="20577"/>
          <ac:spMkLst>
            <pc:docMk/>
            <pc:sldMk cId="1663492987" sldId="295"/>
            <ac:spMk id="5" creationId="{ED1E5165-10E9-4AEE-81A1-B81D99511895}"/>
          </ac:spMkLst>
        </pc:spChg>
        <pc:spChg chg="mod">
          <ac:chgData name="linyd@gcu.edu.cn" userId="b8e7e040dcb4f74d" providerId="LiveId" clId="{02E4E565-A8A4-4064-BC85-BAF750F21E30}" dt="2022-02-18T15:46:15.544" v="469" actId="20577"/>
          <ac:spMkLst>
            <pc:docMk/>
            <pc:sldMk cId="1663492987" sldId="295"/>
            <ac:spMk id="6" creationId="{3258E4F3-B7E7-416D-AC3C-0E6944711C91}"/>
          </ac:spMkLst>
        </pc:spChg>
        <pc:spChg chg="add mod">
          <ac:chgData name="linyd@gcu.edu.cn" userId="b8e7e040dcb4f74d" providerId="LiveId" clId="{02E4E565-A8A4-4064-BC85-BAF750F21E30}" dt="2022-02-18T15:47:34.908" v="485" actId="208"/>
          <ac:spMkLst>
            <pc:docMk/>
            <pc:sldMk cId="1663492987" sldId="295"/>
            <ac:spMk id="21" creationId="{BDE9AC52-6A70-46FD-B027-A7206CBA9562}"/>
          </ac:spMkLst>
        </pc:spChg>
        <pc:spChg chg="mod">
          <ac:chgData name="linyd@gcu.edu.cn" userId="b8e7e040dcb4f74d" providerId="LiveId" clId="{02E4E565-A8A4-4064-BC85-BAF750F21E30}" dt="2022-02-18T15:48:00.320" v="519" actId="1037"/>
          <ac:spMkLst>
            <pc:docMk/>
            <pc:sldMk cId="1663492987" sldId="295"/>
            <ac:spMk id="37" creationId="{D7D8698E-DAE5-4B1C-B0D3-751F58DAC630}"/>
          </ac:spMkLst>
        </pc:spChg>
        <pc:spChg chg="mod">
          <ac:chgData name="linyd@gcu.edu.cn" userId="b8e7e040dcb4f74d" providerId="LiveId" clId="{02E4E565-A8A4-4064-BC85-BAF750F21E30}" dt="2022-02-18T15:46:25.147" v="470" actId="571"/>
          <ac:spMkLst>
            <pc:docMk/>
            <pc:sldMk cId="1663492987" sldId="295"/>
            <ac:spMk id="39" creationId="{B64D7C02-7BB9-4E86-8A23-F490654B471D}"/>
          </ac:spMkLst>
        </pc:spChg>
        <pc:spChg chg="mod">
          <ac:chgData name="linyd@gcu.edu.cn" userId="b8e7e040dcb4f74d" providerId="LiveId" clId="{02E4E565-A8A4-4064-BC85-BAF750F21E30}" dt="2022-02-18T15:46:25.147" v="470" actId="571"/>
          <ac:spMkLst>
            <pc:docMk/>
            <pc:sldMk cId="1663492987" sldId="295"/>
            <ac:spMk id="40" creationId="{CF68BF04-5A26-4E6C-9288-4604224FAD17}"/>
          </ac:spMkLst>
        </pc:spChg>
        <pc:spChg chg="mod">
          <ac:chgData name="linyd@gcu.edu.cn" userId="b8e7e040dcb4f74d" providerId="LiveId" clId="{02E4E565-A8A4-4064-BC85-BAF750F21E30}" dt="2022-02-18T15:46:25.147" v="470" actId="571"/>
          <ac:spMkLst>
            <pc:docMk/>
            <pc:sldMk cId="1663492987" sldId="295"/>
            <ac:spMk id="41" creationId="{D3FFDB72-6254-454E-83F0-628F7DF31E99}"/>
          </ac:spMkLst>
        </pc:spChg>
        <pc:spChg chg="mod">
          <ac:chgData name="linyd@gcu.edu.cn" userId="b8e7e040dcb4f74d" providerId="LiveId" clId="{02E4E565-A8A4-4064-BC85-BAF750F21E30}" dt="2022-02-18T15:46:25.147" v="470" actId="571"/>
          <ac:spMkLst>
            <pc:docMk/>
            <pc:sldMk cId="1663492987" sldId="295"/>
            <ac:spMk id="42" creationId="{90FF5E9F-C3C5-4654-B6E0-3FDC082E7137}"/>
          </ac:spMkLst>
        </pc:spChg>
        <pc:spChg chg="mod">
          <ac:chgData name="linyd@gcu.edu.cn" userId="b8e7e040dcb4f74d" providerId="LiveId" clId="{02E4E565-A8A4-4064-BC85-BAF750F21E30}" dt="2022-02-18T15:46:25.147" v="470" actId="571"/>
          <ac:spMkLst>
            <pc:docMk/>
            <pc:sldMk cId="1663492987" sldId="295"/>
            <ac:spMk id="43" creationId="{4EA72F1B-18F3-4C7E-9CD3-354CFD6A4C41}"/>
          </ac:spMkLst>
        </pc:spChg>
        <pc:spChg chg="mod">
          <ac:chgData name="linyd@gcu.edu.cn" userId="b8e7e040dcb4f74d" providerId="LiveId" clId="{02E4E565-A8A4-4064-BC85-BAF750F21E30}" dt="2022-02-18T15:46:40.843" v="476" actId="113"/>
          <ac:spMkLst>
            <pc:docMk/>
            <pc:sldMk cId="1663492987" sldId="295"/>
            <ac:spMk id="44" creationId="{509836C2-ACC7-416B-AEDC-297BF958C114}"/>
          </ac:spMkLst>
        </pc:spChg>
        <pc:spChg chg="mod">
          <ac:chgData name="linyd@gcu.edu.cn" userId="b8e7e040dcb4f74d" providerId="LiveId" clId="{02E4E565-A8A4-4064-BC85-BAF750F21E30}" dt="2022-02-18T15:46:25.147" v="470" actId="571"/>
          <ac:spMkLst>
            <pc:docMk/>
            <pc:sldMk cId="1663492987" sldId="295"/>
            <ac:spMk id="45" creationId="{5F4450C8-2C4E-460A-B761-4C4EF8A731F8}"/>
          </ac:spMkLst>
        </pc:spChg>
        <pc:spChg chg="mod">
          <ac:chgData name="linyd@gcu.edu.cn" userId="b8e7e040dcb4f74d" providerId="LiveId" clId="{02E4E565-A8A4-4064-BC85-BAF750F21E30}" dt="2022-02-18T15:46:25.147" v="470" actId="571"/>
          <ac:spMkLst>
            <pc:docMk/>
            <pc:sldMk cId="1663492987" sldId="295"/>
            <ac:spMk id="46" creationId="{24C98CF4-5D69-4167-B843-424810318E98}"/>
          </ac:spMkLst>
        </pc:spChg>
        <pc:spChg chg="mod">
          <ac:chgData name="linyd@gcu.edu.cn" userId="b8e7e040dcb4f74d" providerId="LiveId" clId="{02E4E565-A8A4-4064-BC85-BAF750F21E30}" dt="2022-02-18T15:46:25.147" v="470" actId="571"/>
          <ac:spMkLst>
            <pc:docMk/>
            <pc:sldMk cId="1663492987" sldId="295"/>
            <ac:spMk id="47" creationId="{75DFC547-E34C-46F9-AE22-AC2941CB01EF}"/>
          </ac:spMkLst>
        </pc:spChg>
        <pc:spChg chg="mod">
          <ac:chgData name="linyd@gcu.edu.cn" userId="b8e7e040dcb4f74d" providerId="LiveId" clId="{02E4E565-A8A4-4064-BC85-BAF750F21E30}" dt="2022-02-18T15:46:25.147" v="470" actId="571"/>
          <ac:spMkLst>
            <pc:docMk/>
            <pc:sldMk cId="1663492987" sldId="295"/>
            <ac:spMk id="48" creationId="{89CC3929-91ED-4162-B6B6-C224FD21D308}"/>
          </ac:spMkLst>
        </pc:spChg>
        <pc:spChg chg="mod">
          <ac:chgData name="linyd@gcu.edu.cn" userId="b8e7e040dcb4f74d" providerId="LiveId" clId="{02E4E565-A8A4-4064-BC85-BAF750F21E30}" dt="2022-02-18T15:46:25.147" v="470" actId="571"/>
          <ac:spMkLst>
            <pc:docMk/>
            <pc:sldMk cId="1663492987" sldId="295"/>
            <ac:spMk id="49" creationId="{93C9DE4D-D149-4E40-B4FE-1C712A5B99D9}"/>
          </ac:spMkLst>
        </pc:spChg>
        <pc:spChg chg="mod">
          <ac:chgData name="linyd@gcu.edu.cn" userId="b8e7e040dcb4f74d" providerId="LiveId" clId="{02E4E565-A8A4-4064-BC85-BAF750F21E30}" dt="2022-02-18T15:46:25.147" v="470" actId="571"/>
          <ac:spMkLst>
            <pc:docMk/>
            <pc:sldMk cId="1663492987" sldId="295"/>
            <ac:spMk id="50" creationId="{56A7F4C1-B16E-477D-9B32-66805473343D}"/>
          </ac:spMkLst>
        </pc:spChg>
        <pc:spChg chg="del mod">
          <ac:chgData name="linyd@gcu.edu.cn" userId="b8e7e040dcb4f74d" providerId="LiveId" clId="{02E4E565-A8A4-4064-BC85-BAF750F21E30}" dt="2022-02-18T15:47:02.063" v="480" actId="478"/>
          <ac:spMkLst>
            <pc:docMk/>
            <pc:sldMk cId="1663492987" sldId="295"/>
            <ac:spMk id="51" creationId="{B3322263-B685-4466-952B-7821FEA76FC4}"/>
          </ac:spMkLst>
        </pc:spChg>
        <pc:spChg chg="add mod">
          <ac:chgData name="linyd@gcu.edu.cn" userId="b8e7e040dcb4f74d" providerId="LiveId" clId="{02E4E565-A8A4-4064-BC85-BAF750F21E30}" dt="2022-02-18T15:46:55.402" v="479" actId="207"/>
          <ac:spMkLst>
            <pc:docMk/>
            <pc:sldMk cId="1663492987" sldId="295"/>
            <ac:spMk id="52" creationId="{B95E3467-5F3E-4491-9B65-6256DB923F7B}"/>
          </ac:spMkLst>
        </pc:spChg>
        <pc:grpChg chg="mod">
          <ac:chgData name="linyd@gcu.edu.cn" userId="b8e7e040dcb4f74d" providerId="LiveId" clId="{02E4E565-A8A4-4064-BC85-BAF750F21E30}" dt="2022-02-18T15:46:25.147" v="470" actId="571"/>
          <ac:grpSpMkLst>
            <pc:docMk/>
            <pc:sldMk cId="1663492987" sldId="295"/>
            <ac:grpSpMk id="38" creationId="{C26D997C-A4CE-46FD-B5BE-A7435E74EBD3}"/>
          </ac:grpSpMkLst>
        </pc:grpChg>
      </pc:sldChg>
      <pc:sldChg chg="addSp modSp new mod modAnim">
        <pc:chgData name="linyd@gcu.edu.cn" userId="b8e7e040dcb4f74d" providerId="LiveId" clId="{02E4E565-A8A4-4064-BC85-BAF750F21E30}" dt="2022-02-18T16:05:19.864" v="1358"/>
        <pc:sldMkLst>
          <pc:docMk/>
          <pc:sldMk cId="3200934050" sldId="296"/>
        </pc:sldMkLst>
        <pc:spChg chg="mod">
          <ac:chgData name="linyd@gcu.edu.cn" userId="b8e7e040dcb4f74d" providerId="LiveId" clId="{02E4E565-A8A4-4064-BC85-BAF750F21E30}" dt="2022-02-18T15:51:46.790" v="538" actId="20577"/>
          <ac:spMkLst>
            <pc:docMk/>
            <pc:sldMk cId="3200934050" sldId="296"/>
            <ac:spMk id="2" creationId="{FE69D5DB-EEFE-4C86-AE5A-B2D3421CF521}"/>
          </ac:spMkLst>
        </pc:spChg>
        <pc:spChg chg="mod">
          <ac:chgData name="linyd@gcu.edu.cn" userId="b8e7e040dcb4f74d" providerId="LiveId" clId="{02E4E565-A8A4-4064-BC85-BAF750F21E30}" dt="2022-02-18T16:02:11.895" v="1159" actId="207"/>
          <ac:spMkLst>
            <pc:docMk/>
            <pc:sldMk cId="3200934050" sldId="296"/>
            <ac:spMk id="3" creationId="{A4A7731F-9C2F-456D-BFCD-571A14B35C4C}"/>
          </ac:spMkLst>
        </pc:spChg>
        <pc:spChg chg="add mod">
          <ac:chgData name="linyd@gcu.edu.cn" userId="b8e7e040dcb4f74d" providerId="LiveId" clId="{02E4E565-A8A4-4064-BC85-BAF750F21E30}" dt="2022-02-18T16:05:13.482" v="1357" actId="14100"/>
          <ac:spMkLst>
            <pc:docMk/>
            <pc:sldMk cId="3200934050" sldId="296"/>
            <ac:spMk id="4" creationId="{83B4D94C-5414-4A73-BA9E-965270CB0CDB}"/>
          </ac:spMkLst>
        </pc:spChg>
      </pc:sldChg>
      <pc:sldChg chg="modSp new mod">
        <pc:chgData name="linyd@gcu.edu.cn" userId="b8e7e040dcb4f74d" providerId="LiveId" clId="{02E4E565-A8A4-4064-BC85-BAF750F21E30}" dt="2022-02-18T16:12:52.892" v="1880" actId="207"/>
        <pc:sldMkLst>
          <pc:docMk/>
          <pc:sldMk cId="2145955078" sldId="297"/>
        </pc:sldMkLst>
        <pc:spChg chg="mod">
          <ac:chgData name="linyd@gcu.edu.cn" userId="b8e7e040dcb4f74d" providerId="LiveId" clId="{02E4E565-A8A4-4064-BC85-BAF750F21E30}" dt="2022-02-18T16:02:33.239" v="1171" actId="20577"/>
          <ac:spMkLst>
            <pc:docMk/>
            <pc:sldMk cId="2145955078" sldId="297"/>
            <ac:spMk id="2" creationId="{873CDA5F-AD8B-42C3-A4E7-A55E2ADF6B73}"/>
          </ac:spMkLst>
        </pc:spChg>
        <pc:spChg chg="mod">
          <ac:chgData name="linyd@gcu.edu.cn" userId="b8e7e040dcb4f74d" providerId="LiveId" clId="{02E4E565-A8A4-4064-BC85-BAF750F21E30}" dt="2022-02-18T16:12:52.892" v="1880" actId="207"/>
          <ac:spMkLst>
            <pc:docMk/>
            <pc:sldMk cId="2145955078" sldId="297"/>
            <ac:spMk id="3" creationId="{5E0A1ABE-067A-4C93-9EA7-AFF3D48DD6F1}"/>
          </ac:spMkLst>
        </pc:spChg>
      </pc:sldChg>
      <pc:sldChg chg="addSp modSp add mod modAnim">
        <pc:chgData name="linyd@gcu.edu.cn" userId="b8e7e040dcb4f74d" providerId="LiveId" clId="{02E4E565-A8A4-4064-BC85-BAF750F21E30}" dt="2022-02-18T16:43:33.410" v="2644"/>
        <pc:sldMkLst>
          <pc:docMk/>
          <pc:sldMk cId="3003641671" sldId="298"/>
        </pc:sldMkLst>
        <pc:spChg chg="mod">
          <ac:chgData name="linyd@gcu.edu.cn" userId="b8e7e040dcb4f74d" providerId="LiveId" clId="{02E4E565-A8A4-4064-BC85-BAF750F21E30}" dt="2022-02-18T16:42:34.383" v="2632" actId="6549"/>
          <ac:spMkLst>
            <pc:docMk/>
            <pc:sldMk cId="3003641671" sldId="298"/>
            <ac:spMk id="3" creationId="{5E0A1ABE-067A-4C93-9EA7-AFF3D48DD6F1}"/>
          </ac:spMkLst>
        </pc:spChg>
        <pc:spChg chg="add mod">
          <ac:chgData name="linyd@gcu.edu.cn" userId="b8e7e040dcb4f74d" providerId="LiveId" clId="{02E4E565-A8A4-4064-BC85-BAF750F21E30}" dt="2022-02-18T16:43:17.342" v="2642" actId="1076"/>
          <ac:spMkLst>
            <pc:docMk/>
            <pc:sldMk cId="3003641671" sldId="298"/>
            <ac:spMk id="6" creationId="{07C02E16-AF34-4224-BFFC-C5DDB3F0EE9E}"/>
          </ac:spMkLst>
        </pc:spChg>
        <pc:picChg chg="add mod">
          <ac:chgData name="linyd@gcu.edu.cn" userId="b8e7e040dcb4f74d" providerId="LiveId" clId="{02E4E565-A8A4-4064-BC85-BAF750F21E30}" dt="2022-02-18T16:19:41.101" v="2108" actId="1076"/>
          <ac:picMkLst>
            <pc:docMk/>
            <pc:sldMk cId="3003641671" sldId="298"/>
            <ac:picMk id="5" creationId="{F19EA338-5DDD-413C-85C2-B2E697909F02}"/>
          </ac:picMkLst>
        </pc:picChg>
      </pc:sldChg>
      <pc:sldChg chg="addSp delSp modSp add mod delAnim">
        <pc:chgData name="linyd@gcu.edu.cn" userId="b8e7e040dcb4f74d" providerId="LiveId" clId="{02E4E565-A8A4-4064-BC85-BAF750F21E30}" dt="2022-02-18T16:33:14.097" v="2418" actId="207"/>
        <pc:sldMkLst>
          <pc:docMk/>
          <pc:sldMk cId="3913461551" sldId="299"/>
        </pc:sldMkLst>
        <pc:spChg chg="mod">
          <ac:chgData name="linyd@gcu.edu.cn" userId="b8e7e040dcb4f74d" providerId="LiveId" clId="{02E4E565-A8A4-4064-BC85-BAF750F21E30}" dt="2022-02-18T16:33:14.097" v="2418" actId="207"/>
          <ac:spMkLst>
            <pc:docMk/>
            <pc:sldMk cId="3913461551" sldId="299"/>
            <ac:spMk id="3" creationId="{A4A7731F-9C2F-456D-BFCD-571A14B35C4C}"/>
          </ac:spMkLst>
        </pc:spChg>
        <pc:spChg chg="del">
          <ac:chgData name="linyd@gcu.edu.cn" userId="b8e7e040dcb4f74d" providerId="LiveId" clId="{02E4E565-A8A4-4064-BC85-BAF750F21E30}" dt="2022-02-18T16:30:55.370" v="2330" actId="478"/>
          <ac:spMkLst>
            <pc:docMk/>
            <pc:sldMk cId="3913461551" sldId="299"/>
            <ac:spMk id="4" creationId="{83B4D94C-5414-4A73-BA9E-965270CB0CDB}"/>
          </ac:spMkLst>
        </pc:spChg>
        <pc:picChg chg="add mod">
          <ac:chgData name="linyd@gcu.edu.cn" userId="b8e7e040dcb4f74d" providerId="LiveId" clId="{02E4E565-A8A4-4064-BC85-BAF750F21E30}" dt="2022-02-18T16:31:00.432" v="2331" actId="1076"/>
          <ac:picMkLst>
            <pc:docMk/>
            <pc:sldMk cId="3913461551" sldId="299"/>
            <ac:picMk id="6" creationId="{7BDA4370-6756-4831-BB39-CC4BBEA57377}"/>
          </ac:picMkLst>
        </pc:picChg>
      </pc:sldChg>
      <pc:sldChg chg="delSp modSp add mod">
        <pc:chgData name="linyd@gcu.edu.cn" userId="b8e7e040dcb4f74d" providerId="LiveId" clId="{02E4E565-A8A4-4064-BC85-BAF750F21E30}" dt="2022-02-18T16:36:24.871" v="2539" actId="207"/>
        <pc:sldMkLst>
          <pc:docMk/>
          <pc:sldMk cId="1451426642" sldId="300"/>
        </pc:sldMkLst>
        <pc:spChg chg="mod">
          <ac:chgData name="linyd@gcu.edu.cn" userId="b8e7e040dcb4f74d" providerId="LiveId" clId="{02E4E565-A8A4-4064-BC85-BAF750F21E30}" dt="2022-02-18T16:36:24.871" v="2539" actId="207"/>
          <ac:spMkLst>
            <pc:docMk/>
            <pc:sldMk cId="1451426642" sldId="300"/>
            <ac:spMk id="3" creationId="{A4A7731F-9C2F-456D-BFCD-571A14B35C4C}"/>
          </ac:spMkLst>
        </pc:spChg>
        <pc:picChg chg="del">
          <ac:chgData name="linyd@gcu.edu.cn" userId="b8e7e040dcb4f74d" providerId="LiveId" clId="{02E4E565-A8A4-4064-BC85-BAF750F21E30}" dt="2022-02-18T16:31:19.432" v="2333" actId="478"/>
          <ac:picMkLst>
            <pc:docMk/>
            <pc:sldMk cId="1451426642" sldId="300"/>
            <ac:picMk id="6" creationId="{7BDA4370-6756-4831-BB39-CC4BBEA57377}"/>
          </ac:picMkLst>
        </pc:picChg>
      </pc:sldChg>
      <pc:sldChg chg="modSp add mod">
        <pc:chgData name="linyd@gcu.edu.cn" userId="b8e7e040dcb4f74d" providerId="LiveId" clId="{02E4E565-A8A4-4064-BC85-BAF750F21E30}" dt="2022-02-18T16:34:13.806" v="2461" actId="20577"/>
        <pc:sldMkLst>
          <pc:docMk/>
          <pc:sldMk cId="214521389" sldId="301"/>
        </pc:sldMkLst>
        <pc:spChg chg="mod">
          <ac:chgData name="linyd@gcu.edu.cn" userId="b8e7e040dcb4f74d" providerId="LiveId" clId="{02E4E565-A8A4-4064-BC85-BAF750F21E30}" dt="2022-02-18T16:34:13.806" v="2461" actId="20577"/>
          <ac:spMkLst>
            <pc:docMk/>
            <pc:sldMk cId="214521389" sldId="301"/>
            <ac:spMk id="3" creationId="{A4A7731F-9C2F-456D-BFCD-571A14B35C4C}"/>
          </ac:spMkLst>
        </pc:spChg>
      </pc:sldChg>
      <pc:sldChg chg="addSp delSp modSp add mod delAnim">
        <pc:chgData name="linyd@gcu.edu.cn" userId="b8e7e040dcb4f74d" providerId="LiveId" clId="{02E4E565-A8A4-4064-BC85-BAF750F21E30}" dt="2022-02-18T16:49:26.042" v="2923" actId="14100"/>
        <pc:sldMkLst>
          <pc:docMk/>
          <pc:sldMk cId="2301434223" sldId="302"/>
        </pc:sldMkLst>
        <pc:spChg chg="mod">
          <ac:chgData name="linyd@gcu.edu.cn" userId="b8e7e040dcb4f74d" providerId="LiveId" clId="{02E4E565-A8A4-4064-BC85-BAF750F21E30}" dt="2022-02-18T16:47:16.399" v="2815" actId="20577"/>
          <ac:spMkLst>
            <pc:docMk/>
            <pc:sldMk cId="2301434223" sldId="302"/>
            <ac:spMk id="3" creationId="{5E0A1ABE-067A-4C93-9EA7-AFF3D48DD6F1}"/>
          </ac:spMkLst>
        </pc:spChg>
        <pc:spChg chg="del">
          <ac:chgData name="linyd@gcu.edu.cn" userId="b8e7e040dcb4f74d" providerId="LiveId" clId="{02E4E565-A8A4-4064-BC85-BAF750F21E30}" dt="2022-02-18T16:45:22.908" v="2744" actId="478"/>
          <ac:spMkLst>
            <pc:docMk/>
            <pc:sldMk cId="2301434223" sldId="302"/>
            <ac:spMk id="6" creationId="{07C02E16-AF34-4224-BFFC-C5DDB3F0EE9E}"/>
          </ac:spMkLst>
        </pc:spChg>
        <pc:spChg chg="add mod">
          <ac:chgData name="linyd@gcu.edu.cn" userId="b8e7e040dcb4f74d" providerId="LiveId" clId="{02E4E565-A8A4-4064-BC85-BAF750F21E30}" dt="2022-02-18T16:49:26.042" v="2923" actId="14100"/>
          <ac:spMkLst>
            <pc:docMk/>
            <pc:sldMk cId="2301434223" sldId="302"/>
            <ac:spMk id="8" creationId="{ED29892D-F200-4645-B3D6-060AEA961CE9}"/>
          </ac:spMkLst>
        </pc:spChg>
        <pc:picChg chg="del">
          <ac:chgData name="linyd@gcu.edu.cn" userId="b8e7e040dcb4f74d" providerId="LiveId" clId="{02E4E565-A8A4-4064-BC85-BAF750F21E30}" dt="2022-02-18T16:46:05.913" v="2745" actId="478"/>
          <ac:picMkLst>
            <pc:docMk/>
            <pc:sldMk cId="2301434223" sldId="302"/>
            <ac:picMk id="5" creationId="{F19EA338-5DDD-413C-85C2-B2E697909F02}"/>
          </ac:picMkLst>
        </pc:picChg>
        <pc:picChg chg="add mod modCrop">
          <ac:chgData name="linyd@gcu.edu.cn" userId="b8e7e040dcb4f74d" providerId="LiveId" clId="{02E4E565-A8A4-4064-BC85-BAF750F21E30}" dt="2022-02-18T16:46:27.894" v="2752" actId="208"/>
          <ac:picMkLst>
            <pc:docMk/>
            <pc:sldMk cId="2301434223" sldId="302"/>
            <ac:picMk id="7" creationId="{D1D67214-6D4B-4EB6-BBFF-6FB42ACBD094}"/>
          </ac:picMkLst>
        </pc:picChg>
      </pc:sldChg>
      <pc:sldChg chg="modSp new mod">
        <pc:chgData name="linyd@gcu.edu.cn" userId="b8e7e040dcb4f74d" providerId="LiveId" clId="{02E4E565-A8A4-4064-BC85-BAF750F21E30}" dt="2022-02-19T08:16:27.519" v="3113" actId="20577"/>
        <pc:sldMkLst>
          <pc:docMk/>
          <pc:sldMk cId="1048992774" sldId="303"/>
        </pc:sldMkLst>
        <pc:spChg chg="mod">
          <ac:chgData name="linyd@gcu.edu.cn" userId="b8e7e040dcb4f74d" providerId="LiveId" clId="{02E4E565-A8A4-4064-BC85-BAF750F21E30}" dt="2022-02-18T16:49:40.175" v="2933" actId="20577"/>
          <ac:spMkLst>
            <pc:docMk/>
            <pc:sldMk cId="1048992774" sldId="303"/>
            <ac:spMk id="2" creationId="{3D581051-034F-495C-B1B2-36288181BA07}"/>
          </ac:spMkLst>
        </pc:spChg>
        <pc:spChg chg="mod">
          <ac:chgData name="linyd@gcu.edu.cn" userId="b8e7e040dcb4f74d" providerId="LiveId" clId="{02E4E565-A8A4-4064-BC85-BAF750F21E30}" dt="2022-02-19T08:16:27.519" v="3113" actId="20577"/>
          <ac:spMkLst>
            <pc:docMk/>
            <pc:sldMk cId="1048992774" sldId="303"/>
            <ac:spMk id="3" creationId="{2F24DCD0-4F08-4ED1-ADEC-B1EEA6330591}"/>
          </ac:spMkLst>
        </pc:spChg>
      </pc:sldChg>
      <pc:sldChg chg="addSp modSp new mod modAnim">
        <pc:chgData name="linyd@gcu.edu.cn" userId="b8e7e040dcb4f74d" providerId="LiveId" clId="{02E4E565-A8A4-4064-BC85-BAF750F21E30}" dt="2022-02-19T08:40:45.622" v="3552" actId="6549"/>
        <pc:sldMkLst>
          <pc:docMk/>
          <pc:sldMk cId="2637242988" sldId="304"/>
        </pc:sldMkLst>
        <pc:spChg chg="mod">
          <ac:chgData name="linyd@gcu.edu.cn" userId="b8e7e040dcb4f74d" providerId="LiveId" clId="{02E4E565-A8A4-4064-BC85-BAF750F21E30}" dt="2022-02-19T08:16:34.726" v="3116" actId="20577"/>
          <ac:spMkLst>
            <pc:docMk/>
            <pc:sldMk cId="2637242988" sldId="304"/>
            <ac:spMk id="2" creationId="{3883D36F-9CE3-4FE3-89ED-94B15E73C4C8}"/>
          </ac:spMkLst>
        </pc:spChg>
        <pc:spChg chg="mod">
          <ac:chgData name="linyd@gcu.edu.cn" userId="b8e7e040dcb4f74d" providerId="LiveId" clId="{02E4E565-A8A4-4064-BC85-BAF750F21E30}" dt="2022-02-19T08:40:45.622" v="3552" actId="6549"/>
          <ac:spMkLst>
            <pc:docMk/>
            <pc:sldMk cId="2637242988" sldId="304"/>
            <ac:spMk id="3" creationId="{684CE40C-0711-4D40-B0EA-169F2EF3DEB8}"/>
          </ac:spMkLst>
        </pc:spChg>
        <pc:picChg chg="add mod">
          <ac:chgData name="linyd@gcu.edu.cn" userId="b8e7e040dcb4f74d" providerId="LiveId" clId="{02E4E565-A8A4-4064-BC85-BAF750F21E30}" dt="2022-02-19T08:40:19.753" v="3545" actId="208"/>
          <ac:picMkLst>
            <pc:docMk/>
            <pc:sldMk cId="2637242988" sldId="304"/>
            <ac:picMk id="5" creationId="{7DF07B9E-5831-4CE9-BEFD-F09C741E7A0C}"/>
          </ac:picMkLst>
        </pc:picChg>
      </pc:sldChg>
      <pc:sldChg chg="modSp new mod">
        <pc:chgData name="linyd@gcu.edu.cn" userId="b8e7e040dcb4f74d" providerId="LiveId" clId="{02E4E565-A8A4-4064-BC85-BAF750F21E30}" dt="2022-02-19T10:40:33.130" v="35965" actId="20577"/>
        <pc:sldMkLst>
          <pc:docMk/>
          <pc:sldMk cId="823010075" sldId="305"/>
        </pc:sldMkLst>
        <pc:spChg chg="mod">
          <ac:chgData name="linyd@gcu.edu.cn" userId="b8e7e040dcb4f74d" providerId="LiveId" clId="{02E4E565-A8A4-4064-BC85-BAF750F21E30}" dt="2022-02-19T08:41:28.110" v="3557" actId="20577"/>
          <ac:spMkLst>
            <pc:docMk/>
            <pc:sldMk cId="823010075" sldId="305"/>
            <ac:spMk id="2" creationId="{A5D8CE27-F2D4-45A0-88BC-2FC67517230E}"/>
          </ac:spMkLst>
        </pc:spChg>
        <pc:spChg chg="mod">
          <ac:chgData name="linyd@gcu.edu.cn" userId="b8e7e040dcb4f74d" providerId="LiveId" clId="{02E4E565-A8A4-4064-BC85-BAF750F21E30}" dt="2022-02-19T10:40:33.130" v="35965" actId="20577"/>
          <ac:spMkLst>
            <pc:docMk/>
            <pc:sldMk cId="823010075" sldId="305"/>
            <ac:spMk id="3" creationId="{69265034-0824-4187-A515-281186783C37}"/>
          </ac:spMkLst>
        </pc:spChg>
      </pc:sldChg>
    </pc:docChg>
  </pc:docChgLst>
  <pc:docChgLst>
    <pc:chgData name="linyd@gcu.edu.cn" userId="b8e7e040dcb4f74d" providerId="LiveId" clId="{1CD2779A-3358-4409-A4B4-C0D41363A44F}"/>
    <pc:docChg chg="undo custSel addSld modSld">
      <pc:chgData name="linyd@gcu.edu.cn" userId="b8e7e040dcb4f74d" providerId="LiveId" clId="{1CD2779A-3358-4409-A4B4-C0D41363A44F}" dt="2022-04-04T15:44:09.350" v="970" actId="20577"/>
      <pc:docMkLst>
        <pc:docMk/>
      </pc:docMkLst>
      <pc:sldChg chg="addSp modSp mod">
        <pc:chgData name="linyd@gcu.edu.cn" userId="b8e7e040dcb4f74d" providerId="LiveId" clId="{1CD2779A-3358-4409-A4B4-C0D41363A44F}" dt="2022-04-04T15:04:37.419" v="681" actId="1076"/>
        <pc:sldMkLst>
          <pc:docMk/>
          <pc:sldMk cId="3687057274" sldId="293"/>
        </pc:sldMkLst>
        <pc:spChg chg="mod">
          <ac:chgData name="linyd@gcu.edu.cn" userId="b8e7e040dcb4f74d" providerId="LiveId" clId="{1CD2779A-3358-4409-A4B4-C0D41363A44F}" dt="2022-04-04T15:04:02.577" v="657" actId="20577"/>
          <ac:spMkLst>
            <pc:docMk/>
            <pc:sldMk cId="3687057274" sldId="293"/>
            <ac:spMk id="2" creationId="{C5C229AA-FCE1-4EE3-B43F-03B2301A63F1}"/>
          </ac:spMkLst>
        </pc:spChg>
        <pc:spChg chg="mod">
          <ac:chgData name="linyd@gcu.edu.cn" userId="b8e7e040dcb4f74d" providerId="LiveId" clId="{1CD2779A-3358-4409-A4B4-C0D41363A44F}" dt="2022-04-04T15:04:28.849" v="678" actId="14100"/>
          <ac:spMkLst>
            <pc:docMk/>
            <pc:sldMk cId="3687057274" sldId="293"/>
            <ac:spMk id="3" creationId="{404CACA2-6A35-43BB-BDF8-C1876299A2DD}"/>
          </ac:spMkLst>
        </pc:spChg>
        <pc:picChg chg="add mod">
          <ac:chgData name="linyd@gcu.edu.cn" userId="b8e7e040dcb4f74d" providerId="LiveId" clId="{1CD2779A-3358-4409-A4B4-C0D41363A44F}" dt="2022-04-04T15:04:37.419" v="681" actId="1076"/>
          <ac:picMkLst>
            <pc:docMk/>
            <pc:sldMk cId="3687057274" sldId="293"/>
            <ac:picMk id="1026" creationId="{E65D9A28-D336-499A-997F-1008BAE04C9A}"/>
          </ac:picMkLst>
        </pc:picChg>
      </pc:sldChg>
      <pc:sldChg chg="addSp delSp modSp new mod">
        <pc:chgData name="linyd@gcu.edu.cn" userId="b8e7e040dcb4f74d" providerId="LiveId" clId="{1CD2779A-3358-4409-A4B4-C0D41363A44F}" dt="2022-04-04T15:04:56.697" v="682"/>
        <pc:sldMkLst>
          <pc:docMk/>
          <pc:sldMk cId="1546918138" sldId="294"/>
        </pc:sldMkLst>
        <pc:spChg chg="mod">
          <ac:chgData name="linyd@gcu.edu.cn" userId="b8e7e040dcb4f74d" providerId="LiveId" clId="{1CD2779A-3358-4409-A4B4-C0D41363A44F}" dt="2022-04-04T15:04:56.697" v="682"/>
          <ac:spMkLst>
            <pc:docMk/>
            <pc:sldMk cId="1546918138" sldId="294"/>
            <ac:spMk id="2" creationId="{1DB09F27-A621-42AD-BBE1-714D02F4C29A}"/>
          </ac:spMkLst>
        </pc:spChg>
        <pc:spChg chg="mod">
          <ac:chgData name="linyd@gcu.edu.cn" userId="b8e7e040dcb4f74d" providerId="LiveId" clId="{1CD2779A-3358-4409-A4B4-C0D41363A44F}" dt="2022-04-04T15:02:12.798" v="639" actId="207"/>
          <ac:spMkLst>
            <pc:docMk/>
            <pc:sldMk cId="1546918138" sldId="294"/>
            <ac:spMk id="3" creationId="{6772518E-0198-4B86-96B3-90D3449A37CE}"/>
          </ac:spMkLst>
        </pc:spChg>
        <pc:spChg chg="add mod">
          <ac:chgData name="linyd@gcu.edu.cn" userId="b8e7e040dcb4f74d" providerId="LiveId" clId="{1CD2779A-3358-4409-A4B4-C0D41363A44F}" dt="2022-04-04T14:57:08.552" v="555" actId="1076"/>
          <ac:spMkLst>
            <pc:docMk/>
            <pc:sldMk cId="1546918138" sldId="294"/>
            <ac:spMk id="5" creationId="{40F17CEC-ADE5-4ABF-87FC-97E7B34999C4}"/>
          </ac:spMkLst>
        </pc:spChg>
        <pc:spChg chg="add del mod">
          <ac:chgData name="linyd@gcu.edu.cn" userId="b8e7e040dcb4f74d" providerId="LiveId" clId="{1CD2779A-3358-4409-A4B4-C0D41363A44F}" dt="2022-04-04T14:57:45.970" v="562" actId="478"/>
          <ac:spMkLst>
            <pc:docMk/>
            <pc:sldMk cId="1546918138" sldId="294"/>
            <ac:spMk id="8" creationId="{36E990D7-1D9C-498B-AFB1-518B88430058}"/>
          </ac:spMkLst>
        </pc:spChg>
        <pc:spChg chg="add mod">
          <ac:chgData name="linyd@gcu.edu.cn" userId="b8e7e040dcb4f74d" providerId="LiveId" clId="{1CD2779A-3358-4409-A4B4-C0D41363A44F}" dt="2022-04-04T14:58:21.675" v="614" actId="20577"/>
          <ac:spMkLst>
            <pc:docMk/>
            <pc:sldMk cId="1546918138" sldId="294"/>
            <ac:spMk id="9" creationId="{0E2A440F-E292-4ECF-ADEA-B4C96F9E8EA9}"/>
          </ac:spMkLst>
        </pc:spChg>
        <pc:picChg chg="add mod">
          <ac:chgData name="linyd@gcu.edu.cn" userId="b8e7e040dcb4f74d" providerId="LiveId" clId="{1CD2779A-3358-4409-A4B4-C0D41363A44F}" dt="2022-04-04T15:02:38.416" v="642" actId="208"/>
          <ac:picMkLst>
            <pc:docMk/>
            <pc:sldMk cId="1546918138" sldId="294"/>
            <ac:picMk id="14" creationId="{D9923F89-5CA9-4AE5-844B-A68FEE0771CC}"/>
          </ac:picMkLst>
        </pc:picChg>
        <pc:cxnChg chg="add mod">
          <ac:chgData name="linyd@gcu.edu.cn" userId="b8e7e040dcb4f74d" providerId="LiveId" clId="{1CD2779A-3358-4409-A4B4-C0D41363A44F}" dt="2022-04-04T14:57:21.362" v="559" actId="1582"/>
          <ac:cxnSpMkLst>
            <pc:docMk/>
            <pc:sldMk cId="1546918138" sldId="294"/>
            <ac:cxnSpMk id="7" creationId="{13A12646-F4C2-4EA6-9F86-C4C7581D69EB}"/>
          </ac:cxnSpMkLst>
        </pc:cxnChg>
        <pc:cxnChg chg="add mod">
          <ac:chgData name="linyd@gcu.edu.cn" userId="b8e7e040dcb4f74d" providerId="LiveId" clId="{1CD2779A-3358-4409-A4B4-C0D41363A44F}" dt="2022-04-04T14:58:25.379" v="615" actId="14100"/>
          <ac:cxnSpMkLst>
            <pc:docMk/>
            <pc:sldMk cId="1546918138" sldId="294"/>
            <ac:cxnSpMk id="10" creationId="{9EF1CCA1-1384-4B89-B6EB-CFCC914A0683}"/>
          </ac:cxnSpMkLst>
        </pc:cxnChg>
        <pc:cxnChg chg="add mod">
          <ac:chgData name="linyd@gcu.edu.cn" userId="b8e7e040dcb4f74d" providerId="LiveId" clId="{1CD2779A-3358-4409-A4B4-C0D41363A44F}" dt="2022-04-04T15:02:34.246" v="641"/>
          <ac:cxnSpMkLst>
            <pc:docMk/>
            <pc:sldMk cId="1546918138" sldId="294"/>
            <ac:cxnSpMk id="16" creationId="{F8C95DF8-E3C2-48EA-86D2-A4E0FC1D846E}"/>
          </ac:cxnSpMkLst>
        </pc:cxnChg>
      </pc:sldChg>
      <pc:sldChg chg="modSp new mod">
        <pc:chgData name="linyd@gcu.edu.cn" userId="b8e7e040dcb4f74d" providerId="LiveId" clId="{1CD2779A-3358-4409-A4B4-C0D41363A44F}" dt="2022-04-04T15:44:09.350" v="970" actId="20577"/>
        <pc:sldMkLst>
          <pc:docMk/>
          <pc:sldMk cId="71035219" sldId="295"/>
        </pc:sldMkLst>
        <pc:spChg chg="mod">
          <ac:chgData name="linyd@gcu.edu.cn" userId="b8e7e040dcb4f74d" providerId="LiveId" clId="{1CD2779A-3358-4409-A4B4-C0D41363A44F}" dt="2022-04-04T15:05:07.732" v="684"/>
          <ac:spMkLst>
            <pc:docMk/>
            <pc:sldMk cId="71035219" sldId="295"/>
            <ac:spMk id="2" creationId="{582C9CF4-DDFF-4436-96A3-73459D54F340}"/>
          </ac:spMkLst>
        </pc:spChg>
        <pc:spChg chg="mod">
          <ac:chgData name="linyd@gcu.edu.cn" userId="b8e7e040dcb4f74d" providerId="LiveId" clId="{1CD2779A-3358-4409-A4B4-C0D41363A44F}" dt="2022-04-04T15:44:09.350" v="970" actId="20577"/>
          <ac:spMkLst>
            <pc:docMk/>
            <pc:sldMk cId="71035219" sldId="295"/>
            <ac:spMk id="3" creationId="{A1B8E17F-6075-4163-BBFE-B7253499745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9422830-C8D1-4D1C-AE5C-AA2D2E64D1C3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2022/4/8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CCCEA71-DC42-43D1-8340-DB07629004C9}" type="datetime1">
              <a:rPr lang="zh-CN" altLang="en-US" smtClean="0"/>
              <a:pPr/>
              <a:t>2022/4/8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B725628-3A68-42F4-BA86-981817953149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椭圆形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CFDCE838-61FF-4427-8D5E-B539F46A3E2E}" type="datetime1">
              <a:rPr lang="zh-CN" altLang="en-US" smtClean="0"/>
              <a:pPr/>
              <a:t>2022/4/8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ECC429-F404-46B9-831C-5739463A7C5F}" type="datetime1">
              <a:rPr lang="zh-CN" altLang="en-US" smtClean="0"/>
              <a:pPr/>
              <a:t>2022/4/8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A46D3E3-3D6A-4243-B027-BC771AD4E1BC}" type="datetime1">
              <a:rPr lang="zh-CN" altLang="en-US" smtClean="0"/>
              <a:pPr/>
              <a:t>2022/4/8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7" name="直接连接符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DF37EDC-76D2-4347-9B2E-FDFCA3EE6FFD}" type="datetime1">
              <a:rPr lang="zh-CN" altLang="en-US" smtClean="0"/>
              <a:pPr/>
              <a:t>2022/4/8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椭圆形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98D43E-598C-470D-A0B0-0CC259052850}" type="datetime1">
              <a:rPr lang="zh-CN" altLang="en-US" smtClean="0"/>
              <a:pPr/>
              <a:t>2022/4/8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3AB81A-738D-4D93-B356-2E61115064D5}" type="datetime1">
              <a:rPr lang="zh-CN" altLang="en-US" smtClean="0"/>
              <a:pPr/>
              <a:t>2022/4/8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B9EECF-3901-48EF-97E4-996676A9B35D}" type="datetime1">
              <a:rPr lang="zh-CN" altLang="en-US" smtClean="0"/>
              <a:pPr/>
              <a:t>2022/4/8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BE058F-D340-43DA-A96B-105C64DCFDB9}" type="datetime1">
              <a:rPr lang="zh-CN" altLang="en-US" smtClean="0"/>
              <a:pPr/>
              <a:t>2022/4/8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CBA0CD-516B-402D-98B7-7C2E92C48ECD}" type="datetime1">
              <a:rPr lang="zh-CN" altLang="en-US" smtClean="0"/>
              <a:pPr/>
              <a:t>2022/4/8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24FBB4-ED5D-45D4-B793-03DC4D31C84D}" type="datetime1">
              <a:rPr lang="zh-CN" altLang="en-US" smtClean="0"/>
              <a:pPr/>
              <a:t>2022/4/8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9CFE0BF-9F8B-43D7-ABDE-1F2A229BF7D3}" type="datetime1">
              <a:rPr lang="zh-CN" altLang="en-US" smtClean="0"/>
              <a:pPr/>
              <a:t>2022/4/8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9E7AE09-8028-4979-91B9-67A4CC4592AA}" type="datetime1">
              <a:rPr lang="zh-CN" altLang="en-US" smtClean="0"/>
              <a:pPr/>
              <a:t>2022/4/8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长方形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长方形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en-US" altLang="ja-JP" dirty="0">
                <a:solidFill>
                  <a:srgbClr val="FFFFFF"/>
                </a:solidFill>
              </a:rPr>
              <a:t>Python</a:t>
            </a:r>
            <a:r>
              <a:rPr lang="zh-CN" altLang="en-US" dirty="0">
                <a:solidFill>
                  <a:srgbClr val="FFFFFF"/>
                </a:solidFill>
              </a:rPr>
              <a:t>语言</a:t>
            </a:r>
            <a:endParaRPr lang="en-US" altLang="zh-CN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PYTHON</a:t>
            </a:r>
            <a:r>
              <a:rPr lang="zh-CN" altLang="en-US" dirty="0">
                <a:solidFill>
                  <a:srgbClr val="FFFFFF"/>
                </a:solidFill>
              </a:rPr>
              <a:t>文件</a:t>
            </a:r>
            <a:endParaRPr lang="zh-CN" altLang="en-US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A415118-A043-4253-91CD-87F089559C0B}"/>
              </a:ext>
            </a:extLst>
          </p:cNvPr>
          <p:cNvSpPr txBox="1"/>
          <p:nvPr/>
        </p:nvSpPr>
        <p:spPr>
          <a:xfrm>
            <a:off x="8640842" y="5608614"/>
            <a:ext cx="2501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教师：</a:t>
            </a:r>
            <a:r>
              <a:rPr lang="en-US" altLang="zh-CN" dirty="0"/>
              <a:t>	</a:t>
            </a:r>
            <a:r>
              <a:rPr lang="zh-CN" altLang="en-US" dirty="0"/>
              <a:t>林煜东</a:t>
            </a:r>
            <a:endParaRPr lang="en-US" altLang="zh-CN" dirty="0"/>
          </a:p>
          <a:p>
            <a:r>
              <a:rPr lang="zh-CN" altLang="en-US" dirty="0"/>
              <a:t>办公室：</a:t>
            </a:r>
            <a:r>
              <a:rPr lang="en-US" altLang="zh-CN" dirty="0"/>
              <a:t>B1-309</a:t>
            </a:r>
          </a:p>
          <a:p>
            <a:r>
              <a:rPr lang="zh-CN" altLang="en-US" dirty="0"/>
              <a:t>电话：</a:t>
            </a:r>
            <a:r>
              <a:rPr lang="en-US" altLang="zh-CN" dirty="0"/>
              <a:t>	13802834615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1DCF0-DB55-41BE-B623-8CF2ABDE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A15E52-AC85-4EFF-89BC-7F7DDA0DF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、写文本文件</a:t>
            </a:r>
            <a:endParaRPr lang="en-US" altLang="zh-CN" dirty="0"/>
          </a:p>
          <a:p>
            <a:r>
              <a:rPr lang="zh-CN" altLang="en-US" dirty="0"/>
              <a:t>根据文件打开方式不同，写文件的方式也不同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以只写模式</a:t>
            </a:r>
            <a:r>
              <a:rPr lang="en-US" altLang="zh-CN" dirty="0"/>
              <a:t>’w’</a:t>
            </a:r>
            <a:r>
              <a:rPr lang="zh-CN" altLang="en-US" dirty="0"/>
              <a:t>打开时，每次写入文件时，都从头开始，覆盖旧数据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以追加模式</a:t>
            </a:r>
            <a:r>
              <a:rPr lang="en-US" altLang="zh-CN" dirty="0"/>
              <a:t>’a’</a:t>
            </a:r>
            <a:r>
              <a:rPr lang="zh-CN" altLang="en-US" dirty="0"/>
              <a:t>打开时，每次写入内容会在文件尾部添加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按写入方式不同，写文件可采用</a:t>
            </a:r>
            <a:r>
              <a:rPr lang="en-US" altLang="zh-CN" dirty="0"/>
              <a:t>file</a:t>
            </a:r>
            <a:r>
              <a:rPr lang="zh-CN" altLang="en-US" dirty="0"/>
              <a:t>类中的</a:t>
            </a:r>
            <a:r>
              <a:rPr lang="en-US" altLang="zh-CN" dirty="0">
                <a:solidFill>
                  <a:srgbClr val="FF0000"/>
                </a:solidFill>
              </a:rPr>
              <a:t>write</a:t>
            </a:r>
            <a:r>
              <a:rPr lang="zh-CN" altLang="en-US" dirty="0"/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writelines</a:t>
            </a:r>
            <a:r>
              <a:rPr lang="zh-CN" altLang="en-US" dirty="0"/>
              <a:t>两种方法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456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1DCF0-DB55-41BE-B623-8CF2ABDE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A15E52-AC85-4EFF-89BC-7F7DDA0DF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、写文本文件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write(str)</a:t>
            </a:r>
          </a:p>
          <a:p>
            <a:r>
              <a:rPr lang="zh-CN" altLang="en-US" dirty="0"/>
              <a:t>将参数中的字符串写入文件。比如：</a:t>
            </a:r>
            <a:endParaRPr lang="en-US" altLang="zh-CN" dirty="0"/>
          </a:p>
          <a:p>
            <a:r>
              <a:rPr lang="en-US" altLang="zh-CN" dirty="0"/>
              <a:t>file = open(“test.txt”, “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”)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以只写模式打开，新内容会覆盖旧内容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text = “This is a new text\</a:t>
            </a:r>
            <a:r>
              <a:rPr lang="en-US" altLang="zh-CN" dirty="0" err="1"/>
              <a:t>nI</a:t>
            </a:r>
            <a:r>
              <a:rPr lang="en-US" altLang="zh-CN" dirty="0"/>
              <a:t> have changed the content!\</a:t>
            </a:r>
            <a:r>
              <a:rPr lang="en-US" altLang="zh-CN" dirty="0" err="1"/>
              <a:t>nhahaha</a:t>
            </a:r>
            <a:r>
              <a:rPr lang="en-US" altLang="zh-CN" dirty="0"/>
              <a:t>!”</a:t>
            </a:r>
          </a:p>
          <a:p>
            <a:r>
              <a:rPr lang="en-US" altLang="zh-CN" dirty="0" err="1"/>
              <a:t>file.write</a:t>
            </a:r>
            <a:r>
              <a:rPr lang="en-US" altLang="zh-CN" dirty="0"/>
              <a:t>(text)  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写入文件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file.close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E0EDEE-4886-4A24-B36A-CB9497ADB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977" y="4985529"/>
            <a:ext cx="2590800" cy="1200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865E709-53EA-4F3A-AB39-4B3FA270D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0" y="4937904"/>
            <a:ext cx="1714500" cy="1247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6566FA-CC1D-44EB-A567-CCA836D24FFF}"/>
              </a:ext>
            </a:extLst>
          </p:cNvPr>
          <p:cNvSpPr txBox="1"/>
          <p:nvPr/>
        </p:nvSpPr>
        <p:spPr>
          <a:xfrm>
            <a:off x="5657418" y="61991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写入前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B48BDC-9D27-435C-ADC1-484B6FE0C90B}"/>
              </a:ext>
            </a:extLst>
          </p:cNvPr>
          <p:cNvSpPr txBox="1"/>
          <p:nvPr/>
        </p:nvSpPr>
        <p:spPr>
          <a:xfrm>
            <a:off x="8719795" y="61991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写入后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A649238D-B75B-4A8F-B7C3-FBF2C4517C87}"/>
              </a:ext>
            </a:extLst>
          </p:cNvPr>
          <p:cNvSpPr/>
          <p:nvPr/>
        </p:nvSpPr>
        <p:spPr>
          <a:xfrm>
            <a:off x="7164597" y="5585604"/>
            <a:ext cx="560717" cy="192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216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1DCF0-DB55-41BE-B623-8CF2ABDE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A15E52-AC85-4EFF-89BC-7F7DDA0DF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、写文本文件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/>
              <a:t>writelines</a:t>
            </a:r>
            <a:r>
              <a:rPr lang="en-US" altLang="zh-CN" dirty="0"/>
              <a:t>(str)</a:t>
            </a:r>
          </a:p>
          <a:p>
            <a:r>
              <a:rPr lang="en-US" altLang="zh-CN" dirty="0" err="1"/>
              <a:t>writelines</a:t>
            </a:r>
            <a:r>
              <a:rPr lang="zh-CN" altLang="en-US" dirty="0"/>
              <a:t>方法向文件写入一个序列</a:t>
            </a:r>
            <a:r>
              <a:rPr lang="zh-CN" altLang="en-US" dirty="0">
                <a:solidFill>
                  <a:srgbClr val="FF0000"/>
                </a:solidFill>
              </a:rPr>
              <a:t>字符串列表</a:t>
            </a:r>
            <a:r>
              <a:rPr lang="zh-CN" altLang="en-US" dirty="0"/>
              <a:t>，如果需要换行则要自己加入每行的换行符。比如：</a:t>
            </a:r>
            <a:endParaRPr lang="en-US" altLang="zh-CN" dirty="0"/>
          </a:p>
          <a:p>
            <a:r>
              <a:rPr lang="en-US" altLang="zh-CN" dirty="0"/>
              <a:t>file = open(“test.txt”, “a”)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以追加模式打开文件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text = [“This will be</a:t>
            </a:r>
            <a:r>
              <a:rPr lang="zh-CN" altLang="en-US" dirty="0"/>
              <a:t>”</a:t>
            </a:r>
            <a:r>
              <a:rPr lang="en-US" altLang="zh-CN" dirty="0"/>
              <a:t>, “added at the end</a:t>
            </a:r>
            <a:r>
              <a:rPr lang="en-US" altLang="zh-CN" dirty="0">
                <a:solidFill>
                  <a:srgbClr val="FF0000"/>
                </a:solidFill>
              </a:rPr>
              <a:t>\n</a:t>
            </a:r>
            <a:r>
              <a:rPr lang="en-US" altLang="zh-CN" dirty="0"/>
              <a:t>”, ”Another text begins</a:t>
            </a:r>
            <a:r>
              <a:rPr lang="en-US" altLang="zh-CN" dirty="0">
                <a:solidFill>
                  <a:srgbClr val="FF0000"/>
                </a:solidFill>
              </a:rPr>
              <a:t>\n</a:t>
            </a:r>
            <a:r>
              <a:rPr lang="en-US" altLang="zh-CN" dirty="0"/>
              <a:t>”]</a:t>
            </a:r>
          </a:p>
          <a:p>
            <a:r>
              <a:rPr lang="en-US" altLang="zh-CN" dirty="0" err="1"/>
              <a:t>file.writelines</a:t>
            </a:r>
            <a:r>
              <a:rPr lang="en-US" altLang="zh-CN" dirty="0"/>
              <a:t>(text)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写入列表</a:t>
            </a:r>
            <a:r>
              <a:rPr lang="en-US" altLang="zh-CN" dirty="0">
                <a:solidFill>
                  <a:srgbClr val="00B050"/>
                </a:solidFill>
              </a:rPr>
              <a:t>text</a:t>
            </a:r>
          </a:p>
          <a:p>
            <a:r>
              <a:rPr lang="en-US" altLang="zh-CN" dirty="0" err="1"/>
              <a:t>file.close</a:t>
            </a:r>
            <a:r>
              <a:rPr lang="en-US" altLang="zh-CN" dirty="0"/>
              <a:t>()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BE37EC1-28E1-4135-B9AC-6F7CBDD20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250" y="678951"/>
            <a:ext cx="2238375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97963C0-D9AA-4008-A1F3-0BE72221D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040" y="837057"/>
            <a:ext cx="1714500" cy="1247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FA3AFCE-78E2-40EE-BBF0-DCE1033FF3A7}"/>
              </a:ext>
            </a:extLst>
          </p:cNvPr>
          <p:cNvSpPr txBox="1"/>
          <p:nvPr/>
        </p:nvSpPr>
        <p:spPr>
          <a:xfrm>
            <a:off x="6666708" y="22014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写入前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FC40A2B-584C-4693-BC01-4C4CC72166B0}"/>
              </a:ext>
            </a:extLst>
          </p:cNvPr>
          <p:cNvSpPr txBox="1"/>
          <p:nvPr/>
        </p:nvSpPr>
        <p:spPr>
          <a:xfrm>
            <a:off x="9729085" y="22014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写入后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24362855-70D8-48E6-9372-F598E7B78D71}"/>
              </a:ext>
            </a:extLst>
          </p:cNvPr>
          <p:cNvSpPr/>
          <p:nvPr/>
        </p:nvSpPr>
        <p:spPr>
          <a:xfrm>
            <a:off x="8285536" y="1363987"/>
            <a:ext cx="560717" cy="192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76EF213A-EE5D-4A33-8250-844C2213CF37}"/>
              </a:ext>
            </a:extLst>
          </p:cNvPr>
          <p:cNvSpPr/>
          <p:nvPr/>
        </p:nvSpPr>
        <p:spPr>
          <a:xfrm>
            <a:off x="6248040" y="5077508"/>
            <a:ext cx="1716657" cy="897148"/>
          </a:xfrm>
          <a:prstGeom prst="wedgeRoundRectCallout">
            <a:avLst>
              <a:gd name="adj1" fmla="val -31888"/>
              <a:gd name="adj2" fmla="val -682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字符串要手动添加，否则 不会换行</a:t>
            </a:r>
          </a:p>
        </p:txBody>
      </p:sp>
    </p:spTree>
    <p:extLst>
      <p:ext uri="{BB962C8B-B14F-4D97-AF65-F5344CB8AC3E}">
        <p14:creationId xmlns:p14="http://schemas.microsoft.com/office/powerpoint/2010/main" val="97186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59D11-BB36-4891-ADCA-9FAC0E5A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95ECDD-CF64-4A79-ADDC-4787D4DF2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、文件内移动</a:t>
            </a:r>
            <a:endParaRPr lang="en-US" altLang="zh-CN" dirty="0"/>
          </a:p>
          <a:p>
            <a:r>
              <a:rPr lang="zh-CN" altLang="en-US" dirty="0"/>
              <a:t>无论读或写文件，</a:t>
            </a:r>
            <a:r>
              <a:rPr lang="en-US" altLang="zh-CN" dirty="0"/>
              <a:t>Python</a:t>
            </a:r>
            <a:r>
              <a:rPr lang="zh-CN" altLang="en-US" dirty="0"/>
              <a:t>都会跟踪文件中的读写位置。在默认情况下，文件的读</a:t>
            </a:r>
            <a:r>
              <a:rPr lang="en-US" altLang="zh-CN" dirty="0"/>
              <a:t>/</a:t>
            </a:r>
            <a:r>
              <a:rPr lang="zh-CN" altLang="en-US" dirty="0"/>
              <a:t>写都从文件的开始位置进行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中，使用</a:t>
            </a:r>
            <a:r>
              <a:rPr lang="en-US" altLang="zh-CN" dirty="0"/>
              <a:t>open</a:t>
            </a:r>
            <a:r>
              <a:rPr lang="zh-CN" altLang="en-US" dirty="0"/>
              <a:t>函数打开文件后，实质上是在内存中创建了缓冲区，并将文件内容复制到缓冲区，作为一个大的列表。读</a:t>
            </a:r>
            <a:r>
              <a:rPr lang="en-US" altLang="zh-CN" dirty="0"/>
              <a:t>/</a:t>
            </a:r>
            <a:r>
              <a:rPr lang="zh-CN" altLang="en-US" dirty="0"/>
              <a:t>写文件相当于在该大列表上进行，而索引位置相当于文件的读写位置。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提供了</a:t>
            </a:r>
            <a:r>
              <a:rPr lang="en-US" altLang="zh-CN" dirty="0">
                <a:solidFill>
                  <a:srgbClr val="FF0000"/>
                </a:solidFill>
              </a:rPr>
              <a:t>tell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seek</a:t>
            </a:r>
            <a:r>
              <a:rPr lang="zh-CN" altLang="en-US" dirty="0"/>
              <a:t>函数来实现读</a:t>
            </a:r>
            <a:r>
              <a:rPr lang="en-US" altLang="zh-CN" dirty="0"/>
              <a:t>/</a:t>
            </a:r>
            <a:r>
              <a:rPr lang="zh-CN" altLang="en-US" dirty="0"/>
              <a:t>写位置的移动</a:t>
            </a:r>
          </a:p>
        </p:txBody>
      </p:sp>
      <p:pic>
        <p:nvPicPr>
          <p:cNvPr id="4" name="图片 3" descr="C:\Users\xmj\AppData\Local\Temp\ksohtml\wpsF396.tmp.png">
            <a:extLst>
              <a:ext uri="{FF2B5EF4-FFF2-40B4-BE49-F238E27FC236}">
                <a16:creationId xmlns:a16="http://schemas.microsoft.com/office/drawing/2014/main" id="{B21E57AB-06CC-40FE-AEB0-9E2F5ADED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500" y="244849"/>
            <a:ext cx="4316412" cy="218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269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1DA91-9013-4EB8-ABFC-494E6B14E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48FDED-B41A-4CCA-99B5-86207338A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、文件内移动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tell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计算文件当前位置和开始位置之间的字节偏移量。比如：</a:t>
            </a:r>
            <a:endParaRPr lang="en-US" altLang="zh-CN" dirty="0"/>
          </a:p>
          <a:p>
            <a:r>
              <a:rPr lang="en-US" altLang="zh-CN" dirty="0"/>
              <a:t>file = open(“test.txt”)</a:t>
            </a:r>
          </a:p>
          <a:p>
            <a:r>
              <a:rPr lang="en-US" altLang="zh-CN" dirty="0" err="1"/>
              <a:t>readline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file.tell</a:t>
            </a:r>
            <a:r>
              <a:rPr lang="en-US" altLang="zh-CN" dirty="0"/>
              <a:t>())</a:t>
            </a:r>
          </a:p>
          <a:p>
            <a:r>
              <a:rPr lang="en-US" altLang="zh-CN" dirty="0"/>
              <a:t>read(5)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file.tell</a:t>
            </a:r>
            <a:r>
              <a:rPr lang="en-US" altLang="zh-CN" dirty="0"/>
              <a:t>())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769F3F-78E6-4D98-87CA-E88AFC2F7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813" y="3776573"/>
            <a:ext cx="2638425" cy="23241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0E4300D-664E-449D-AFA1-861800263845}"/>
              </a:ext>
            </a:extLst>
          </p:cNvPr>
          <p:cNvCxnSpPr/>
          <p:nvPr/>
        </p:nvCxnSpPr>
        <p:spPr>
          <a:xfrm>
            <a:off x="1121434" y="4572000"/>
            <a:ext cx="13198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B33CA9C-10D0-4932-8A8A-018C1734A50B}"/>
              </a:ext>
            </a:extLst>
          </p:cNvPr>
          <p:cNvSpPr txBox="1"/>
          <p:nvPr/>
        </p:nvSpPr>
        <p:spPr>
          <a:xfrm>
            <a:off x="4853363" y="4202668"/>
            <a:ext cx="846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14byte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E470539-EC75-4352-9AF7-82B72B19B763}"/>
              </a:ext>
            </a:extLst>
          </p:cNvPr>
          <p:cNvSpPr txBox="1"/>
          <p:nvPr/>
        </p:nvSpPr>
        <p:spPr>
          <a:xfrm>
            <a:off x="4916682" y="4938623"/>
            <a:ext cx="71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8byte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EB68F7D-BED2-4359-873D-68828114E872}"/>
              </a:ext>
            </a:extLst>
          </p:cNvPr>
          <p:cNvSpPr txBox="1"/>
          <p:nvPr/>
        </p:nvSpPr>
        <p:spPr>
          <a:xfrm>
            <a:off x="4916682" y="5674578"/>
            <a:ext cx="71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4byte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602D76C-BAC2-4792-8ED8-153D96F9AE52}"/>
              </a:ext>
            </a:extLst>
          </p:cNvPr>
          <p:cNvCxnSpPr/>
          <p:nvPr/>
        </p:nvCxnSpPr>
        <p:spPr>
          <a:xfrm flipV="1">
            <a:off x="5814204" y="5307955"/>
            <a:ext cx="0" cy="273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F02D0F4-8299-4BB7-A33E-7C0694363819}"/>
              </a:ext>
            </a:extLst>
          </p:cNvPr>
          <p:cNvCxnSpPr/>
          <p:nvPr/>
        </p:nvCxnSpPr>
        <p:spPr>
          <a:xfrm flipV="1">
            <a:off x="5814204" y="4572000"/>
            <a:ext cx="0" cy="273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0587709-344C-4090-A981-59D3E6E979D9}"/>
              </a:ext>
            </a:extLst>
          </p:cNvPr>
          <p:cNvCxnSpPr>
            <a:cxnSpLocks/>
          </p:cNvCxnSpPr>
          <p:nvPr/>
        </p:nvCxnSpPr>
        <p:spPr>
          <a:xfrm>
            <a:off x="1121434" y="4097548"/>
            <a:ext cx="28467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8AFF67A-8745-4ACC-AE1C-2E81565930D5}"/>
              </a:ext>
            </a:extLst>
          </p:cNvPr>
          <p:cNvCxnSpPr>
            <a:cxnSpLocks/>
          </p:cNvCxnSpPr>
          <p:nvPr/>
        </p:nvCxnSpPr>
        <p:spPr>
          <a:xfrm>
            <a:off x="1121434" y="5088785"/>
            <a:ext cx="19236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66D966E-F477-4937-AF35-F5335F23427A}"/>
              </a:ext>
            </a:extLst>
          </p:cNvPr>
          <p:cNvSpPr txBox="1"/>
          <p:nvPr/>
        </p:nvSpPr>
        <p:spPr>
          <a:xfrm>
            <a:off x="3368676" y="463439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16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F740241-35BD-45CF-BA06-41B3EED47DAD}"/>
              </a:ext>
            </a:extLst>
          </p:cNvPr>
          <p:cNvSpPr txBox="1"/>
          <p:nvPr/>
        </p:nvSpPr>
        <p:spPr>
          <a:xfrm>
            <a:off x="3880427" y="4634392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?14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2054499-919F-445B-9424-CCB3518B0B61}"/>
              </a:ext>
            </a:extLst>
          </p:cNvPr>
          <p:cNvSpPr/>
          <p:nvPr/>
        </p:nvSpPr>
        <p:spPr>
          <a:xfrm>
            <a:off x="4916682" y="4202668"/>
            <a:ext cx="71981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A5A43E8-6181-43BD-AEC3-18FF0E6DC259}"/>
              </a:ext>
            </a:extLst>
          </p:cNvPr>
          <p:cNvSpPr txBox="1"/>
          <p:nvPr/>
        </p:nvSpPr>
        <p:spPr>
          <a:xfrm>
            <a:off x="7263169" y="42457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\r\n</a:t>
            </a:r>
            <a:endParaRPr lang="zh-CN" altLang="en-US" b="1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0033C5B-F8B8-4363-BB96-DA7CC56AF17E}"/>
              </a:ext>
            </a:extLst>
          </p:cNvPr>
          <p:cNvSpPr txBox="1"/>
          <p:nvPr/>
        </p:nvSpPr>
        <p:spPr>
          <a:xfrm>
            <a:off x="7135177" y="450100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个字符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3AA86E4-DD93-4D4B-87AB-701DA0A7F9FC}"/>
              </a:ext>
            </a:extLst>
          </p:cNvPr>
          <p:cNvCxnSpPr>
            <a:cxnSpLocks/>
          </p:cNvCxnSpPr>
          <p:nvPr/>
        </p:nvCxnSpPr>
        <p:spPr>
          <a:xfrm>
            <a:off x="1121434" y="5597744"/>
            <a:ext cx="9618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C81CE4C-4718-4D23-B1CC-A80809006F4F}"/>
              </a:ext>
            </a:extLst>
          </p:cNvPr>
          <p:cNvCxnSpPr>
            <a:cxnSpLocks/>
          </p:cNvCxnSpPr>
          <p:nvPr/>
        </p:nvCxnSpPr>
        <p:spPr>
          <a:xfrm>
            <a:off x="1121434" y="6043910"/>
            <a:ext cx="19236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91CF1A5A-4942-4BA9-BFA4-1E6194155960}"/>
              </a:ext>
            </a:extLst>
          </p:cNvPr>
          <p:cNvSpPr txBox="1"/>
          <p:nvPr/>
        </p:nvSpPr>
        <p:spPr>
          <a:xfrm>
            <a:off x="3368676" y="5570510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21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83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48148E-6 L 0.06875 -1.48148E-6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4" grpId="1"/>
      <p:bldP spid="25" grpId="0" animBg="1"/>
      <p:bldP spid="25" grpId="1" animBg="1"/>
      <p:bldP spid="26" grpId="0"/>
      <p:bldP spid="27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3D982-9FDD-4E7D-B04B-812FAE1F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3C0ACC-E1C2-4402-9495-08FEEA087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、文件内移动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seek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en-US" altLang="zh-CN" dirty="0"/>
              <a:t>seek()</a:t>
            </a:r>
            <a:r>
              <a:rPr lang="zh-CN" altLang="en-US" dirty="0"/>
              <a:t>函数用于设置新的文件当前位置，允许在文件中跳转，实现对文件的随机访问。</a:t>
            </a:r>
            <a:r>
              <a:rPr lang="en-US" altLang="zh-CN" dirty="0"/>
              <a:t>seek</a:t>
            </a:r>
            <a:r>
              <a:rPr lang="zh-CN" altLang="en-US" dirty="0"/>
              <a:t>函数的基本语法如下：</a:t>
            </a:r>
            <a:endParaRPr lang="en-US" altLang="zh-CN" dirty="0"/>
          </a:p>
          <a:p>
            <a:pPr algn="ctr"/>
            <a:r>
              <a:rPr lang="en-US" altLang="zh-CN" dirty="0"/>
              <a:t>seek(offset[, whence])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offset</a:t>
            </a:r>
            <a:r>
              <a:rPr lang="zh-CN" altLang="en-US" dirty="0"/>
              <a:t>：以字节为单位，表示新指针离</a:t>
            </a:r>
            <a:r>
              <a:rPr lang="zh-CN" altLang="en-US" dirty="0">
                <a:solidFill>
                  <a:srgbClr val="FF0000"/>
                </a:solidFill>
              </a:rPr>
              <a:t>基准位置</a:t>
            </a:r>
            <a:r>
              <a:rPr lang="zh-CN" altLang="en-US" dirty="0"/>
              <a:t>的偏移字节数，必写参数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whence</a:t>
            </a:r>
            <a:r>
              <a:rPr lang="zh-CN" altLang="en-US" dirty="0"/>
              <a:t>：引用点，即</a:t>
            </a:r>
            <a:r>
              <a:rPr lang="zh-CN" altLang="en-US" dirty="0">
                <a:solidFill>
                  <a:srgbClr val="FF0000"/>
                </a:solidFill>
              </a:rPr>
              <a:t>基准位置</a:t>
            </a:r>
            <a:r>
              <a:rPr lang="zh-CN" altLang="en-US" dirty="0"/>
              <a:t>，有</a:t>
            </a:r>
            <a:r>
              <a:rPr lang="en-US" altLang="zh-CN" dirty="0"/>
              <a:t>3</a:t>
            </a:r>
            <a:r>
              <a:rPr lang="zh-CN" altLang="en-US" dirty="0"/>
              <a:t>种取值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取</a:t>
            </a:r>
            <a:r>
              <a:rPr lang="en-US" altLang="zh-CN" dirty="0"/>
              <a:t>0</a:t>
            </a:r>
            <a:r>
              <a:rPr lang="zh-CN" altLang="en-US" dirty="0"/>
              <a:t>时，表示以文件</a:t>
            </a:r>
            <a:r>
              <a:rPr lang="zh-CN" altLang="en-US" dirty="0">
                <a:solidFill>
                  <a:srgbClr val="00B050"/>
                </a:solidFill>
              </a:rPr>
              <a:t>开始位置</a:t>
            </a:r>
            <a:r>
              <a:rPr lang="zh-CN" altLang="en-US" dirty="0"/>
              <a:t>为基准位置，为默认值，</a:t>
            </a:r>
            <a:r>
              <a:rPr lang="zh-CN" altLang="en-US" dirty="0">
                <a:solidFill>
                  <a:srgbClr val="FF0000"/>
                </a:solidFill>
              </a:rPr>
              <a:t>此时</a:t>
            </a:r>
            <a:r>
              <a:rPr lang="en-US" altLang="zh-CN" dirty="0">
                <a:solidFill>
                  <a:srgbClr val="FF0000"/>
                </a:solidFill>
              </a:rPr>
              <a:t>offset</a:t>
            </a:r>
            <a:r>
              <a:rPr lang="zh-CN" altLang="en-US" dirty="0">
                <a:solidFill>
                  <a:srgbClr val="FF0000"/>
                </a:solidFill>
              </a:rPr>
              <a:t>必须为非负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取</a:t>
            </a:r>
            <a:r>
              <a:rPr lang="en-US" altLang="zh-CN" dirty="0"/>
              <a:t>1</a:t>
            </a:r>
            <a:r>
              <a:rPr lang="zh-CN" altLang="en-US" dirty="0"/>
              <a:t>时，表示以文件</a:t>
            </a:r>
            <a:r>
              <a:rPr lang="zh-CN" altLang="en-US" dirty="0">
                <a:solidFill>
                  <a:srgbClr val="00B050"/>
                </a:solidFill>
              </a:rPr>
              <a:t>当前位置</a:t>
            </a:r>
            <a:r>
              <a:rPr lang="zh-CN" altLang="en-US" dirty="0"/>
              <a:t>为基准位置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取</a:t>
            </a:r>
            <a:r>
              <a:rPr lang="en-US" altLang="zh-CN" dirty="0"/>
              <a:t>2</a:t>
            </a:r>
            <a:r>
              <a:rPr lang="zh-CN" altLang="en-US" dirty="0"/>
              <a:t>时，表示以文件结尾位置为基准位置，</a:t>
            </a:r>
            <a:r>
              <a:rPr lang="zh-CN" altLang="en-US" dirty="0">
                <a:solidFill>
                  <a:srgbClr val="FF0000"/>
                </a:solidFill>
              </a:rPr>
              <a:t>此时</a:t>
            </a:r>
            <a:r>
              <a:rPr lang="en-US" altLang="zh-CN" dirty="0">
                <a:solidFill>
                  <a:srgbClr val="FF0000"/>
                </a:solidFill>
              </a:rPr>
              <a:t>offset</a:t>
            </a:r>
            <a:r>
              <a:rPr lang="zh-CN" altLang="en-US" dirty="0">
                <a:solidFill>
                  <a:srgbClr val="FF0000"/>
                </a:solidFill>
              </a:rPr>
              <a:t>必须为非正</a:t>
            </a:r>
          </a:p>
        </p:txBody>
      </p:sp>
    </p:spTree>
    <p:extLst>
      <p:ext uri="{BB962C8B-B14F-4D97-AF65-F5344CB8AC3E}">
        <p14:creationId xmlns:p14="http://schemas.microsoft.com/office/powerpoint/2010/main" val="2075124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7F84C-ED3F-4079-A683-6C863A811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0CF32B-27CB-4CD0-BD02-63A42A7BA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比如：</a:t>
            </a:r>
            <a:endParaRPr lang="en-US" altLang="zh-CN" dirty="0"/>
          </a:p>
          <a:p>
            <a:r>
              <a:rPr lang="en-US" altLang="zh-CN" dirty="0"/>
              <a:t>file = open(“test.txt”)</a:t>
            </a:r>
          </a:p>
          <a:p>
            <a:r>
              <a:rPr lang="en-US" altLang="zh-CN" dirty="0" err="1"/>
              <a:t>file.read</a:t>
            </a:r>
            <a:r>
              <a:rPr lang="en-US" altLang="zh-CN" dirty="0"/>
              <a:t>(3)	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读取</a:t>
            </a:r>
            <a:r>
              <a:rPr lang="en-US" altLang="zh-CN" dirty="0">
                <a:solidFill>
                  <a:srgbClr val="00B050"/>
                </a:solidFill>
              </a:rPr>
              <a:t>”</a:t>
            </a:r>
            <a:r>
              <a:rPr lang="en-US" altLang="zh-CN" dirty="0" err="1">
                <a:solidFill>
                  <a:srgbClr val="00B050"/>
                </a:solidFill>
              </a:rPr>
              <a:t>thi</a:t>
            </a:r>
            <a:r>
              <a:rPr lang="en-US" altLang="zh-CN" dirty="0">
                <a:solidFill>
                  <a:srgbClr val="00B050"/>
                </a:solidFill>
              </a:rPr>
              <a:t>”</a:t>
            </a:r>
          </a:p>
          <a:p>
            <a:r>
              <a:rPr lang="en-US" altLang="zh-CN" dirty="0" err="1"/>
              <a:t>file.seek</a:t>
            </a:r>
            <a:r>
              <a:rPr lang="en-US" altLang="zh-CN" dirty="0"/>
              <a:t>(5)	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当前位置为文件开始后第</a:t>
            </a:r>
            <a:r>
              <a:rPr lang="en-US" altLang="zh-CN" dirty="0">
                <a:solidFill>
                  <a:srgbClr val="00B050"/>
                </a:solidFill>
              </a:rPr>
              <a:t>5</a:t>
            </a:r>
            <a:r>
              <a:rPr lang="zh-CN" altLang="en-US" dirty="0">
                <a:solidFill>
                  <a:srgbClr val="00B050"/>
                </a:solidFill>
              </a:rPr>
              <a:t>个字节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print(</a:t>
            </a:r>
            <a:r>
              <a:rPr lang="en-US" altLang="zh-CN" dirty="0" err="1"/>
              <a:t>file.read</a:t>
            </a:r>
            <a:r>
              <a:rPr lang="en-US" altLang="zh-CN" dirty="0"/>
              <a:t>(5))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读取</a:t>
            </a:r>
            <a:r>
              <a:rPr lang="en-US" altLang="zh-CN" dirty="0">
                <a:solidFill>
                  <a:srgbClr val="00B050"/>
                </a:solidFill>
              </a:rPr>
              <a:t>”is a “</a:t>
            </a:r>
          </a:p>
          <a:p>
            <a:r>
              <a:rPr lang="en-US" altLang="zh-CN" dirty="0" err="1"/>
              <a:t>file.seek</a:t>
            </a:r>
            <a:r>
              <a:rPr lang="en-US" altLang="zh-CN" dirty="0"/>
              <a:t>(4, 1)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92330B0-8BEA-4F29-89D4-3A130FF1C5D8}"/>
              </a:ext>
            </a:extLst>
          </p:cNvPr>
          <p:cNvCxnSpPr>
            <a:cxnSpLocks/>
          </p:cNvCxnSpPr>
          <p:nvPr/>
        </p:nvCxnSpPr>
        <p:spPr>
          <a:xfrm>
            <a:off x="1121434" y="3649492"/>
            <a:ext cx="14571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84BE8388-F505-40AD-80C4-2AFBF75B8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997" y="922782"/>
            <a:ext cx="2638425" cy="2324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6571AC8-23C1-4B9C-BBD0-DB805CAE1387}"/>
              </a:ext>
            </a:extLst>
          </p:cNvPr>
          <p:cNvSpPr txBox="1"/>
          <p:nvPr/>
        </p:nvSpPr>
        <p:spPr>
          <a:xfrm>
            <a:off x="6325547" y="1348877"/>
            <a:ext cx="846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14byte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65D431-E330-40F4-A853-B082A76BE773}"/>
              </a:ext>
            </a:extLst>
          </p:cNvPr>
          <p:cNvSpPr txBox="1"/>
          <p:nvPr/>
        </p:nvSpPr>
        <p:spPr>
          <a:xfrm>
            <a:off x="6388866" y="2084832"/>
            <a:ext cx="71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8byte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7B3FE2B-3C51-483A-A7E6-595EC513A966}"/>
              </a:ext>
            </a:extLst>
          </p:cNvPr>
          <p:cNvSpPr txBox="1"/>
          <p:nvPr/>
        </p:nvSpPr>
        <p:spPr>
          <a:xfrm>
            <a:off x="6388866" y="2820787"/>
            <a:ext cx="71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4byte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542BC82-26A8-4FE0-AFDC-BB9232DDED56}"/>
              </a:ext>
            </a:extLst>
          </p:cNvPr>
          <p:cNvCxnSpPr>
            <a:cxnSpLocks/>
          </p:cNvCxnSpPr>
          <p:nvPr/>
        </p:nvCxnSpPr>
        <p:spPr>
          <a:xfrm flipV="1">
            <a:off x="7286388" y="1718209"/>
            <a:ext cx="0" cy="273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4B8A06E-18DF-49DE-9318-FE5D20B8AD19}"/>
              </a:ext>
            </a:extLst>
          </p:cNvPr>
          <p:cNvCxnSpPr>
            <a:cxnSpLocks/>
          </p:cNvCxnSpPr>
          <p:nvPr/>
        </p:nvCxnSpPr>
        <p:spPr>
          <a:xfrm>
            <a:off x="1121434" y="3119241"/>
            <a:ext cx="28467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04D451E-8B8E-4D67-8A1C-3C46517C5E12}"/>
              </a:ext>
            </a:extLst>
          </p:cNvPr>
          <p:cNvCxnSpPr>
            <a:cxnSpLocks/>
          </p:cNvCxnSpPr>
          <p:nvPr/>
        </p:nvCxnSpPr>
        <p:spPr>
          <a:xfrm>
            <a:off x="1121434" y="4122960"/>
            <a:ext cx="14571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7CA5A3B-EA68-43E7-8D04-4A85092D2745}"/>
              </a:ext>
            </a:extLst>
          </p:cNvPr>
          <p:cNvCxnSpPr>
            <a:cxnSpLocks/>
          </p:cNvCxnSpPr>
          <p:nvPr/>
        </p:nvCxnSpPr>
        <p:spPr>
          <a:xfrm>
            <a:off x="1121434" y="4598448"/>
            <a:ext cx="227099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99AB45D-B963-4D21-8474-BC8D84484D24}"/>
              </a:ext>
            </a:extLst>
          </p:cNvPr>
          <p:cNvCxnSpPr>
            <a:cxnSpLocks/>
          </p:cNvCxnSpPr>
          <p:nvPr/>
        </p:nvCxnSpPr>
        <p:spPr>
          <a:xfrm flipV="1">
            <a:off x="7825884" y="1718209"/>
            <a:ext cx="0" cy="273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62F931A-A822-42CC-8D59-76CA0D0561FD}"/>
              </a:ext>
            </a:extLst>
          </p:cNvPr>
          <p:cNvCxnSpPr>
            <a:cxnSpLocks/>
          </p:cNvCxnSpPr>
          <p:nvPr/>
        </p:nvCxnSpPr>
        <p:spPr>
          <a:xfrm>
            <a:off x="1121434" y="5055648"/>
            <a:ext cx="17497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5183FF7C-3DF0-4209-BE53-A0E5F34A0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990" y="5319762"/>
            <a:ext cx="9900019" cy="3861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5C141B68-17CC-4F79-B702-638D6280505D}"/>
              </a:ext>
            </a:extLst>
          </p:cNvPr>
          <p:cNvSpPr txBox="1"/>
          <p:nvPr/>
        </p:nvSpPr>
        <p:spPr>
          <a:xfrm>
            <a:off x="1024129" y="5837105"/>
            <a:ext cx="100218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当文件以文本文件方式打开时，只能默认从文件头计算偏移量，即</a:t>
            </a:r>
            <a:r>
              <a:rPr lang="en-US" altLang="zh-CN" sz="2400" b="1" dirty="0">
                <a:solidFill>
                  <a:srgbClr val="FF0000"/>
                </a:solidFill>
              </a:rPr>
              <a:t>whence</a:t>
            </a:r>
            <a:r>
              <a:rPr lang="zh-CN" altLang="en-US" sz="2400" b="1" dirty="0">
                <a:solidFill>
                  <a:srgbClr val="FF0000"/>
                </a:solidFill>
              </a:rPr>
              <a:t>参数为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或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</a:rPr>
              <a:t>时，</a:t>
            </a:r>
            <a:r>
              <a:rPr lang="en-US" altLang="zh-CN" sz="2400" b="1" dirty="0">
                <a:solidFill>
                  <a:srgbClr val="FF0000"/>
                </a:solidFill>
              </a:rPr>
              <a:t>offset</a:t>
            </a:r>
            <a:r>
              <a:rPr lang="zh-CN" altLang="en-US" sz="2400" b="1" dirty="0">
                <a:solidFill>
                  <a:srgbClr val="FF0000"/>
                </a:solidFill>
              </a:rPr>
              <a:t>参数只能取</a:t>
            </a:r>
            <a:r>
              <a:rPr lang="en-US" altLang="zh-CN" sz="2400" b="1" dirty="0">
                <a:solidFill>
                  <a:srgbClr val="FF0000"/>
                </a:solidFill>
              </a:rPr>
              <a:t>0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6375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7 L 0.03007 -3.7037E-7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7 L 0.0444 -3.7037E-7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7037E-7 L 0.04505 -3.7037E-7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7F84C-ED3F-4079-A683-6C863A811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0CF32B-27CB-4CD0-BD02-63A42A7BA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比如：</a:t>
            </a:r>
            <a:endParaRPr lang="en-US" altLang="zh-CN" dirty="0"/>
          </a:p>
          <a:p>
            <a:r>
              <a:rPr lang="en-US" altLang="zh-CN" dirty="0"/>
              <a:t>file = open(“test.txt”, “</a:t>
            </a:r>
            <a:r>
              <a:rPr lang="en-US" altLang="zh-CN" b="1" dirty="0" err="1">
                <a:solidFill>
                  <a:srgbClr val="FF0000"/>
                </a:solidFill>
              </a:rPr>
              <a:t>rb</a:t>
            </a:r>
            <a:r>
              <a:rPr lang="en-US" altLang="zh-CN" dirty="0"/>
              <a:t>”)</a:t>
            </a:r>
          </a:p>
          <a:p>
            <a:r>
              <a:rPr lang="en-US" altLang="zh-CN" dirty="0" err="1"/>
              <a:t>file.read</a:t>
            </a:r>
            <a:r>
              <a:rPr lang="en-US" altLang="zh-CN" dirty="0"/>
              <a:t>(3)	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读取</a:t>
            </a:r>
            <a:r>
              <a:rPr lang="en-US" altLang="zh-CN" dirty="0">
                <a:solidFill>
                  <a:srgbClr val="00B050"/>
                </a:solidFill>
              </a:rPr>
              <a:t>”</a:t>
            </a:r>
            <a:r>
              <a:rPr lang="en-US" altLang="zh-CN" dirty="0" err="1">
                <a:solidFill>
                  <a:srgbClr val="00B050"/>
                </a:solidFill>
              </a:rPr>
              <a:t>thi</a:t>
            </a:r>
            <a:r>
              <a:rPr lang="en-US" altLang="zh-CN" dirty="0">
                <a:solidFill>
                  <a:srgbClr val="00B050"/>
                </a:solidFill>
              </a:rPr>
              <a:t>”</a:t>
            </a:r>
          </a:p>
          <a:p>
            <a:r>
              <a:rPr lang="en-US" altLang="zh-CN" dirty="0" err="1"/>
              <a:t>file.seek</a:t>
            </a:r>
            <a:r>
              <a:rPr lang="en-US" altLang="zh-CN" dirty="0"/>
              <a:t>(4, 1)	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当前位置后移</a:t>
            </a:r>
            <a:r>
              <a:rPr lang="en-US" altLang="zh-CN" dirty="0">
                <a:solidFill>
                  <a:srgbClr val="00B050"/>
                </a:solidFill>
              </a:rPr>
              <a:t>4</a:t>
            </a:r>
            <a:r>
              <a:rPr lang="zh-CN" altLang="en-US" dirty="0">
                <a:solidFill>
                  <a:srgbClr val="00B050"/>
                </a:solidFill>
              </a:rPr>
              <a:t>个字节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print(</a:t>
            </a:r>
            <a:r>
              <a:rPr lang="en-US" altLang="zh-CN" dirty="0" err="1"/>
              <a:t>file.read</a:t>
            </a:r>
            <a:r>
              <a:rPr lang="en-US" altLang="zh-CN" dirty="0"/>
              <a:t>(5))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读取</a:t>
            </a:r>
            <a:r>
              <a:rPr lang="en-US" altLang="zh-CN" dirty="0">
                <a:solidFill>
                  <a:srgbClr val="00B050"/>
                </a:solidFill>
              </a:rPr>
              <a:t>”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a </a:t>
            </a:r>
            <a:r>
              <a:rPr lang="en-US" altLang="zh-CN" dirty="0" err="1">
                <a:solidFill>
                  <a:srgbClr val="00B050"/>
                </a:solidFill>
              </a:rPr>
              <a:t>te</a:t>
            </a:r>
            <a:r>
              <a:rPr lang="en-US" altLang="zh-CN" dirty="0">
                <a:solidFill>
                  <a:srgbClr val="00B050"/>
                </a:solidFill>
              </a:rPr>
              <a:t>“</a:t>
            </a:r>
          </a:p>
          <a:p>
            <a:r>
              <a:rPr lang="en-US" altLang="zh-CN" dirty="0" err="1"/>
              <a:t>file.seek</a:t>
            </a:r>
            <a:r>
              <a:rPr lang="en-US" altLang="zh-CN" dirty="0"/>
              <a:t>(-10, 2)</a:t>
            </a:r>
            <a:r>
              <a:rPr lang="en-US" altLang="zh-CN" dirty="0">
                <a:solidFill>
                  <a:srgbClr val="00B050"/>
                </a:solidFill>
              </a:rPr>
              <a:t>	#</a:t>
            </a:r>
            <a:r>
              <a:rPr lang="zh-CN" altLang="en-US" dirty="0">
                <a:solidFill>
                  <a:srgbClr val="00B050"/>
                </a:solidFill>
              </a:rPr>
              <a:t>当前位置后文件尾处前移</a:t>
            </a:r>
            <a:r>
              <a:rPr lang="en-US" altLang="zh-CN" dirty="0">
                <a:solidFill>
                  <a:srgbClr val="00B050"/>
                </a:solidFill>
              </a:rPr>
              <a:t>10</a:t>
            </a:r>
            <a:r>
              <a:rPr lang="zh-CN" altLang="en-US" dirty="0">
                <a:solidFill>
                  <a:srgbClr val="00B050"/>
                </a:solidFill>
              </a:rPr>
              <a:t>个字节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print(</a:t>
            </a:r>
            <a:r>
              <a:rPr lang="en-US" altLang="zh-CN" dirty="0" err="1"/>
              <a:t>file.read</a:t>
            </a:r>
            <a:r>
              <a:rPr lang="en-US" altLang="zh-CN" dirty="0"/>
              <a:t>(3))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读取</a:t>
            </a:r>
            <a:r>
              <a:rPr lang="en-US" altLang="zh-CN" dirty="0">
                <a:solidFill>
                  <a:srgbClr val="00B050"/>
                </a:solidFill>
              </a:rPr>
              <a:t>”112”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92330B0-8BEA-4F29-89D4-3A130FF1C5D8}"/>
              </a:ext>
            </a:extLst>
          </p:cNvPr>
          <p:cNvCxnSpPr>
            <a:cxnSpLocks/>
          </p:cNvCxnSpPr>
          <p:nvPr/>
        </p:nvCxnSpPr>
        <p:spPr>
          <a:xfrm>
            <a:off x="1121434" y="3649492"/>
            <a:ext cx="14571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84BE8388-F505-40AD-80C4-2AFBF75B8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997" y="922782"/>
            <a:ext cx="2638425" cy="2324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6571AC8-23C1-4B9C-BBD0-DB805CAE1387}"/>
              </a:ext>
            </a:extLst>
          </p:cNvPr>
          <p:cNvSpPr txBox="1"/>
          <p:nvPr/>
        </p:nvSpPr>
        <p:spPr>
          <a:xfrm>
            <a:off x="6325547" y="1348877"/>
            <a:ext cx="846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14byte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65D431-E330-40F4-A853-B082A76BE773}"/>
              </a:ext>
            </a:extLst>
          </p:cNvPr>
          <p:cNvSpPr txBox="1"/>
          <p:nvPr/>
        </p:nvSpPr>
        <p:spPr>
          <a:xfrm>
            <a:off x="6388866" y="2084832"/>
            <a:ext cx="71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8byte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7B3FE2B-3C51-483A-A7E6-595EC513A966}"/>
              </a:ext>
            </a:extLst>
          </p:cNvPr>
          <p:cNvSpPr txBox="1"/>
          <p:nvPr/>
        </p:nvSpPr>
        <p:spPr>
          <a:xfrm>
            <a:off x="6388866" y="2820787"/>
            <a:ext cx="71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4byte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542BC82-26A8-4FE0-AFDC-BB9232DDED56}"/>
              </a:ext>
            </a:extLst>
          </p:cNvPr>
          <p:cNvCxnSpPr>
            <a:cxnSpLocks/>
          </p:cNvCxnSpPr>
          <p:nvPr/>
        </p:nvCxnSpPr>
        <p:spPr>
          <a:xfrm flipV="1">
            <a:off x="7286388" y="1718209"/>
            <a:ext cx="0" cy="273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4B8A06E-18DF-49DE-9318-FE5D20B8AD19}"/>
              </a:ext>
            </a:extLst>
          </p:cNvPr>
          <p:cNvCxnSpPr>
            <a:cxnSpLocks/>
          </p:cNvCxnSpPr>
          <p:nvPr/>
        </p:nvCxnSpPr>
        <p:spPr>
          <a:xfrm>
            <a:off x="1121434" y="3119241"/>
            <a:ext cx="35328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04D451E-8B8E-4D67-8A1C-3C46517C5E12}"/>
              </a:ext>
            </a:extLst>
          </p:cNvPr>
          <p:cNvCxnSpPr>
            <a:cxnSpLocks/>
          </p:cNvCxnSpPr>
          <p:nvPr/>
        </p:nvCxnSpPr>
        <p:spPr>
          <a:xfrm>
            <a:off x="1121434" y="4122960"/>
            <a:ext cx="17497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7CA5A3B-EA68-43E7-8D04-4A85092D2745}"/>
              </a:ext>
            </a:extLst>
          </p:cNvPr>
          <p:cNvCxnSpPr>
            <a:cxnSpLocks/>
          </p:cNvCxnSpPr>
          <p:nvPr/>
        </p:nvCxnSpPr>
        <p:spPr>
          <a:xfrm>
            <a:off x="1121434" y="4598448"/>
            <a:ext cx="227099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99AB45D-B963-4D21-8474-BC8D84484D24}"/>
              </a:ext>
            </a:extLst>
          </p:cNvPr>
          <p:cNvCxnSpPr>
            <a:cxnSpLocks/>
          </p:cNvCxnSpPr>
          <p:nvPr/>
        </p:nvCxnSpPr>
        <p:spPr>
          <a:xfrm flipV="1">
            <a:off x="7652529" y="1718209"/>
            <a:ext cx="0" cy="273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BAC5AF0-DF21-4129-9DC8-6ADF44199470}"/>
              </a:ext>
            </a:extLst>
          </p:cNvPr>
          <p:cNvCxnSpPr>
            <a:cxnSpLocks/>
          </p:cNvCxnSpPr>
          <p:nvPr/>
        </p:nvCxnSpPr>
        <p:spPr>
          <a:xfrm flipV="1">
            <a:off x="8028767" y="1718209"/>
            <a:ext cx="0" cy="273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28A6C4A-C6B6-47A0-A811-244C405A5DD3}"/>
              </a:ext>
            </a:extLst>
          </p:cNvPr>
          <p:cNvCxnSpPr>
            <a:cxnSpLocks/>
          </p:cNvCxnSpPr>
          <p:nvPr/>
        </p:nvCxnSpPr>
        <p:spPr>
          <a:xfrm>
            <a:off x="1121434" y="5083080"/>
            <a:ext cx="20972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5D3DB70F-E937-4EFE-BDB3-726DB585141E}"/>
              </a:ext>
            </a:extLst>
          </p:cNvPr>
          <p:cNvSpPr txBox="1"/>
          <p:nvPr/>
        </p:nvSpPr>
        <p:spPr>
          <a:xfrm>
            <a:off x="8462778" y="2101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\r\n</a:t>
            </a:r>
            <a:endParaRPr lang="zh-CN" altLang="en-US" b="1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30327171-E541-4C82-976F-3D68F8C01881}"/>
              </a:ext>
            </a:extLst>
          </p:cNvPr>
          <p:cNvCxnSpPr>
            <a:cxnSpLocks/>
          </p:cNvCxnSpPr>
          <p:nvPr/>
        </p:nvCxnSpPr>
        <p:spPr>
          <a:xfrm>
            <a:off x="1121434" y="5558568"/>
            <a:ext cx="227099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E3A301A7-DE79-4322-8B27-73E2323E0E6B}"/>
              </a:ext>
            </a:extLst>
          </p:cNvPr>
          <p:cNvCxnSpPr>
            <a:cxnSpLocks/>
          </p:cNvCxnSpPr>
          <p:nvPr/>
        </p:nvCxnSpPr>
        <p:spPr>
          <a:xfrm flipV="1">
            <a:off x="7809311" y="3155664"/>
            <a:ext cx="0" cy="273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C78BE5DA-39C2-405C-ABB1-E5AE27A9EBCF}"/>
              </a:ext>
            </a:extLst>
          </p:cNvPr>
          <p:cNvCxnSpPr>
            <a:cxnSpLocks/>
          </p:cNvCxnSpPr>
          <p:nvPr/>
        </p:nvCxnSpPr>
        <p:spPr>
          <a:xfrm flipV="1">
            <a:off x="8934023" y="2454164"/>
            <a:ext cx="0" cy="273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7A770B73-32D9-4491-A732-6E48AAAA8BA6}"/>
              </a:ext>
            </a:extLst>
          </p:cNvPr>
          <p:cNvCxnSpPr>
            <a:cxnSpLocks/>
          </p:cNvCxnSpPr>
          <p:nvPr/>
        </p:nvCxnSpPr>
        <p:spPr>
          <a:xfrm flipV="1">
            <a:off x="7965094" y="2454164"/>
            <a:ext cx="0" cy="273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431ADB4-5783-46F4-8B97-2FF0385A0210}"/>
              </a:ext>
            </a:extLst>
          </p:cNvPr>
          <p:cNvSpPr txBox="1"/>
          <p:nvPr/>
        </p:nvSpPr>
        <p:spPr>
          <a:xfrm>
            <a:off x="521397" y="5992258"/>
            <a:ext cx="11303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注意：在追加模式</a:t>
            </a:r>
            <a:r>
              <a:rPr lang="en-US" altLang="zh-CN" sz="2400" b="1" dirty="0">
                <a:solidFill>
                  <a:srgbClr val="FF0000"/>
                </a:solidFill>
              </a:rPr>
              <a:t>”a”</a:t>
            </a:r>
            <a:r>
              <a:rPr lang="zh-CN" altLang="en-US" sz="2400" b="1" dirty="0">
                <a:solidFill>
                  <a:srgbClr val="FF0000"/>
                </a:solidFill>
              </a:rPr>
              <a:t>下打开文件，不能使用</a:t>
            </a:r>
            <a:r>
              <a:rPr lang="en-US" altLang="zh-CN" sz="2400" b="1" dirty="0">
                <a:solidFill>
                  <a:srgbClr val="FF0000"/>
                </a:solidFill>
              </a:rPr>
              <a:t>seek()</a:t>
            </a:r>
            <a:r>
              <a:rPr lang="zh-CN" altLang="en-US" sz="2400" b="1" dirty="0">
                <a:solidFill>
                  <a:srgbClr val="FF0000"/>
                </a:solidFill>
              </a:rPr>
              <a:t>函数进行定位追加，需改用</a:t>
            </a:r>
            <a:r>
              <a:rPr lang="en-US" altLang="zh-CN" sz="2400" b="1" dirty="0">
                <a:solidFill>
                  <a:srgbClr val="FF0000"/>
                </a:solidFill>
              </a:rPr>
              <a:t>”a+”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3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7 L 0.03007 -3.7037E-7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0.03047 -3.7037E-7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0.05026 -3.7037E-7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-0.04283 -2.59259E-6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-0.07955 2.22222E-6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22222E-6 L 0.03841 2.22222E-6 " pathEditMode="relative" rAng="0" ptsTypes="AA">
                                      <p:cBhvr>
                                        <p:cTn id="10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229AA-FCE1-4EE3-B43F-03B2301A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CACA2-6A35-43BB-BDF8-C1876299A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935028" cy="402336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、文件的关闭</a:t>
            </a:r>
            <a:endParaRPr lang="en-US" altLang="zh-CN" dirty="0"/>
          </a:p>
          <a:p>
            <a:r>
              <a:rPr lang="zh-CN" altLang="en-US" dirty="0"/>
              <a:t>采用</a:t>
            </a:r>
            <a:r>
              <a:rPr lang="en-US" altLang="zh-CN" dirty="0"/>
              <a:t>close()</a:t>
            </a:r>
            <a:r>
              <a:rPr lang="zh-CN" altLang="en-US" dirty="0"/>
              <a:t>方法，文件关闭，即取消程序和文件之间的连接。将内存中的缓冲数据写入磁盘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）使用</a:t>
            </a:r>
            <a:r>
              <a:rPr lang="en-US" altLang="zh-CN" dirty="0"/>
              <a:t>try/finally</a:t>
            </a:r>
            <a:r>
              <a:rPr lang="zh-CN" altLang="en-US" dirty="0"/>
              <a:t>语句确保文件关闭，比如：</a:t>
            </a:r>
            <a:endParaRPr lang="en-US" altLang="zh-CN" dirty="0"/>
          </a:p>
          <a:p>
            <a:r>
              <a:rPr lang="en-US" altLang="zh-CN" dirty="0" err="1"/>
              <a:t>helloFile</a:t>
            </a:r>
            <a:r>
              <a:rPr lang="en-US" altLang="zh-CN" dirty="0"/>
              <a:t> = open(“hello.txt”, “w”)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try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helloFile.write</a:t>
            </a:r>
            <a:r>
              <a:rPr lang="en-US" altLang="zh-CN" dirty="0"/>
              <a:t>(“Hello, Sunny Day!”)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finally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helloFile.close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5D9A28-D336-499A-997F-1008BAE04C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0" t="2343" r="4803" b="8000"/>
          <a:stretch/>
        </p:blipFill>
        <p:spPr bwMode="auto">
          <a:xfrm>
            <a:off x="6959157" y="1335024"/>
            <a:ext cx="5232843" cy="468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057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09F27-A621-42AD-BBE1-714D02F4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2518E-0198-4B86-96B3-90D3449A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en-US" altLang="zh-CN" dirty="0"/>
              <a:t>close()</a:t>
            </a:r>
            <a:r>
              <a:rPr lang="zh-CN" altLang="en-US" dirty="0"/>
              <a:t>方法，文件关闭，即取消程序和文件之间的连接。将内存中的缓冲数据写入磁盘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）使用</a:t>
            </a:r>
            <a:r>
              <a:rPr lang="en-US" altLang="zh-CN" dirty="0"/>
              <a:t>with</a:t>
            </a:r>
            <a:r>
              <a:rPr lang="zh-CN" altLang="en-US" dirty="0"/>
              <a:t>语句打开文件，可</a:t>
            </a:r>
            <a:r>
              <a:rPr lang="zh-CN" altLang="en-US" dirty="0">
                <a:solidFill>
                  <a:srgbClr val="FF0000"/>
                </a:solidFill>
              </a:rPr>
              <a:t>自动关闭文件</a:t>
            </a:r>
            <a:r>
              <a:rPr lang="zh-CN" altLang="en-US" dirty="0"/>
              <a:t>，比如：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with</a:t>
            </a:r>
            <a:r>
              <a:rPr lang="en-US" altLang="zh-CN" dirty="0"/>
              <a:t> open(“hello”) as </a:t>
            </a:r>
            <a:r>
              <a:rPr lang="en-US" altLang="zh-CN" dirty="0" err="1">
                <a:solidFill>
                  <a:srgbClr val="0070C0"/>
                </a:solidFill>
              </a:rPr>
              <a:t>helloFile</a:t>
            </a:r>
            <a:r>
              <a:rPr lang="en-US" altLang="zh-CN" dirty="0"/>
              <a:t>:    </a:t>
            </a:r>
            <a:r>
              <a:rPr lang="en-US" altLang="zh-CN" dirty="0">
                <a:solidFill>
                  <a:srgbClr val="008000"/>
                </a:solidFill>
              </a:rPr>
              <a:t>#</a:t>
            </a:r>
            <a:r>
              <a:rPr lang="zh-CN" altLang="en-US" dirty="0">
                <a:solidFill>
                  <a:srgbClr val="008000"/>
                </a:solidFill>
              </a:rPr>
              <a:t>打开的文件引用通过</a:t>
            </a:r>
            <a:r>
              <a:rPr lang="en-US" altLang="zh-CN" dirty="0">
                <a:solidFill>
                  <a:srgbClr val="008000"/>
                </a:solidFill>
              </a:rPr>
              <a:t>as</a:t>
            </a:r>
            <a:r>
              <a:rPr lang="zh-CN" altLang="en-US" dirty="0">
                <a:solidFill>
                  <a:srgbClr val="008000"/>
                </a:solidFill>
              </a:rPr>
              <a:t>指定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/>
              <a:t>    s = </a:t>
            </a:r>
            <a:r>
              <a:rPr lang="en-US" altLang="zh-CN" dirty="0" err="1"/>
              <a:t>helloFile.read</a:t>
            </a:r>
            <a:r>
              <a:rPr lang="en-US" altLang="zh-CN" dirty="0"/>
              <a:t>()	</a:t>
            </a:r>
          </a:p>
          <a:p>
            <a:r>
              <a:rPr lang="en-US" altLang="zh-CN" dirty="0"/>
              <a:t>print(s)</a:t>
            </a:r>
          </a:p>
          <a:p>
            <a:endParaRPr lang="en-US" altLang="zh-CN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helloFile.read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F17CEC-ADE5-4ABF-87FC-97E7B34999C4}"/>
              </a:ext>
            </a:extLst>
          </p:cNvPr>
          <p:cNvSpPr txBox="1"/>
          <p:nvPr/>
        </p:nvSpPr>
        <p:spPr>
          <a:xfrm>
            <a:off x="4420629" y="4057305"/>
            <a:ext cx="6098058" cy="707886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8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在这个缩进领域，文件处理打开状态，可以对文件进行任何操作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3A12646-F4C2-4EA6-9F86-C4C7581D69EB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4015946" y="4176584"/>
            <a:ext cx="404683" cy="234664"/>
          </a:xfrm>
          <a:prstGeom prst="straightConnector1">
            <a:avLst/>
          </a:prstGeom>
          <a:ln w="28575">
            <a:solidFill>
              <a:srgbClr val="008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E2A440F-E292-4ECF-ADEA-B4C96F9E8EA9}"/>
              </a:ext>
            </a:extLst>
          </p:cNvPr>
          <p:cNvSpPr txBox="1"/>
          <p:nvPr/>
        </p:nvSpPr>
        <p:spPr>
          <a:xfrm>
            <a:off x="2678326" y="4892310"/>
            <a:ext cx="6098058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8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缩进领域以外，文件已自动关闭，不能再对文件操作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EF1CCA1-1384-4B89-B6EB-CFCC914A0683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273643" y="4830698"/>
            <a:ext cx="404683" cy="261667"/>
          </a:xfrm>
          <a:prstGeom prst="straightConnector1">
            <a:avLst/>
          </a:prstGeom>
          <a:ln w="28575">
            <a:solidFill>
              <a:srgbClr val="008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D9923F89-5CA9-4AE5-844B-A68FEE077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981" y="5736540"/>
            <a:ext cx="5534025" cy="333375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8C95DF8-E3C2-48EA-86D2-A4E0FC1D846E}"/>
              </a:ext>
            </a:extLst>
          </p:cNvPr>
          <p:cNvCxnSpPr/>
          <p:nvPr/>
        </p:nvCxnSpPr>
        <p:spPr>
          <a:xfrm flipH="1" flipV="1">
            <a:off x="3163330" y="5634202"/>
            <a:ext cx="308919" cy="13928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91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内容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134858-2697-4E98-8922-44092ED23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72959" cy="4023360"/>
          </a:xfrm>
        </p:spPr>
        <p:txBody>
          <a:bodyPr>
            <a:normAutofit/>
          </a:bodyPr>
          <a:lstStyle/>
          <a:p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文件的访问</a:t>
            </a:r>
            <a:endParaRPr lang="en-US" altLang="zh-CN" dirty="0"/>
          </a:p>
          <a:p>
            <a:r>
              <a:rPr lang="zh-CN" altLang="en-US" dirty="0"/>
              <a:t>文件夹的操作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C9CF4-DDFF-4436-96A3-73459D54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B8E17F-6075-4163-BBFE-B72534997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、二进制文件的读</a:t>
            </a:r>
            <a:r>
              <a:rPr lang="en-US" altLang="zh-CN" dirty="0"/>
              <a:t>/</a:t>
            </a:r>
            <a:r>
              <a:rPr lang="zh-CN" altLang="en-US" dirty="0"/>
              <a:t>写</a:t>
            </a:r>
            <a:endParaRPr lang="en-US" altLang="zh-CN" dirty="0"/>
          </a:p>
          <a:p>
            <a:r>
              <a:rPr lang="zh-CN" altLang="en-US" dirty="0"/>
              <a:t>以二进制方式打开</a:t>
            </a:r>
            <a:r>
              <a:rPr lang="en-US" altLang="zh-CN" dirty="0"/>
              <a:t>/</a:t>
            </a:r>
            <a:r>
              <a:rPr lang="zh-CN" altLang="en-US" dirty="0"/>
              <a:t>创建一个文件，然后用</a:t>
            </a:r>
            <a:r>
              <a:rPr lang="en-US" altLang="zh-CN" dirty="0"/>
              <a:t>write</a:t>
            </a:r>
            <a:r>
              <a:rPr lang="zh-CN" altLang="en-US" dirty="0"/>
              <a:t>方法写入文件，比如：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with open(“btest.txt”, “</a:t>
            </a:r>
            <a:r>
              <a:rPr lang="en-US" altLang="zh-CN" dirty="0" err="1"/>
              <a:t>w</a:t>
            </a:r>
            <a:r>
              <a:rPr lang="en-US" altLang="zh-CN" b="1" dirty="0" err="1">
                <a:solidFill>
                  <a:srgbClr val="FF0000"/>
                </a:solidFill>
              </a:rPr>
              <a:t>b</a:t>
            </a:r>
            <a:r>
              <a:rPr lang="en-US" altLang="zh-CN" dirty="0"/>
              <a:t>”) as </a:t>
            </a:r>
            <a:r>
              <a:rPr lang="en-US" altLang="zh-CN" dirty="0" err="1"/>
              <a:t>bfile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text=“This will be written to the file.”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bfile.write</a:t>
            </a:r>
            <a:r>
              <a:rPr lang="en-US" altLang="zh-CN" dirty="0"/>
              <a:t>(text)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AE193D-E5FD-40A9-80A7-385E6956C5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63"/>
          <a:stretch/>
        </p:blipFill>
        <p:spPr>
          <a:xfrm>
            <a:off x="1244799" y="5253484"/>
            <a:ext cx="9499401" cy="500333"/>
          </a:xfrm>
          <a:prstGeom prst="rect">
            <a:avLst/>
          </a:prstGeom>
        </p:spPr>
      </p:pic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706BBEB7-E163-4DFA-8139-060D10828831}"/>
              </a:ext>
            </a:extLst>
          </p:cNvPr>
          <p:cNvSpPr/>
          <p:nvPr/>
        </p:nvSpPr>
        <p:spPr>
          <a:xfrm>
            <a:off x="7366958" y="3502325"/>
            <a:ext cx="2605178" cy="1009289"/>
          </a:xfrm>
          <a:prstGeom prst="wedgeRoundRectCallout">
            <a:avLst>
              <a:gd name="adj1" fmla="val -33830"/>
              <a:gd name="adj2" fmla="val 764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二进制文件不能直接写入字符串</a:t>
            </a:r>
          </a:p>
        </p:txBody>
      </p:sp>
    </p:spTree>
    <p:extLst>
      <p:ext uri="{BB962C8B-B14F-4D97-AF65-F5344CB8AC3E}">
        <p14:creationId xmlns:p14="http://schemas.microsoft.com/office/powerpoint/2010/main" val="7103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AFA3F-ABF5-4CDB-A718-2619C5B3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E4D742-309C-4C1F-9A00-E9E93B071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、二进制文件的读</a:t>
            </a:r>
            <a:r>
              <a:rPr lang="en-US" altLang="zh-CN" dirty="0"/>
              <a:t>/</a:t>
            </a:r>
            <a:r>
              <a:rPr lang="zh-CN" altLang="en-US" dirty="0"/>
              <a:t>写</a:t>
            </a:r>
            <a:endParaRPr lang="en-US" altLang="zh-CN" dirty="0"/>
          </a:p>
          <a:p>
            <a:r>
              <a:rPr lang="zh-CN" altLang="en-US" dirty="0"/>
              <a:t>要写入二进制文件，所写内容需要先转码，通常采用</a:t>
            </a:r>
            <a:r>
              <a:rPr lang="en-US" altLang="zh-CN" dirty="0"/>
              <a:t>struct</a:t>
            </a:r>
            <a:r>
              <a:rPr lang="zh-CN" altLang="en-US" dirty="0"/>
              <a:t>模块下的</a:t>
            </a:r>
            <a:r>
              <a:rPr lang="en-US" altLang="zh-CN" dirty="0"/>
              <a:t>pack</a:t>
            </a:r>
          </a:p>
          <a:p>
            <a:r>
              <a:rPr lang="en-US" altLang="zh-CN" dirty="0"/>
              <a:t>pack</a:t>
            </a:r>
            <a:r>
              <a:rPr lang="zh-CN" altLang="en-US" dirty="0"/>
              <a:t>的基本语法如下：</a:t>
            </a:r>
            <a:endParaRPr lang="en-US" altLang="zh-CN" dirty="0"/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pack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8000"/>
                </a:solidFill>
              </a:rPr>
              <a:t>格式化字符串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70C0"/>
                </a:solidFill>
              </a:rPr>
              <a:t>数据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参数：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）格式化字符串即表示后面将要转码的数据类型</a:t>
            </a:r>
          </a:p>
        </p:txBody>
      </p:sp>
    </p:spTree>
    <p:extLst>
      <p:ext uri="{BB962C8B-B14F-4D97-AF65-F5344CB8AC3E}">
        <p14:creationId xmlns:p14="http://schemas.microsoft.com/office/powerpoint/2010/main" val="419803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F0D63CF-AF0F-4BEB-A43E-4A14D4666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33310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04710984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23967101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2661659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4200785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格式字符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C</a:t>
                      </a:r>
                      <a:r>
                        <a:rPr lang="zh-CN" altLang="en-US" sz="1600" dirty="0"/>
                        <a:t>语言的类型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Python</a:t>
                      </a:r>
                      <a:r>
                        <a:rPr lang="zh-CN" altLang="en-US" sz="1600" dirty="0"/>
                        <a:t>的类型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字节数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8996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char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string of length 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1983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signed char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integer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276458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unsigned char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integer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0528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_Bool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bool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11075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short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integer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656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unsigned short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integer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345015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int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integer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082922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unsigned int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integer or long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473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long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integer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914178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unsigned long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879896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long </a:t>
                      </a:r>
                      <a:r>
                        <a:rPr lang="en-US" altLang="zh-CN" sz="1800" dirty="0" err="1"/>
                        <a:t>long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long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9502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unsigned long </a:t>
                      </a:r>
                      <a:r>
                        <a:rPr lang="en-US" altLang="zh-CN" sz="1800" dirty="0" err="1"/>
                        <a:t>long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long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224636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float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float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400002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double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float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104153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char[]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string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72132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char[]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string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7254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void *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long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与</a:t>
                      </a:r>
                      <a:r>
                        <a:rPr lang="en-US" altLang="zh-CN" sz="1800" dirty="0"/>
                        <a:t>OS</a:t>
                      </a:r>
                      <a:r>
                        <a:rPr lang="zh-CN" altLang="en-US" sz="1800" dirty="0"/>
                        <a:t>有关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6395239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ED023B45-1BC3-4CC2-A9DD-88960E433CB7}"/>
              </a:ext>
            </a:extLst>
          </p:cNvPr>
          <p:cNvSpPr/>
          <p:nvPr/>
        </p:nvSpPr>
        <p:spPr>
          <a:xfrm>
            <a:off x="0" y="388189"/>
            <a:ext cx="12192000" cy="37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D53836A-C992-4AB7-BA0B-3E7614E7377A}"/>
              </a:ext>
            </a:extLst>
          </p:cNvPr>
          <p:cNvSpPr/>
          <p:nvPr/>
        </p:nvSpPr>
        <p:spPr>
          <a:xfrm>
            <a:off x="0" y="1518249"/>
            <a:ext cx="12192000" cy="37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6885048-9F52-4B7E-8F4A-38D7F37FD5D3}"/>
              </a:ext>
            </a:extLst>
          </p:cNvPr>
          <p:cNvSpPr/>
          <p:nvPr/>
        </p:nvSpPr>
        <p:spPr>
          <a:xfrm>
            <a:off x="0" y="2669875"/>
            <a:ext cx="12192000" cy="37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30EB8B-0937-4102-B8C6-F16387F4CD11}"/>
              </a:ext>
            </a:extLst>
          </p:cNvPr>
          <p:cNvSpPr/>
          <p:nvPr/>
        </p:nvSpPr>
        <p:spPr>
          <a:xfrm>
            <a:off x="0" y="4968815"/>
            <a:ext cx="12192000" cy="37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1F4DA0-B864-4816-9882-0F6D293C4852}"/>
              </a:ext>
            </a:extLst>
          </p:cNvPr>
          <p:cNvSpPr/>
          <p:nvPr/>
        </p:nvSpPr>
        <p:spPr>
          <a:xfrm>
            <a:off x="0" y="5727939"/>
            <a:ext cx="12192000" cy="37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3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AFA3F-ABF5-4CDB-A718-2619C5B3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E4D742-309C-4C1F-9A00-E9E93B071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、二进制文件的读</a:t>
            </a:r>
            <a:r>
              <a:rPr lang="en-US" altLang="zh-CN" dirty="0"/>
              <a:t>/</a:t>
            </a:r>
            <a:r>
              <a:rPr lang="zh-CN" altLang="en-US" dirty="0"/>
              <a:t>写</a:t>
            </a:r>
            <a:endParaRPr lang="en-US" altLang="zh-CN" dirty="0"/>
          </a:p>
          <a:p>
            <a:r>
              <a:rPr lang="zh-CN" altLang="en-US" dirty="0"/>
              <a:t>要写入二进制文件，所写内容需要先转码，通常采用</a:t>
            </a:r>
            <a:r>
              <a:rPr lang="en-US" altLang="zh-CN" dirty="0"/>
              <a:t>struct</a:t>
            </a:r>
            <a:r>
              <a:rPr lang="zh-CN" altLang="en-US" dirty="0"/>
              <a:t>模块下的</a:t>
            </a:r>
            <a:r>
              <a:rPr lang="en-US" altLang="zh-CN" dirty="0"/>
              <a:t>pack</a:t>
            </a:r>
          </a:p>
          <a:p>
            <a:r>
              <a:rPr lang="en-US" altLang="zh-CN" dirty="0"/>
              <a:t>pack</a:t>
            </a:r>
            <a:r>
              <a:rPr lang="zh-CN" altLang="en-US" dirty="0"/>
              <a:t>的基本语法如下：</a:t>
            </a:r>
            <a:endParaRPr lang="en-US" altLang="zh-CN" dirty="0"/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pack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8000"/>
                </a:solidFill>
              </a:rPr>
              <a:t>格式化字符串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70C0"/>
                </a:solidFill>
              </a:rPr>
              <a:t>数据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参数：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）格式化字符串即表示后面将要转码的数据类型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）数据，即要转码的数据，以逗号隔开</a:t>
            </a:r>
            <a:endParaRPr lang="en-US" altLang="zh-CN" dirty="0"/>
          </a:p>
          <a:p>
            <a:r>
              <a:rPr lang="zh-CN" altLang="en-US" dirty="0"/>
              <a:t>返回值：</a:t>
            </a:r>
            <a:r>
              <a:rPr lang="en-US" altLang="zh-CN" dirty="0"/>
              <a:t>bytes</a:t>
            </a:r>
            <a:r>
              <a:rPr lang="zh-CN" altLang="en-US" dirty="0"/>
              <a:t>类的二进制数值</a:t>
            </a:r>
          </a:p>
        </p:txBody>
      </p:sp>
    </p:spTree>
    <p:extLst>
      <p:ext uri="{BB962C8B-B14F-4D97-AF65-F5344CB8AC3E}">
        <p14:creationId xmlns:p14="http://schemas.microsoft.com/office/powerpoint/2010/main" val="3159979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AFA3F-ABF5-4CDB-A718-2619C5B3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E4D742-309C-4C1F-9A00-E9E93B071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、二进制文件的读</a:t>
            </a:r>
            <a:r>
              <a:rPr lang="en-US" altLang="zh-CN" dirty="0"/>
              <a:t>/</a:t>
            </a:r>
            <a:r>
              <a:rPr lang="zh-CN" altLang="en-US" dirty="0"/>
              <a:t>写</a:t>
            </a:r>
            <a:endParaRPr lang="en-US" altLang="zh-CN" dirty="0"/>
          </a:p>
          <a:p>
            <a:r>
              <a:rPr lang="zh-CN" altLang="en-US" dirty="0"/>
              <a:t>要写入二进制文件，所写内容需要先转码，通常采用</a:t>
            </a:r>
            <a:r>
              <a:rPr lang="en-US" altLang="zh-CN" dirty="0"/>
              <a:t>struct</a:t>
            </a:r>
            <a:r>
              <a:rPr lang="zh-CN" altLang="en-US" dirty="0"/>
              <a:t>模块下的</a:t>
            </a:r>
            <a:r>
              <a:rPr lang="en-US" altLang="zh-CN" dirty="0"/>
              <a:t>pack</a:t>
            </a:r>
          </a:p>
          <a:p>
            <a:r>
              <a:rPr lang="en-US" altLang="zh-CN" dirty="0"/>
              <a:t>pack</a:t>
            </a:r>
            <a:r>
              <a:rPr lang="zh-CN" altLang="en-US" dirty="0"/>
              <a:t>的基本语法如下：</a:t>
            </a:r>
            <a:endParaRPr lang="en-US" altLang="zh-CN" dirty="0"/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pack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8000"/>
                </a:solidFill>
              </a:rPr>
              <a:t>格式化字符串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70C0"/>
                </a:solidFill>
              </a:rPr>
              <a:t>数据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r>
              <a:rPr lang="en-US" altLang="zh-CN" dirty="0"/>
              <a:t>import struct		</a:t>
            </a:r>
            <a:r>
              <a:rPr lang="en-US" altLang="zh-CN" dirty="0">
                <a:solidFill>
                  <a:srgbClr val="008000"/>
                </a:solidFill>
              </a:rPr>
              <a:t>#</a:t>
            </a:r>
            <a:r>
              <a:rPr lang="zh-CN" altLang="en-US" dirty="0">
                <a:solidFill>
                  <a:srgbClr val="008000"/>
                </a:solidFill>
              </a:rPr>
              <a:t>需要加载</a:t>
            </a:r>
            <a:r>
              <a:rPr lang="en-US" altLang="zh-CN" dirty="0">
                <a:solidFill>
                  <a:srgbClr val="008000"/>
                </a:solidFill>
              </a:rPr>
              <a:t>struct</a:t>
            </a:r>
            <a:r>
              <a:rPr lang="zh-CN" altLang="en-US" dirty="0">
                <a:solidFill>
                  <a:srgbClr val="008000"/>
                </a:solidFill>
              </a:rPr>
              <a:t>模块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/>
              <a:t>bytes = </a:t>
            </a:r>
            <a:r>
              <a:rPr lang="en-US" altLang="zh-CN" dirty="0" err="1"/>
              <a:t>struct.</a:t>
            </a:r>
            <a:r>
              <a:rPr lang="en-US" altLang="zh-CN" dirty="0" err="1">
                <a:solidFill>
                  <a:srgbClr val="FF0000"/>
                </a:solidFill>
              </a:rPr>
              <a:t>pack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8000"/>
                </a:solidFill>
              </a:rPr>
              <a:t>“</a:t>
            </a:r>
            <a:r>
              <a:rPr lang="en-US" altLang="zh-CN" dirty="0" err="1">
                <a:solidFill>
                  <a:srgbClr val="008000"/>
                </a:solidFill>
              </a:rPr>
              <a:t>i</a:t>
            </a:r>
            <a:r>
              <a:rPr lang="en-US" altLang="zh-CN" dirty="0">
                <a:solidFill>
                  <a:srgbClr val="008000"/>
                </a:solidFill>
              </a:rPr>
              <a:t>”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</a:rPr>
              <a:t>20</a:t>
            </a:r>
            <a:r>
              <a:rPr lang="en-US" altLang="zh-CN" dirty="0"/>
              <a:t>)	</a:t>
            </a:r>
            <a:r>
              <a:rPr lang="en-US" altLang="zh-CN" dirty="0">
                <a:solidFill>
                  <a:srgbClr val="008000"/>
                </a:solidFill>
              </a:rPr>
              <a:t>#</a:t>
            </a:r>
            <a:r>
              <a:rPr lang="zh-CN" altLang="en-US" dirty="0">
                <a:solidFill>
                  <a:srgbClr val="008000"/>
                </a:solidFill>
              </a:rPr>
              <a:t>将整数</a:t>
            </a:r>
            <a:r>
              <a:rPr lang="en-US" altLang="zh-CN" dirty="0">
                <a:solidFill>
                  <a:srgbClr val="008000"/>
                </a:solidFill>
              </a:rPr>
              <a:t>20</a:t>
            </a:r>
            <a:r>
              <a:rPr lang="zh-CN" altLang="en-US" dirty="0">
                <a:solidFill>
                  <a:srgbClr val="008000"/>
                </a:solidFill>
              </a:rPr>
              <a:t>转换为二进制数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/>
              <a:t>print(type(bytes))</a:t>
            </a:r>
          </a:p>
          <a:p>
            <a:r>
              <a:rPr lang="en-US" altLang="zh-CN" dirty="0"/>
              <a:t>print(bytes)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778171-E4A0-4C9F-9C60-169B0131E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075" y="5727861"/>
            <a:ext cx="3421012" cy="782667"/>
          </a:xfrm>
          <a:prstGeom prst="rect">
            <a:avLst/>
          </a:prstGeom>
        </p:spPr>
      </p:pic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9A09B788-7788-4D70-AB06-E145F20A2598}"/>
              </a:ext>
            </a:extLst>
          </p:cNvPr>
          <p:cNvSpPr/>
          <p:nvPr/>
        </p:nvSpPr>
        <p:spPr>
          <a:xfrm>
            <a:off x="8333117" y="5615796"/>
            <a:ext cx="1854679" cy="693564"/>
          </a:xfrm>
          <a:prstGeom prst="wedgeRoundRectCallout">
            <a:avLst>
              <a:gd name="adj1" fmla="val -63991"/>
              <a:gd name="adj2" fmla="val 500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小端模式</a:t>
            </a:r>
            <a:endParaRPr lang="en-US" altLang="zh-CN" dirty="0"/>
          </a:p>
          <a:p>
            <a:pPr algn="ctr"/>
            <a:r>
              <a:rPr lang="zh-CN" altLang="en-US" dirty="0"/>
              <a:t>高地址存低字节</a:t>
            </a:r>
          </a:p>
        </p:txBody>
      </p:sp>
    </p:spTree>
    <p:extLst>
      <p:ext uri="{BB962C8B-B14F-4D97-AF65-F5344CB8AC3E}">
        <p14:creationId xmlns:p14="http://schemas.microsoft.com/office/powerpoint/2010/main" val="2901561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AFA3F-ABF5-4CDB-A718-2619C5B3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E4D742-309C-4C1F-9A00-E9E93B071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、二进制文件的读</a:t>
            </a:r>
            <a:r>
              <a:rPr lang="en-US" altLang="zh-CN" dirty="0"/>
              <a:t>/</a:t>
            </a:r>
            <a:r>
              <a:rPr lang="zh-CN" altLang="en-US" dirty="0"/>
              <a:t>写</a:t>
            </a:r>
            <a:endParaRPr lang="en-US" altLang="zh-CN" dirty="0"/>
          </a:p>
          <a:p>
            <a:r>
              <a:rPr lang="zh-CN" altLang="en-US" dirty="0"/>
              <a:t>要写入二进制文件，所写内容需要先转码，通常采用</a:t>
            </a:r>
            <a:r>
              <a:rPr lang="en-US" altLang="zh-CN" dirty="0"/>
              <a:t>struct</a:t>
            </a:r>
            <a:r>
              <a:rPr lang="zh-CN" altLang="en-US" dirty="0"/>
              <a:t>模块下的</a:t>
            </a:r>
            <a:r>
              <a:rPr lang="en-US" altLang="zh-CN" dirty="0"/>
              <a:t>pack</a:t>
            </a:r>
          </a:p>
          <a:p>
            <a:r>
              <a:rPr lang="en-US" altLang="zh-CN" dirty="0"/>
              <a:t>pack</a:t>
            </a:r>
            <a:r>
              <a:rPr lang="zh-CN" altLang="en-US" dirty="0"/>
              <a:t>的基本语法如下：</a:t>
            </a:r>
            <a:endParaRPr lang="en-US" altLang="zh-CN" dirty="0"/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pack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8000"/>
                </a:solidFill>
              </a:rPr>
              <a:t>格式化字符串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70C0"/>
                </a:solidFill>
              </a:rPr>
              <a:t>数据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r>
              <a:rPr lang="en-US" altLang="zh-CN" dirty="0"/>
              <a:t>import struct		</a:t>
            </a:r>
            <a:r>
              <a:rPr lang="en-US" altLang="zh-CN" dirty="0">
                <a:solidFill>
                  <a:srgbClr val="008000"/>
                </a:solidFill>
              </a:rPr>
              <a:t>#</a:t>
            </a:r>
            <a:r>
              <a:rPr lang="zh-CN" altLang="en-US" dirty="0">
                <a:solidFill>
                  <a:srgbClr val="008000"/>
                </a:solidFill>
              </a:rPr>
              <a:t>需要加载</a:t>
            </a:r>
            <a:r>
              <a:rPr lang="en-US" altLang="zh-CN" dirty="0">
                <a:solidFill>
                  <a:srgbClr val="008000"/>
                </a:solidFill>
              </a:rPr>
              <a:t>struct</a:t>
            </a:r>
            <a:r>
              <a:rPr lang="zh-CN" altLang="en-US" dirty="0">
                <a:solidFill>
                  <a:srgbClr val="008000"/>
                </a:solidFill>
              </a:rPr>
              <a:t>模块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/>
              <a:t>bytes = </a:t>
            </a:r>
            <a:r>
              <a:rPr lang="en-US" altLang="zh-CN" dirty="0" err="1"/>
              <a:t>struct.</a:t>
            </a:r>
            <a:r>
              <a:rPr lang="en-US" altLang="zh-CN" dirty="0" err="1">
                <a:solidFill>
                  <a:srgbClr val="FF0000"/>
                </a:solidFill>
              </a:rPr>
              <a:t>pack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8000"/>
                </a:solidFill>
              </a:rPr>
              <a:t>“&gt;</a:t>
            </a:r>
            <a:r>
              <a:rPr lang="en-US" altLang="zh-CN" dirty="0" err="1">
                <a:solidFill>
                  <a:srgbClr val="008000"/>
                </a:solidFill>
              </a:rPr>
              <a:t>i</a:t>
            </a:r>
            <a:r>
              <a:rPr lang="en-US" altLang="zh-CN" dirty="0">
                <a:solidFill>
                  <a:srgbClr val="008000"/>
                </a:solidFill>
              </a:rPr>
              <a:t>”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</a:rPr>
              <a:t>20</a:t>
            </a:r>
            <a:r>
              <a:rPr lang="en-US" altLang="zh-CN" dirty="0"/>
              <a:t>)	</a:t>
            </a:r>
            <a:r>
              <a:rPr lang="en-US" altLang="zh-CN" dirty="0">
                <a:solidFill>
                  <a:srgbClr val="008000"/>
                </a:solidFill>
              </a:rPr>
              <a:t>#</a:t>
            </a:r>
            <a:r>
              <a:rPr lang="zh-CN" altLang="en-US" dirty="0">
                <a:solidFill>
                  <a:srgbClr val="008000"/>
                </a:solidFill>
              </a:rPr>
              <a:t>以大端模式将整数</a:t>
            </a:r>
            <a:r>
              <a:rPr lang="en-US" altLang="zh-CN" dirty="0">
                <a:solidFill>
                  <a:srgbClr val="008000"/>
                </a:solidFill>
              </a:rPr>
              <a:t>20</a:t>
            </a:r>
            <a:r>
              <a:rPr lang="zh-CN" altLang="en-US" dirty="0">
                <a:solidFill>
                  <a:srgbClr val="008000"/>
                </a:solidFill>
              </a:rPr>
              <a:t>转换为二进制数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/>
              <a:t>print(type(bytes))</a:t>
            </a:r>
          </a:p>
          <a:p>
            <a:r>
              <a:rPr lang="en-US" altLang="zh-CN" dirty="0"/>
              <a:t>print(bytes)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D162C7F-1F0A-4D14-9679-102D24743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624" y="5761403"/>
            <a:ext cx="3245241" cy="6393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1F5D18E-25CE-4E3F-810E-D235C4352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813" y="117355"/>
            <a:ext cx="6437626" cy="238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96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AFA3F-ABF5-4CDB-A718-2619C5B3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E4D742-309C-4C1F-9A00-E9E93B071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、二进制文件的读</a:t>
            </a:r>
            <a:r>
              <a:rPr lang="en-US" altLang="zh-CN" dirty="0"/>
              <a:t>/</a:t>
            </a:r>
            <a:r>
              <a:rPr lang="zh-CN" altLang="en-US" dirty="0"/>
              <a:t>写</a:t>
            </a:r>
            <a:endParaRPr lang="en-US" altLang="zh-CN" dirty="0"/>
          </a:p>
          <a:p>
            <a:r>
              <a:rPr lang="zh-CN" altLang="en-US" dirty="0"/>
              <a:t>对字符串进行转码，需要将字符串先转换为</a:t>
            </a:r>
            <a:r>
              <a:rPr lang="en-US" altLang="zh-CN" dirty="0"/>
              <a:t>utf-8</a:t>
            </a:r>
            <a:r>
              <a:rPr lang="zh-CN" altLang="en-US" dirty="0"/>
              <a:t>编码格式，比如：</a:t>
            </a:r>
            <a:endParaRPr lang="en-US" altLang="zh-CN" dirty="0"/>
          </a:p>
          <a:p>
            <a:r>
              <a:rPr lang="en-US" altLang="zh-CN" dirty="0"/>
              <a:t>import struct		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/>
              <a:t>bytes = </a:t>
            </a:r>
            <a:r>
              <a:rPr lang="en-US" altLang="zh-CN" dirty="0" err="1"/>
              <a:t>struct.</a:t>
            </a:r>
            <a:r>
              <a:rPr lang="en-US" altLang="zh-CN" dirty="0" err="1">
                <a:solidFill>
                  <a:srgbClr val="FF0000"/>
                </a:solidFill>
              </a:rPr>
              <a:t>pack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8000"/>
                </a:solidFill>
              </a:rPr>
              <a:t>“s”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</a:rPr>
              <a:t>“hello”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bytes = </a:t>
            </a:r>
            <a:r>
              <a:rPr lang="en-US" altLang="zh-CN" dirty="0" err="1"/>
              <a:t>struct.</a:t>
            </a:r>
            <a:r>
              <a:rPr lang="en-US" altLang="zh-CN" dirty="0" err="1">
                <a:solidFill>
                  <a:srgbClr val="FF0000"/>
                </a:solidFill>
              </a:rPr>
              <a:t>pack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8000"/>
                </a:solidFill>
              </a:rPr>
              <a:t>“s”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</a:rPr>
              <a:t>“</a:t>
            </a:r>
            <a:r>
              <a:rPr lang="en-US" altLang="zh-CN" dirty="0" err="1">
                <a:solidFill>
                  <a:srgbClr val="0070C0"/>
                </a:solidFill>
              </a:rPr>
              <a:t>hello”.encode</a:t>
            </a:r>
            <a:r>
              <a:rPr lang="en-US" altLang="zh-CN" dirty="0">
                <a:solidFill>
                  <a:srgbClr val="0070C0"/>
                </a:solidFill>
              </a:rPr>
              <a:t>(“utf-8”)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DD29693-DCE6-476D-A7B7-DE14AAA86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217" y="4254550"/>
            <a:ext cx="8543565" cy="38730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4064EED-5C39-4FE8-8392-7B3D1A9BBB48}"/>
              </a:ext>
            </a:extLst>
          </p:cNvPr>
          <p:cNvSpPr/>
          <p:nvPr/>
        </p:nvSpPr>
        <p:spPr>
          <a:xfrm>
            <a:off x="5089585" y="5124091"/>
            <a:ext cx="2104845" cy="3873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315061D0-9A99-49C2-8E06-010096856560}"/>
              </a:ext>
            </a:extLst>
          </p:cNvPr>
          <p:cNvSpPr/>
          <p:nvPr/>
        </p:nvSpPr>
        <p:spPr>
          <a:xfrm>
            <a:off x="7453222" y="5615796"/>
            <a:ext cx="1854679" cy="693564"/>
          </a:xfrm>
          <a:prstGeom prst="wedgeRoundRectCallout">
            <a:avLst>
              <a:gd name="adj1" fmla="val -61665"/>
              <a:gd name="adj2" fmla="val -606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转换成</a:t>
            </a:r>
            <a:r>
              <a:rPr lang="en-US" altLang="zh-CN" dirty="0"/>
              <a:t>utf-8</a:t>
            </a:r>
            <a:r>
              <a:rPr lang="zh-CN" altLang="en-US" dirty="0"/>
              <a:t>编码</a:t>
            </a:r>
          </a:p>
        </p:txBody>
      </p:sp>
    </p:spTree>
    <p:extLst>
      <p:ext uri="{BB962C8B-B14F-4D97-AF65-F5344CB8AC3E}">
        <p14:creationId xmlns:p14="http://schemas.microsoft.com/office/powerpoint/2010/main" val="280732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AFA3F-ABF5-4CDB-A718-2619C5B3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E4D742-309C-4C1F-9A00-E9E93B071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、二进制文件的读</a:t>
            </a:r>
            <a:r>
              <a:rPr lang="en-US" altLang="zh-CN" dirty="0"/>
              <a:t>/</a:t>
            </a:r>
            <a:r>
              <a:rPr lang="zh-CN" altLang="en-US" dirty="0"/>
              <a:t>写</a:t>
            </a:r>
            <a:endParaRPr lang="en-US" altLang="zh-CN" dirty="0"/>
          </a:p>
          <a:p>
            <a:r>
              <a:rPr lang="zh-CN" altLang="en-US" dirty="0"/>
              <a:t>对字符串进行转码，需要将字符串先转换为</a:t>
            </a:r>
            <a:r>
              <a:rPr lang="en-US" altLang="zh-CN" dirty="0"/>
              <a:t>utf-8</a:t>
            </a:r>
            <a:r>
              <a:rPr lang="zh-CN" altLang="en-US" dirty="0"/>
              <a:t>编码格式，比如：</a:t>
            </a:r>
            <a:endParaRPr lang="en-US" altLang="zh-CN" dirty="0"/>
          </a:p>
          <a:p>
            <a:r>
              <a:rPr lang="en-US" altLang="zh-CN" dirty="0"/>
              <a:t>import struct		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/>
              <a:t>bytes = </a:t>
            </a:r>
            <a:r>
              <a:rPr lang="en-US" altLang="zh-CN" dirty="0" err="1"/>
              <a:t>struct.</a:t>
            </a:r>
            <a:r>
              <a:rPr lang="en-US" altLang="zh-CN" dirty="0" err="1">
                <a:solidFill>
                  <a:srgbClr val="FF0000"/>
                </a:solidFill>
              </a:rPr>
              <a:t>pack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8000"/>
                </a:solidFill>
              </a:rPr>
              <a:t>“s”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</a:rPr>
              <a:t>“</a:t>
            </a:r>
            <a:r>
              <a:rPr lang="en-US" altLang="zh-CN" dirty="0" err="1">
                <a:solidFill>
                  <a:srgbClr val="0070C0"/>
                </a:solidFill>
              </a:rPr>
              <a:t>hello”.encode</a:t>
            </a:r>
            <a:r>
              <a:rPr lang="en-US" altLang="zh-CN" dirty="0">
                <a:solidFill>
                  <a:srgbClr val="0070C0"/>
                </a:solidFill>
              </a:rPr>
              <a:t>(“utf-8”)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print(bytes)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434D9F-F14A-4449-A862-A5D56B6E9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919" y="4944046"/>
            <a:ext cx="979361" cy="626149"/>
          </a:xfrm>
          <a:prstGeom prst="rect">
            <a:avLst/>
          </a:prstGeom>
        </p:spPr>
      </p:pic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678B293A-88CB-4441-9624-EFB6CD6B844C}"/>
              </a:ext>
            </a:extLst>
          </p:cNvPr>
          <p:cNvSpPr/>
          <p:nvPr/>
        </p:nvSpPr>
        <p:spPr>
          <a:xfrm>
            <a:off x="4928616" y="4893539"/>
            <a:ext cx="1490472" cy="704088"/>
          </a:xfrm>
          <a:prstGeom prst="wedgeRoundRectCallout">
            <a:avLst>
              <a:gd name="adj1" fmla="val -70526"/>
              <a:gd name="adj2" fmla="val 118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只转了一个字符？！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C8C9834-1831-40C1-9919-932E44B5DC21}"/>
              </a:ext>
            </a:extLst>
          </p:cNvPr>
          <p:cNvSpPr txBox="1"/>
          <p:nvPr/>
        </p:nvSpPr>
        <p:spPr>
          <a:xfrm>
            <a:off x="2042088" y="5847695"/>
            <a:ext cx="7263527" cy="461665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可以在格式符前面加个数字，表示要转换的字符个数</a:t>
            </a:r>
          </a:p>
        </p:txBody>
      </p:sp>
    </p:spTree>
    <p:extLst>
      <p:ext uri="{BB962C8B-B14F-4D97-AF65-F5344CB8AC3E}">
        <p14:creationId xmlns:p14="http://schemas.microsoft.com/office/powerpoint/2010/main" val="367343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AFA3F-ABF5-4CDB-A718-2619C5B3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E4D742-309C-4C1F-9A00-E9E93B071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、二进制文件的读</a:t>
            </a:r>
            <a:r>
              <a:rPr lang="en-US" altLang="zh-CN" dirty="0"/>
              <a:t>/</a:t>
            </a:r>
            <a:r>
              <a:rPr lang="zh-CN" altLang="en-US" dirty="0"/>
              <a:t>写</a:t>
            </a:r>
            <a:endParaRPr lang="en-US" altLang="zh-CN" dirty="0"/>
          </a:p>
          <a:p>
            <a:r>
              <a:rPr lang="zh-CN" altLang="en-US" dirty="0"/>
              <a:t>对字符串进行转码，需要将字符串先转换为</a:t>
            </a:r>
            <a:r>
              <a:rPr lang="en-US" altLang="zh-CN" dirty="0"/>
              <a:t>utf-8</a:t>
            </a:r>
            <a:r>
              <a:rPr lang="zh-CN" altLang="en-US" dirty="0"/>
              <a:t>编码格式，比如：</a:t>
            </a:r>
            <a:endParaRPr lang="en-US" altLang="zh-CN" dirty="0"/>
          </a:p>
          <a:p>
            <a:r>
              <a:rPr lang="en-US" altLang="zh-CN" dirty="0"/>
              <a:t>import struct		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/>
              <a:t>bytes = </a:t>
            </a:r>
            <a:r>
              <a:rPr lang="en-US" altLang="zh-CN" dirty="0" err="1"/>
              <a:t>struct.</a:t>
            </a:r>
            <a:r>
              <a:rPr lang="en-US" altLang="zh-CN" dirty="0" err="1">
                <a:solidFill>
                  <a:srgbClr val="FF0000"/>
                </a:solidFill>
              </a:rPr>
              <a:t>pack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8000"/>
                </a:solidFill>
              </a:rPr>
              <a:t>“5s”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</a:rPr>
              <a:t>“</a:t>
            </a:r>
            <a:r>
              <a:rPr lang="en-US" altLang="zh-CN" dirty="0" err="1">
                <a:solidFill>
                  <a:srgbClr val="0070C0"/>
                </a:solidFill>
              </a:rPr>
              <a:t>hello”.encode</a:t>
            </a:r>
            <a:r>
              <a:rPr lang="en-US" altLang="zh-CN" dirty="0">
                <a:solidFill>
                  <a:srgbClr val="0070C0"/>
                </a:solidFill>
              </a:rPr>
              <a:t>(“utf-8”)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print(bytes)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126A542-2625-424D-869B-209F5BCF8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665" y="4676012"/>
            <a:ext cx="1903971" cy="47205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0DE58E0-3B29-4598-997D-C5E42686B3F7}"/>
              </a:ext>
            </a:extLst>
          </p:cNvPr>
          <p:cNvSpPr txBox="1"/>
          <p:nvPr/>
        </p:nvSpPr>
        <p:spPr>
          <a:xfrm>
            <a:off x="3919532" y="5497883"/>
            <a:ext cx="3570208" cy="461665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该写法对其它类型也适用</a:t>
            </a:r>
          </a:p>
        </p:txBody>
      </p:sp>
    </p:spTree>
    <p:extLst>
      <p:ext uri="{BB962C8B-B14F-4D97-AF65-F5344CB8AC3E}">
        <p14:creationId xmlns:p14="http://schemas.microsoft.com/office/powerpoint/2010/main" val="194820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AFA3F-ABF5-4CDB-A718-2619C5B3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E4D742-309C-4C1F-9A00-E9E93B071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、二进制文件的读</a:t>
            </a:r>
            <a:r>
              <a:rPr lang="en-US" altLang="zh-CN" dirty="0"/>
              <a:t>/</a:t>
            </a:r>
            <a:r>
              <a:rPr lang="zh-CN" altLang="en-US" dirty="0"/>
              <a:t>写</a:t>
            </a:r>
            <a:endParaRPr lang="en-US" altLang="zh-CN" dirty="0"/>
          </a:p>
          <a:p>
            <a:r>
              <a:rPr lang="zh-CN" altLang="en-US" dirty="0"/>
              <a:t>对字符串进行转码，需要将字符串先转换为</a:t>
            </a:r>
            <a:r>
              <a:rPr lang="en-US" altLang="zh-CN" dirty="0"/>
              <a:t>utf-8</a:t>
            </a:r>
            <a:r>
              <a:rPr lang="zh-CN" altLang="en-US" dirty="0"/>
              <a:t>编码格式，比如：</a:t>
            </a:r>
            <a:endParaRPr lang="en-US" altLang="zh-CN" dirty="0"/>
          </a:p>
          <a:p>
            <a:r>
              <a:rPr lang="en-US" altLang="zh-CN" dirty="0"/>
              <a:t>import struct		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/>
              <a:t>bytes = </a:t>
            </a:r>
            <a:r>
              <a:rPr lang="en-US" altLang="zh-CN" dirty="0" err="1"/>
              <a:t>struct.</a:t>
            </a:r>
            <a:r>
              <a:rPr lang="en-US" altLang="zh-CN" dirty="0" err="1">
                <a:solidFill>
                  <a:srgbClr val="FF0000"/>
                </a:solidFill>
              </a:rPr>
              <a:t>pack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8000"/>
                </a:solidFill>
              </a:rPr>
              <a:t>“5s4s2f3i”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</a:rPr>
              <a:t>“</a:t>
            </a:r>
            <a:r>
              <a:rPr lang="en-US" altLang="zh-CN" dirty="0" err="1">
                <a:solidFill>
                  <a:srgbClr val="0070C0"/>
                </a:solidFill>
              </a:rPr>
              <a:t>Peter”.encode</a:t>
            </a:r>
            <a:r>
              <a:rPr lang="en-US" altLang="zh-CN" dirty="0">
                <a:solidFill>
                  <a:srgbClr val="0070C0"/>
                </a:solidFill>
              </a:rPr>
              <a:t>(“utf-8”), “</a:t>
            </a:r>
            <a:r>
              <a:rPr lang="en-US" altLang="zh-CN" dirty="0" err="1">
                <a:solidFill>
                  <a:srgbClr val="0070C0"/>
                </a:solidFill>
              </a:rPr>
              <a:t>Male”.encode</a:t>
            </a:r>
            <a:r>
              <a:rPr lang="en-US" altLang="zh-CN" dirty="0">
                <a:solidFill>
                  <a:srgbClr val="0070C0"/>
                </a:solidFill>
              </a:rPr>
              <a:t>(“utf-8”), 1.76, 72.5, 80, 93, 65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print(bytes)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D15B4D-7C30-4D54-ACBD-80B0C20BD6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60"/>
          <a:stretch/>
        </p:blipFill>
        <p:spPr>
          <a:xfrm>
            <a:off x="73152" y="5157216"/>
            <a:ext cx="11956542" cy="28544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7A4FB21-2F64-461C-BC13-0EBB1C38B8A1}"/>
              </a:ext>
            </a:extLst>
          </p:cNvPr>
          <p:cNvSpPr/>
          <p:nvPr/>
        </p:nvSpPr>
        <p:spPr>
          <a:xfrm>
            <a:off x="365759" y="5148072"/>
            <a:ext cx="586741" cy="2854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1B305C2-22DA-491D-BCA4-539D4C1077DA}"/>
              </a:ext>
            </a:extLst>
          </p:cNvPr>
          <p:cNvSpPr/>
          <p:nvPr/>
        </p:nvSpPr>
        <p:spPr>
          <a:xfrm>
            <a:off x="10111740" y="5148072"/>
            <a:ext cx="1829434" cy="28544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F6398FE-414D-4C7A-B245-BA57AAF7C358}"/>
              </a:ext>
            </a:extLst>
          </p:cNvPr>
          <p:cNvSpPr/>
          <p:nvPr/>
        </p:nvSpPr>
        <p:spPr>
          <a:xfrm>
            <a:off x="8305800" y="5148072"/>
            <a:ext cx="1805940" cy="28544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E018BFC-9136-4139-86C0-1419A56A7498}"/>
              </a:ext>
            </a:extLst>
          </p:cNvPr>
          <p:cNvSpPr/>
          <p:nvPr/>
        </p:nvSpPr>
        <p:spPr>
          <a:xfrm>
            <a:off x="6499860" y="5148072"/>
            <a:ext cx="1805940" cy="28544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9B2B843-699B-4777-9D26-A7FF24388048}"/>
              </a:ext>
            </a:extLst>
          </p:cNvPr>
          <p:cNvSpPr txBox="1"/>
          <p:nvPr/>
        </p:nvSpPr>
        <p:spPr>
          <a:xfrm>
            <a:off x="10764205" y="5451805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65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DBF95CC-29F8-41D8-B131-E2FB7511EE0C}"/>
              </a:ext>
            </a:extLst>
          </p:cNvPr>
          <p:cNvSpPr txBox="1"/>
          <p:nvPr/>
        </p:nvSpPr>
        <p:spPr>
          <a:xfrm>
            <a:off x="8946518" y="5451805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93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C5BB535-07EA-408A-B3F8-DD6B2BD57D61}"/>
              </a:ext>
            </a:extLst>
          </p:cNvPr>
          <p:cNvSpPr txBox="1"/>
          <p:nvPr/>
        </p:nvSpPr>
        <p:spPr>
          <a:xfrm>
            <a:off x="7148835" y="5451805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80</a:t>
            </a:r>
            <a:endParaRPr lang="zh-CN" altLang="en-US" sz="2400" dirty="0"/>
          </a:p>
        </p:txBody>
      </p:sp>
      <p:sp>
        <p:nvSpPr>
          <p:cNvPr id="19" name="对话气泡: 圆角矩形 18">
            <a:extLst>
              <a:ext uri="{FF2B5EF4-FFF2-40B4-BE49-F238E27FC236}">
                <a16:creationId xmlns:a16="http://schemas.microsoft.com/office/drawing/2014/main" id="{1684F183-A548-4789-B183-BF323D335570}"/>
              </a:ext>
            </a:extLst>
          </p:cNvPr>
          <p:cNvSpPr/>
          <p:nvPr/>
        </p:nvSpPr>
        <p:spPr>
          <a:xfrm>
            <a:off x="9865291" y="4297680"/>
            <a:ext cx="1423417" cy="665531"/>
          </a:xfrm>
          <a:prstGeom prst="wedgeRoundRectCallout">
            <a:avLst>
              <a:gd name="adj1" fmla="val -27792"/>
              <a:gd name="adj2" fmla="val 750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</a:t>
            </a:r>
            <a:r>
              <a:rPr lang="en-US" altLang="zh-CN" dirty="0"/>
              <a:t>ASCII</a:t>
            </a:r>
            <a:r>
              <a:rPr lang="zh-CN" altLang="en-US" dirty="0"/>
              <a:t>码转成字符了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2919AE3-9386-47CE-850A-FAFFAB435829}"/>
              </a:ext>
            </a:extLst>
          </p:cNvPr>
          <p:cNvSpPr/>
          <p:nvPr/>
        </p:nvSpPr>
        <p:spPr>
          <a:xfrm>
            <a:off x="4693920" y="5148072"/>
            <a:ext cx="1805940" cy="285445"/>
          </a:xfrm>
          <a:prstGeom prst="rect">
            <a:avLst/>
          </a:prstGeom>
          <a:noFill/>
          <a:ln w="381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FCB985F-077F-4BE4-9B98-51083558FF9D}"/>
              </a:ext>
            </a:extLst>
          </p:cNvPr>
          <p:cNvSpPr txBox="1"/>
          <p:nvPr/>
        </p:nvSpPr>
        <p:spPr>
          <a:xfrm>
            <a:off x="5216016" y="5451805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72.5</a:t>
            </a:r>
            <a:endParaRPr lang="zh-CN" altLang="en-US" sz="2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B56F658-484F-42E0-8D98-A6D33A544C28}"/>
              </a:ext>
            </a:extLst>
          </p:cNvPr>
          <p:cNvSpPr/>
          <p:nvPr/>
        </p:nvSpPr>
        <p:spPr>
          <a:xfrm>
            <a:off x="3329940" y="5148072"/>
            <a:ext cx="1363980" cy="285445"/>
          </a:xfrm>
          <a:prstGeom prst="rect">
            <a:avLst/>
          </a:prstGeom>
          <a:noFill/>
          <a:ln w="381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D301453-F12F-4E77-881F-04303584873A}"/>
              </a:ext>
            </a:extLst>
          </p:cNvPr>
          <p:cNvSpPr txBox="1"/>
          <p:nvPr/>
        </p:nvSpPr>
        <p:spPr>
          <a:xfrm>
            <a:off x="3664070" y="5451805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1.76</a:t>
            </a:r>
            <a:endParaRPr lang="zh-CN" altLang="en-US" sz="2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8BB1A53-77D4-42A6-AF57-99E6A8521A45}"/>
              </a:ext>
            </a:extLst>
          </p:cNvPr>
          <p:cNvSpPr/>
          <p:nvPr/>
        </p:nvSpPr>
        <p:spPr>
          <a:xfrm>
            <a:off x="951737" y="5148072"/>
            <a:ext cx="564644" cy="2854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145E0A7-2806-4498-A8CE-6827F7C4ADC3}"/>
              </a:ext>
            </a:extLst>
          </p:cNvPr>
          <p:cNvSpPr/>
          <p:nvPr/>
        </p:nvSpPr>
        <p:spPr>
          <a:xfrm>
            <a:off x="1515616" y="5148072"/>
            <a:ext cx="1794320" cy="2854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对话气泡: 圆角矩形 26">
            <a:extLst>
              <a:ext uri="{FF2B5EF4-FFF2-40B4-BE49-F238E27FC236}">
                <a16:creationId xmlns:a16="http://schemas.microsoft.com/office/drawing/2014/main" id="{7027D994-4C92-46E6-822B-4098DA2D130C}"/>
              </a:ext>
            </a:extLst>
          </p:cNvPr>
          <p:cNvSpPr/>
          <p:nvPr/>
        </p:nvSpPr>
        <p:spPr>
          <a:xfrm>
            <a:off x="1297562" y="5844997"/>
            <a:ext cx="1423417" cy="665531"/>
          </a:xfrm>
          <a:prstGeom prst="wedgeRoundRectCallout">
            <a:avLst>
              <a:gd name="adj1" fmla="val -20297"/>
              <a:gd name="adj2" fmla="val -909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</a:t>
            </a:r>
            <a:r>
              <a:rPr lang="en-US" altLang="zh-CN" dirty="0"/>
              <a:t>32</a:t>
            </a:r>
            <a:r>
              <a:rPr lang="zh-CN" altLang="en-US" dirty="0"/>
              <a:t>位字长分配内存</a:t>
            </a:r>
          </a:p>
        </p:txBody>
      </p:sp>
    </p:spTree>
    <p:extLst>
      <p:ext uri="{BB962C8B-B14F-4D97-AF65-F5344CB8AC3E}">
        <p14:creationId xmlns:p14="http://schemas.microsoft.com/office/powerpoint/2010/main" val="137342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42794-3C84-4D94-9B71-C343CF46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35947-98D9-4B1E-8948-77BE6EC4F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文件</a:t>
            </a:r>
            <a:r>
              <a:rPr lang="zh-CN" altLang="en-US" dirty="0"/>
              <a:t>是由字节组成的信息，在逻辑上具有完整意义，通常在磁盘上永久保存</a:t>
            </a:r>
            <a:endParaRPr lang="en-US" altLang="zh-CN" dirty="0"/>
          </a:p>
          <a:p>
            <a:r>
              <a:rPr lang="en-US" altLang="zh-CN" dirty="0"/>
              <a:t>Windows</a:t>
            </a:r>
            <a:r>
              <a:rPr lang="zh-CN" altLang="en-US" dirty="0"/>
              <a:t>系统的数据文件按照编码方式分为两大类，</a:t>
            </a:r>
            <a:r>
              <a:rPr lang="zh-CN" altLang="en-US" dirty="0">
                <a:solidFill>
                  <a:srgbClr val="0070C0"/>
                </a:solidFill>
              </a:rPr>
              <a:t>文本文件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7030A0"/>
                </a:solidFill>
              </a:rPr>
              <a:t>二进制文件</a:t>
            </a:r>
            <a:endParaRPr lang="en-US" altLang="zh-CN" dirty="0">
              <a:solidFill>
                <a:srgbClr val="7030A0"/>
              </a:solidFill>
            </a:endParaRP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28A4E01-B3F9-4347-96FD-6470BAA9C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00" y="3254692"/>
            <a:ext cx="4171950" cy="2085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5C870D7-6B26-4704-A26B-4A4817C198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876"/>
          <a:stretch/>
        </p:blipFill>
        <p:spPr>
          <a:xfrm>
            <a:off x="6413316" y="3254692"/>
            <a:ext cx="4143375" cy="2085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94A17AC-CB17-41F1-BD97-CEF8FDE84992}"/>
              </a:ext>
            </a:extLst>
          </p:cNvPr>
          <p:cNvSpPr txBox="1"/>
          <p:nvPr/>
        </p:nvSpPr>
        <p:spPr>
          <a:xfrm>
            <a:off x="1127101" y="5458650"/>
            <a:ext cx="4171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</a:rPr>
              <a:t>文本文件可以处理各种语言所需的字符，只包含基本文本字符，可以在文本编辑器和浏览器中显示。在任何情况下，文本文件都是可读的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D86CCE9-F0C1-41A9-8FBE-915202D9FA87}"/>
              </a:ext>
            </a:extLst>
          </p:cNvPr>
          <p:cNvSpPr txBox="1"/>
          <p:nvPr/>
        </p:nvSpPr>
        <p:spPr>
          <a:xfrm>
            <a:off x="6384741" y="5458650"/>
            <a:ext cx="4171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</a:rPr>
              <a:t>二进制文件指使用其它编码方式的文件，比如</a:t>
            </a:r>
            <a:r>
              <a:rPr lang="en-US" altLang="zh-CN" sz="2000" b="1" dirty="0">
                <a:solidFill>
                  <a:srgbClr val="7030A0"/>
                </a:solidFill>
              </a:rPr>
              <a:t>Word</a:t>
            </a:r>
            <a:r>
              <a:rPr lang="zh-CN" altLang="en-US" sz="2000" b="1" dirty="0">
                <a:solidFill>
                  <a:srgbClr val="7030A0"/>
                </a:solidFill>
              </a:rPr>
              <a:t>文档、</a:t>
            </a:r>
            <a:r>
              <a:rPr lang="en-US" altLang="zh-CN" sz="2000" b="1" dirty="0">
                <a:solidFill>
                  <a:srgbClr val="7030A0"/>
                </a:solidFill>
              </a:rPr>
              <a:t>PDF</a:t>
            </a:r>
            <a:r>
              <a:rPr lang="zh-CN" altLang="en-US" sz="2000" b="1" dirty="0">
                <a:solidFill>
                  <a:srgbClr val="7030A0"/>
                </a:solidFill>
              </a:rPr>
              <a:t>、图像和可执行程序等。二进制文件需要相应的方式打开，不然会显示乱码</a:t>
            </a:r>
          </a:p>
        </p:txBody>
      </p:sp>
    </p:spTree>
    <p:extLst>
      <p:ext uri="{BB962C8B-B14F-4D97-AF65-F5344CB8AC3E}">
        <p14:creationId xmlns:p14="http://schemas.microsoft.com/office/powerpoint/2010/main" val="2372220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AFA3F-ABF5-4CDB-A718-2619C5B3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E4D742-309C-4C1F-9A00-E9E93B071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、二进制文件的读</a:t>
            </a:r>
            <a:r>
              <a:rPr lang="en-US" altLang="zh-CN" dirty="0"/>
              <a:t>/</a:t>
            </a:r>
            <a:r>
              <a:rPr lang="zh-CN" altLang="en-US" dirty="0"/>
              <a:t>写</a:t>
            </a:r>
            <a:endParaRPr lang="en-US" altLang="zh-CN" dirty="0"/>
          </a:p>
          <a:p>
            <a:r>
              <a:rPr lang="zh-CN" altLang="en-US" dirty="0"/>
              <a:t>转码后，即可写入二进制文件，比如：</a:t>
            </a:r>
            <a:endParaRPr lang="en-US" altLang="zh-CN" dirty="0"/>
          </a:p>
          <a:p>
            <a:r>
              <a:rPr lang="en-US" altLang="zh-CN" dirty="0"/>
              <a:t>import struct		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/>
              <a:t>bytes = </a:t>
            </a:r>
            <a:r>
              <a:rPr lang="en-US" altLang="zh-CN" dirty="0" err="1"/>
              <a:t>struct.</a:t>
            </a:r>
            <a:r>
              <a:rPr lang="en-US" altLang="zh-CN" dirty="0" err="1">
                <a:solidFill>
                  <a:srgbClr val="FF0000"/>
                </a:solidFill>
              </a:rPr>
              <a:t>pack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8000"/>
                </a:solidFill>
              </a:rPr>
              <a:t>“5s4s2f3i”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</a:rPr>
              <a:t>“</a:t>
            </a:r>
            <a:r>
              <a:rPr lang="en-US" altLang="zh-CN" dirty="0" err="1">
                <a:solidFill>
                  <a:srgbClr val="0070C0"/>
                </a:solidFill>
              </a:rPr>
              <a:t>Peter”.encode</a:t>
            </a:r>
            <a:r>
              <a:rPr lang="en-US" altLang="zh-CN" dirty="0">
                <a:solidFill>
                  <a:srgbClr val="0070C0"/>
                </a:solidFill>
              </a:rPr>
              <a:t>(“utf-8”), “</a:t>
            </a:r>
            <a:r>
              <a:rPr lang="en-US" altLang="zh-CN" dirty="0" err="1">
                <a:solidFill>
                  <a:srgbClr val="0070C0"/>
                </a:solidFill>
              </a:rPr>
              <a:t>Male”.encode</a:t>
            </a:r>
            <a:r>
              <a:rPr lang="en-US" altLang="zh-CN" dirty="0">
                <a:solidFill>
                  <a:srgbClr val="0070C0"/>
                </a:solidFill>
              </a:rPr>
              <a:t>(“utf-8”), 1.76, 72.5, 80, 93, 65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with open(“btest.txt”, “</a:t>
            </a:r>
            <a:r>
              <a:rPr lang="en-US" altLang="zh-CN" dirty="0" err="1"/>
              <a:t>w</a:t>
            </a:r>
            <a:r>
              <a:rPr lang="en-US" altLang="zh-CN" b="1" dirty="0" err="1">
                <a:solidFill>
                  <a:srgbClr val="FF0000"/>
                </a:solidFill>
              </a:rPr>
              <a:t>b</a:t>
            </a:r>
            <a:r>
              <a:rPr lang="en-US" altLang="zh-CN" dirty="0"/>
              <a:t>”) as </a:t>
            </a:r>
            <a:r>
              <a:rPr lang="en-US" altLang="zh-CN" dirty="0" err="1"/>
              <a:t>bfile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bfile.write</a:t>
            </a:r>
            <a:r>
              <a:rPr lang="en-US" altLang="zh-CN" dirty="0"/>
              <a:t>(bytes)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0EC899C-F4D5-4DC6-83B3-C1487BB25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4957762"/>
            <a:ext cx="3562350" cy="904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244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FFEF5-85B6-42ED-8975-7D578D3DF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557533-7B9A-44FC-8F99-8DD4CB3E2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、二进制文件的读</a:t>
            </a:r>
            <a:r>
              <a:rPr lang="en-US" altLang="zh-CN" dirty="0"/>
              <a:t>/</a:t>
            </a:r>
            <a:r>
              <a:rPr lang="zh-CN" altLang="en-US" dirty="0"/>
              <a:t>写</a:t>
            </a:r>
            <a:endParaRPr lang="en-US" altLang="zh-CN" dirty="0"/>
          </a:p>
          <a:p>
            <a:r>
              <a:rPr lang="zh-CN" altLang="en-US" dirty="0"/>
              <a:t>同理，从二进制文件读进来的数据为</a:t>
            </a:r>
            <a:r>
              <a:rPr lang="en-US" altLang="zh-CN" dirty="0"/>
              <a:t>bytes</a:t>
            </a:r>
            <a:r>
              <a:rPr lang="zh-CN" altLang="en-US" dirty="0"/>
              <a:t>类型的数据，不能直接用来处理，需要采用</a:t>
            </a:r>
            <a:r>
              <a:rPr lang="en-US" altLang="zh-CN" dirty="0"/>
              <a:t>unpack</a:t>
            </a:r>
            <a:r>
              <a:rPr lang="zh-CN" altLang="en-US" dirty="0"/>
              <a:t>进行解码</a:t>
            </a:r>
            <a:endParaRPr lang="en-US" altLang="zh-CN" dirty="0"/>
          </a:p>
          <a:p>
            <a:r>
              <a:rPr lang="en-US" altLang="zh-CN" dirty="0"/>
              <a:t>unpack</a:t>
            </a:r>
            <a:r>
              <a:rPr lang="zh-CN" altLang="en-US" dirty="0"/>
              <a:t>的基本语法与</a:t>
            </a:r>
            <a:r>
              <a:rPr lang="en-US" altLang="zh-CN" dirty="0"/>
              <a:t>pack</a:t>
            </a:r>
            <a:r>
              <a:rPr lang="zh-CN" altLang="en-US" dirty="0"/>
              <a:t>类似：</a:t>
            </a:r>
            <a:endParaRPr lang="en-US" altLang="zh-CN" dirty="0"/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unpack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8000"/>
                </a:solidFill>
              </a:rPr>
              <a:t>格式化字符串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0070C0"/>
                </a:solidFill>
              </a:rPr>
              <a:t>bytes</a:t>
            </a:r>
            <a:r>
              <a:rPr lang="zh-CN" altLang="en-US" dirty="0">
                <a:solidFill>
                  <a:srgbClr val="0070C0"/>
                </a:solidFill>
              </a:rPr>
              <a:t>数据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参数含义与</a:t>
            </a:r>
            <a:r>
              <a:rPr lang="en-US" altLang="zh-CN" dirty="0"/>
              <a:t>pack</a:t>
            </a:r>
            <a:r>
              <a:rPr lang="zh-CN" altLang="en-US" dirty="0"/>
              <a:t>相同，只是第二个参数为</a:t>
            </a:r>
            <a:r>
              <a:rPr lang="en-US" altLang="zh-CN" dirty="0"/>
              <a:t>bytes</a:t>
            </a:r>
            <a:r>
              <a:rPr lang="zh-CN" altLang="en-US" dirty="0"/>
              <a:t>类型数据</a:t>
            </a:r>
            <a:endParaRPr lang="en-US" altLang="zh-CN" dirty="0"/>
          </a:p>
          <a:p>
            <a:r>
              <a:rPr lang="zh-CN" altLang="en-US" dirty="0"/>
              <a:t>返回值为一个元组数据，其元素与格式化字符串的内容一致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5746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FFEF5-85B6-42ED-8975-7D578D3DF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557533-7B9A-44FC-8F99-8DD4CB3E2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、二进制文件的读</a:t>
            </a:r>
            <a:r>
              <a:rPr lang="en-US" altLang="zh-CN" dirty="0"/>
              <a:t>/</a:t>
            </a:r>
            <a:r>
              <a:rPr lang="zh-CN" altLang="en-US" dirty="0"/>
              <a:t>写</a:t>
            </a:r>
            <a:endParaRPr lang="en-US" altLang="zh-CN" dirty="0"/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r>
              <a:rPr lang="en-US" altLang="zh-CN" dirty="0"/>
              <a:t>import struct</a:t>
            </a:r>
          </a:p>
          <a:p>
            <a:r>
              <a:rPr lang="en-US" altLang="zh-CN" dirty="0"/>
              <a:t>with open("btest.txt", "</a:t>
            </a:r>
            <a:r>
              <a:rPr lang="en-US" altLang="zh-CN" dirty="0" err="1"/>
              <a:t>rb</a:t>
            </a:r>
            <a:r>
              <a:rPr lang="en-US" altLang="zh-CN" dirty="0"/>
              <a:t>") as </a:t>
            </a:r>
            <a:r>
              <a:rPr lang="en-US" altLang="zh-CN" dirty="0" err="1"/>
              <a:t>bfile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0070C0"/>
                </a:solidFill>
              </a:rPr>
              <a:t>bytes</a:t>
            </a:r>
            <a:r>
              <a:rPr lang="en-US" altLang="zh-CN" dirty="0"/>
              <a:t> = </a:t>
            </a:r>
            <a:r>
              <a:rPr lang="en-US" altLang="zh-CN" dirty="0" err="1"/>
              <a:t>bfile.read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text = </a:t>
            </a:r>
            <a:r>
              <a:rPr lang="en-US" altLang="zh-CN" dirty="0" err="1"/>
              <a:t>struct.unpack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008000"/>
                </a:solidFill>
              </a:rPr>
              <a:t>5s4s2f3i</a:t>
            </a:r>
            <a:r>
              <a:rPr lang="en-US" altLang="zh-CN" dirty="0"/>
              <a:t>", </a:t>
            </a:r>
            <a:r>
              <a:rPr lang="en-US" altLang="zh-CN" dirty="0">
                <a:solidFill>
                  <a:srgbClr val="0070C0"/>
                </a:solidFill>
              </a:rPr>
              <a:t>bytes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print(text)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E30130-3098-4B20-A753-F0D832853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632394"/>
            <a:ext cx="3562350" cy="904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6961360-B875-43B0-8577-C05FD536E0B1}"/>
              </a:ext>
            </a:extLst>
          </p:cNvPr>
          <p:cNvSpPr txBox="1"/>
          <p:nvPr/>
        </p:nvSpPr>
        <p:spPr>
          <a:xfrm>
            <a:off x="7730459" y="2537269"/>
            <a:ext cx="1207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btext.txt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2AD383-6569-4D9F-BE89-587FA6786D3D}"/>
              </a:ext>
            </a:extLst>
          </p:cNvPr>
          <p:cNvSpPr txBox="1"/>
          <p:nvPr/>
        </p:nvSpPr>
        <p:spPr>
          <a:xfrm>
            <a:off x="5095359" y="846451"/>
            <a:ext cx="64780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070C0"/>
                </a:solidFill>
              </a:rPr>
              <a:t>“Peter”, “Male”1.76, 72.5, 80, 93, 65</a:t>
            </a:r>
            <a:endParaRPr lang="zh-CN" altLang="en-US" sz="32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1AD3E7F-C86B-4D94-9042-FC19AECF2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69" y="5593120"/>
            <a:ext cx="10876261" cy="46166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DC283F5-DFB7-42BD-962C-75BF889689F0}"/>
              </a:ext>
            </a:extLst>
          </p:cNvPr>
          <p:cNvSpPr/>
          <p:nvPr/>
        </p:nvSpPr>
        <p:spPr>
          <a:xfrm>
            <a:off x="815546" y="5572897"/>
            <a:ext cx="1482811" cy="4942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1F867B-7E5E-4E9A-B1AE-D01212ECFAED}"/>
              </a:ext>
            </a:extLst>
          </p:cNvPr>
          <p:cNvSpPr/>
          <p:nvPr/>
        </p:nvSpPr>
        <p:spPr>
          <a:xfrm>
            <a:off x="2656703" y="5572897"/>
            <a:ext cx="1482811" cy="4942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519868AD-A08A-4106-BBE2-C749B5CB5B03}"/>
              </a:ext>
            </a:extLst>
          </p:cNvPr>
          <p:cNvSpPr/>
          <p:nvPr/>
        </p:nvSpPr>
        <p:spPr>
          <a:xfrm>
            <a:off x="1447800" y="6246726"/>
            <a:ext cx="3531974" cy="556906"/>
          </a:xfrm>
          <a:prstGeom prst="wedgeRoundRectCallout">
            <a:avLst>
              <a:gd name="adj1" fmla="val -19063"/>
              <a:gd name="adj2" fmla="val -861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由于写入时转换为</a:t>
            </a:r>
            <a:r>
              <a:rPr lang="en-US" altLang="zh-CN" sz="2000" dirty="0"/>
              <a:t>utf-8</a:t>
            </a:r>
            <a:r>
              <a:rPr lang="zh-CN" altLang="en-US" sz="2000" dirty="0"/>
              <a:t>编码，因此，读入数据非</a:t>
            </a:r>
            <a:r>
              <a:rPr lang="en-US" altLang="zh-CN" sz="2000" dirty="0"/>
              <a:t>ANSI</a:t>
            </a:r>
            <a:r>
              <a:rPr lang="zh-CN" altLang="en-US" sz="2000" dirty="0"/>
              <a:t>编码</a:t>
            </a:r>
          </a:p>
        </p:txBody>
      </p:sp>
    </p:spTree>
    <p:extLst>
      <p:ext uri="{BB962C8B-B14F-4D97-AF65-F5344CB8AC3E}">
        <p14:creationId xmlns:p14="http://schemas.microsoft.com/office/powerpoint/2010/main" val="46541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FFEF5-85B6-42ED-8975-7D578D3DF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557533-7B9A-44FC-8F99-8DD4CB3E2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、二进制文件的读</a:t>
            </a:r>
            <a:r>
              <a:rPr lang="en-US" altLang="zh-CN" dirty="0"/>
              <a:t>/</a:t>
            </a:r>
            <a:r>
              <a:rPr lang="zh-CN" altLang="en-US" dirty="0"/>
              <a:t>写</a:t>
            </a:r>
            <a:endParaRPr lang="en-US" altLang="zh-CN" dirty="0"/>
          </a:p>
          <a:p>
            <a:r>
              <a:rPr lang="zh-CN" altLang="en-US" dirty="0"/>
              <a:t>要得到</a:t>
            </a:r>
            <a:r>
              <a:rPr lang="en-US" altLang="zh-CN" dirty="0"/>
              <a:t>string</a:t>
            </a:r>
            <a:r>
              <a:rPr lang="zh-CN" altLang="en-US" dirty="0"/>
              <a:t>类型值，需要再进行逆编码，比如：</a:t>
            </a:r>
          </a:p>
          <a:p>
            <a:r>
              <a:rPr lang="en-US" altLang="zh-CN" dirty="0"/>
              <a:t>string = text[0].decode(“utf-8)</a:t>
            </a:r>
          </a:p>
          <a:p>
            <a:r>
              <a:rPr lang="en-US" altLang="zh-CN" dirty="0"/>
              <a:t>print(type(string))</a:t>
            </a:r>
          </a:p>
          <a:p>
            <a:r>
              <a:rPr lang="en-US" altLang="zh-CN" dirty="0"/>
              <a:t>print(string)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1AD3E7F-C86B-4D94-9042-FC19AECF2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69" y="1698702"/>
            <a:ext cx="10876261" cy="4616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059C96E-D92A-4992-9225-BB88927DE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058" y="4777139"/>
            <a:ext cx="2530153" cy="76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91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9B1B5-9413-4FBD-AD00-4E21FCEB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文件夹的操作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4EEB34-49A5-4E7D-8B4F-AD5B46BE5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文件夹的操作主要包括目录的获取，文件夹的创建、删除、罗列、重命名、移动、复制等操作，主要通过模块</a:t>
            </a:r>
            <a:r>
              <a:rPr lang="en-US" altLang="zh-CN" b="1" dirty="0" err="1">
                <a:solidFill>
                  <a:srgbClr val="FF0000"/>
                </a:solidFill>
              </a:rPr>
              <a:t>os</a:t>
            </a:r>
            <a:r>
              <a:rPr lang="zh-CN" altLang="en-US" dirty="0"/>
              <a:t>中的函数实现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、当前工作目录</a:t>
            </a:r>
            <a:endParaRPr lang="en-US" altLang="zh-CN" dirty="0"/>
          </a:p>
          <a:p>
            <a:r>
              <a:rPr lang="zh-CN" altLang="en-US" dirty="0"/>
              <a:t>当前工作目录，即当前在运行的</a:t>
            </a:r>
            <a:r>
              <a:rPr lang="en-US" altLang="zh-CN" dirty="0" err="1"/>
              <a:t>py</a:t>
            </a:r>
            <a:r>
              <a:rPr lang="zh-CN" altLang="en-US" dirty="0"/>
              <a:t>文件所在的绝对路径</a:t>
            </a:r>
            <a:endParaRPr lang="en-US" altLang="zh-CN" dirty="0"/>
          </a:p>
          <a:p>
            <a:r>
              <a:rPr lang="zh-CN" altLang="en-US" dirty="0"/>
              <a:t>采用</a:t>
            </a:r>
            <a:r>
              <a:rPr lang="en-US" altLang="zh-CN" dirty="0" err="1"/>
              <a:t>os</a:t>
            </a:r>
            <a:r>
              <a:rPr lang="zh-CN" altLang="en-US" dirty="0"/>
              <a:t>模块下的</a:t>
            </a:r>
            <a:r>
              <a:rPr lang="en-US" altLang="zh-CN" dirty="0" err="1"/>
              <a:t>getcwd</a:t>
            </a:r>
            <a:r>
              <a:rPr lang="en-US" altLang="zh-CN" dirty="0"/>
              <a:t>()</a:t>
            </a:r>
            <a:r>
              <a:rPr lang="zh-CN" altLang="en-US" dirty="0"/>
              <a:t>函数可以获取当前目录，比如：</a:t>
            </a:r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os</a:t>
            </a:r>
            <a:r>
              <a:rPr lang="en-US" altLang="zh-CN" dirty="0"/>
              <a:t>		</a:t>
            </a:r>
            <a:r>
              <a:rPr lang="en-US" altLang="zh-CN" dirty="0">
                <a:solidFill>
                  <a:srgbClr val="008000"/>
                </a:solidFill>
              </a:rPr>
              <a:t>#</a:t>
            </a:r>
            <a:r>
              <a:rPr lang="zh-CN" altLang="en-US" dirty="0">
                <a:solidFill>
                  <a:srgbClr val="008000"/>
                </a:solidFill>
              </a:rPr>
              <a:t>加载</a:t>
            </a:r>
            <a:r>
              <a:rPr lang="en-US" altLang="zh-CN" dirty="0" err="1">
                <a:solidFill>
                  <a:srgbClr val="008000"/>
                </a:solidFill>
              </a:rPr>
              <a:t>os</a:t>
            </a:r>
            <a:r>
              <a:rPr lang="zh-CN" altLang="en-US" dirty="0">
                <a:solidFill>
                  <a:srgbClr val="008000"/>
                </a:solidFill>
              </a:rPr>
              <a:t>模块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/>
              <a:t>print(</a:t>
            </a:r>
            <a:r>
              <a:rPr lang="en-US" altLang="zh-CN" dirty="0" err="1"/>
              <a:t>os.getcwd</a:t>
            </a:r>
            <a:r>
              <a:rPr lang="en-US" altLang="zh-CN" dirty="0"/>
              <a:t>())	</a:t>
            </a:r>
            <a:r>
              <a:rPr lang="en-US" altLang="zh-CN" dirty="0">
                <a:solidFill>
                  <a:srgbClr val="008000"/>
                </a:solidFill>
              </a:rPr>
              <a:t>#</a:t>
            </a:r>
            <a:r>
              <a:rPr lang="zh-CN" altLang="en-US" dirty="0">
                <a:solidFill>
                  <a:srgbClr val="008000"/>
                </a:solidFill>
              </a:rPr>
              <a:t>获取当前工作目录并输出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6254AE9-6F2A-47D3-86AD-E1D03E882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5480685"/>
            <a:ext cx="10782300" cy="8286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8C21D90-D1E5-4303-B2BF-DBFAB822C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907" y="2789638"/>
            <a:ext cx="4015093" cy="24898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36786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9B1B5-9413-4FBD-AD00-4E21FCEB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文件夹的操作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4EEB34-49A5-4E7D-8B4F-AD5B46BE5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、目录操作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）创建新目录</a:t>
            </a:r>
            <a:endParaRPr lang="en-US" altLang="zh-CN" dirty="0"/>
          </a:p>
          <a:p>
            <a:r>
              <a:rPr lang="zh-CN" altLang="en-US" dirty="0"/>
              <a:t>采用模块</a:t>
            </a:r>
            <a:r>
              <a:rPr lang="en-US" altLang="zh-CN" dirty="0" err="1"/>
              <a:t>os</a:t>
            </a:r>
            <a:r>
              <a:rPr lang="zh-CN" altLang="en-US" dirty="0"/>
              <a:t>中的</a:t>
            </a:r>
            <a:r>
              <a:rPr lang="en-US" altLang="zh-CN" dirty="0" err="1">
                <a:solidFill>
                  <a:srgbClr val="FF0000"/>
                </a:solidFill>
              </a:rPr>
              <a:t>mkdir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8000"/>
                </a:solidFill>
              </a:rPr>
              <a:t>文件夹路径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makedirs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8000"/>
                </a:solidFill>
              </a:rPr>
              <a:t>文件夹路径</a:t>
            </a:r>
            <a:r>
              <a:rPr lang="en-US" altLang="zh-CN" dirty="0"/>
              <a:t>)</a:t>
            </a:r>
            <a:r>
              <a:rPr lang="zh-CN" altLang="en-US" dirty="0"/>
              <a:t>函数来创建新目录（文件夹）。其中</a:t>
            </a:r>
            <a:r>
              <a:rPr lang="en-US" altLang="zh-CN" dirty="0" err="1">
                <a:solidFill>
                  <a:srgbClr val="FF0000"/>
                </a:solidFill>
              </a:rPr>
              <a:t>mkdir</a:t>
            </a:r>
            <a:r>
              <a:rPr lang="zh-CN" altLang="en-US" dirty="0"/>
              <a:t>用于创建指定路径中的一个目录，如果指定路径中存在不存在的目录会发生错误；</a:t>
            </a:r>
            <a:r>
              <a:rPr lang="en-US" altLang="zh-CN" dirty="0" err="1">
                <a:solidFill>
                  <a:srgbClr val="FF0000"/>
                </a:solidFill>
              </a:rPr>
              <a:t>makedirs</a:t>
            </a:r>
            <a:r>
              <a:rPr lang="zh-CN" altLang="en-US" dirty="0"/>
              <a:t>可以创建路径中不存在的目录。比如：</a:t>
            </a:r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os</a:t>
            </a:r>
            <a:endParaRPr lang="en-US" altLang="zh-CN" dirty="0"/>
          </a:p>
          <a:p>
            <a:r>
              <a:rPr lang="en-US" altLang="zh-CN" dirty="0" err="1"/>
              <a:t>os.mkdir</a:t>
            </a:r>
            <a:r>
              <a:rPr lang="en-US" altLang="zh-CN" dirty="0"/>
              <a:t>(“d:\\</a:t>
            </a:r>
            <a:r>
              <a:rPr lang="en-US" altLang="zh-CN" dirty="0" err="1"/>
              <a:t>pythonTest</a:t>
            </a:r>
            <a:r>
              <a:rPr lang="en-US" altLang="zh-CN" dirty="0"/>
              <a:t>\\</a:t>
            </a:r>
            <a:r>
              <a:rPr lang="en-US" altLang="zh-CN" dirty="0" err="1"/>
              <a:t>newFolder</a:t>
            </a:r>
            <a:r>
              <a:rPr lang="en-US" altLang="zh-CN" dirty="0"/>
              <a:t>”)	</a:t>
            </a:r>
            <a:r>
              <a:rPr lang="en-US" altLang="zh-CN" dirty="0">
                <a:solidFill>
                  <a:srgbClr val="008000"/>
                </a:solidFill>
              </a:rPr>
              <a:t>#</a:t>
            </a:r>
            <a:r>
              <a:rPr lang="zh-CN" altLang="en-US" dirty="0">
                <a:solidFill>
                  <a:srgbClr val="008000"/>
                </a:solidFill>
              </a:rPr>
              <a:t>能正常创建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os.mkdir</a:t>
            </a:r>
            <a:r>
              <a:rPr lang="en-US" altLang="zh-CN" dirty="0">
                <a:solidFill>
                  <a:srgbClr val="FF0000"/>
                </a:solidFill>
              </a:rPr>
              <a:t>(“d:\\ </a:t>
            </a:r>
            <a:r>
              <a:rPr lang="en-US" altLang="zh-CN" dirty="0" err="1">
                <a:solidFill>
                  <a:srgbClr val="FF0000"/>
                </a:solidFill>
              </a:rPr>
              <a:t>pythonTest</a:t>
            </a:r>
            <a:r>
              <a:rPr lang="en-US" altLang="zh-CN" dirty="0">
                <a:solidFill>
                  <a:srgbClr val="FF0000"/>
                </a:solidFill>
              </a:rPr>
              <a:t>\\ </a:t>
            </a:r>
            <a:r>
              <a:rPr lang="en-US" altLang="zh-CN" dirty="0" err="1">
                <a:solidFill>
                  <a:srgbClr val="FF0000"/>
                </a:solidFill>
              </a:rPr>
              <a:t>noThisFolder</a:t>
            </a:r>
            <a:r>
              <a:rPr lang="en-US" altLang="zh-CN" dirty="0">
                <a:solidFill>
                  <a:srgbClr val="FF0000"/>
                </a:solidFill>
              </a:rPr>
              <a:t>\\</a:t>
            </a:r>
            <a:r>
              <a:rPr lang="en-US" altLang="zh-CN" dirty="0" err="1">
                <a:solidFill>
                  <a:srgbClr val="FF0000"/>
                </a:solidFill>
              </a:rPr>
              <a:t>newFolder</a:t>
            </a:r>
            <a:r>
              <a:rPr lang="en-US" altLang="zh-CN" dirty="0">
                <a:solidFill>
                  <a:srgbClr val="FF0000"/>
                </a:solidFill>
              </a:rPr>
              <a:t>”)  </a:t>
            </a:r>
            <a:r>
              <a:rPr lang="en-US" altLang="zh-CN" dirty="0">
                <a:solidFill>
                  <a:srgbClr val="008000"/>
                </a:solidFill>
              </a:rPr>
              <a:t>#</a:t>
            </a:r>
            <a:r>
              <a:rPr lang="zh-CN" altLang="en-US" dirty="0">
                <a:solidFill>
                  <a:srgbClr val="008000"/>
                </a:solidFill>
              </a:rPr>
              <a:t>出错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1170E91-A6BF-481C-BE26-0DFC40362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461" y="548640"/>
            <a:ext cx="3009900" cy="2238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1E81BC1-5BEA-4D56-A051-7BE31908E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810" y="548640"/>
            <a:ext cx="2921667" cy="22383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F42D9D70-FCAB-418C-AE74-A809872B50CE}"/>
              </a:ext>
            </a:extLst>
          </p:cNvPr>
          <p:cNvSpPr/>
          <p:nvPr/>
        </p:nvSpPr>
        <p:spPr>
          <a:xfrm>
            <a:off x="8169361" y="1544595"/>
            <a:ext cx="578449" cy="432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28D6251-4CCD-4833-A005-033A9F86F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180" y="6126324"/>
            <a:ext cx="11655640" cy="55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63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9B1B5-9413-4FBD-AD00-4E21FCEB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文件夹的操作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4EEB34-49A5-4E7D-8B4F-AD5B46BE5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、目录操作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）创建新目录</a:t>
            </a:r>
            <a:endParaRPr lang="en-US" altLang="zh-CN" dirty="0"/>
          </a:p>
          <a:p>
            <a:r>
              <a:rPr lang="zh-CN" altLang="en-US" dirty="0"/>
              <a:t>采用模块</a:t>
            </a:r>
            <a:r>
              <a:rPr lang="en-US" altLang="zh-CN" dirty="0" err="1"/>
              <a:t>os</a:t>
            </a:r>
            <a:r>
              <a:rPr lang="zh-CN" altLang="en-US" dirty="0"/>
              <a:t>中的</a:t>
            </a:r>
            <a:r>
              <a:rPr lang="en-US" altLang="zh-CN" dirty="0" err="1">
                <a:solidFill>
                  <a:srgbClr val="FF0000"/>
                </a:solidFill>
              </a:rPr>
              <a:t>mkdir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8000"/>
                </a:solidFill>
              </a:rPr>
              <a:t>文件夹路径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makedirs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8000"/>
                </a:solidFill>
              </a:rPr>
              <a:t>文件夹路径</a:t>
            </a:r>
            <a:r>
              <a:rPr lang="en-US" altLang="zh-CN" dirty="0"/>
              <a:t>)</a:t>
            </a:r>
            <a:r>
              <a:rPr lang="zh-CN" altLang="en-US" dirty="0"/>
              <a:t>函数来创建新目录（文件夹）。其中</a:t>
            </a:r>
            <a:r>
              <a:rPr lang="en-US" altLang="zh-CN" dirty="0" err="1">
                <a:solidFill>
                  <a:srgbClr val="FF0000"/>
                </a:solidFill>
              </a:rPr>
              <a:t>mkdir</a:t>
            </a:r>
            <a:r>
              <a:rPr lang="zh-CN" altLang="en-US" dirty="0"/>
              <a:t>用于创建指定路径中的一个目录，如果指定路径中存在不存在的目录会发生错误；</a:t>
            </a:r>
            <a:r>
              <a:rPr lang="en-US" altLang="zh-CN" dirty="0" err="1">
                <a:solidFill>
                  <a:srgbClr val="FF0000"/>
                </a:solidFill>
              </a:rPr>
              <a:t>makedirs</a:t>
            </a:r>
            <a:r>
              <a:rPr lang="zh-CN" altLang="en-US" dirty="0"/>
              <a:t>可以创建路径中不存在的目录。比如：</a:t>
            </a:r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os</a:t>
            </a:r>
            <a:endParaRPr lang="en-US" altLang="zh-CN" dirty="0"/>
          </a:p>
          <a:p>
            <a:r>
              <a:rPr lang="en-US" altLang="zh-CN" dirty="0" err="1"/>
              <a:t>os.mkdir</a:t>
            </a:r>
            <a:r>
              <a:rPr lang="en-US" altLang="zh-CN" dirty="0"/>
              <a:t>(“d:\\</a:t>
            </a:r>
            <a:r>
              <a:rPr lang="en-US" altLang="zh-CN" dirty="0" err="1"/>
              <a:t>pythonTest</a:t>
            </a:r>
            <a:r>
              <a:rPr lang="en-US" altLang="zh-CN" dirty="0"/>
              <a:t>\\</a:t>
            </a:r>
            <a:r>
              <a:rPr lang="en-US" altLang="zh-CN" dirty="0" err="1"/>
              <a:t>newFolder</a:t>
            </a:r>
            <a:r>
              <a:rPr lang="en-US" altLang="zh-CN" dirty="0"/>
              <a:t>”)	</a:t>
            </a:r>
            <a:r>
              <a:rPr lang="en-US" altLang="zh-CN" dirty="0">
                <a:solidFill>
                  <a:srgbClr val="008000"/>
                </a:solidFill>
              </a:rPr>
              <a:t>#</a:t>
            </a:r>
            <a:r>
              <a:rPr lang="zh-CN" altLang="en-US" dirty="0">
                <a:solidFill>
                  <a:srgbClr val="008000"/>
                </a:solidFill>
              </a:rPr>
              <a:t>能正常创建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os.mkdir</a:t>
            </a:r>
            <a:r>
              <a:rPr lang="en-US" altLang="zh-CN" dirty="0">
                <a:solidFill>
                  <a:srgbClr val="FF0000"/>
                </a:solidFill>
              </a:rPr>
              <a:t>(“d:\\ </a:t>
            </a:r>
            <a:r>
              <a:rPr lang="en-US" altLang="zh-CN" dirty="0" err="1">
                <a:solidFill>
                  <a:srgbClr val="FF0000"/>
                </a:solidFill>
              </a:rPr>
              <a:t>pythonTest</a:t>
            </a:r>
            <a:r>
              <a:rPr lang="en-US" altLang="zh-CN" dirty="0">
                <a:solidFill>
                  <a:srgbClr val="FF0000"/>
                </a:solidFill>
              </a:rPr>
              <a:t>\\ </a:t>
            </a:r>
            <a:r>
              <a:rPr lang="en-US" altLang="zh-CN" dirty="0" err="1">
                <a:solidFill>
                  <a:srgbClr val="FF0000"/>
                </a:solidFill>
              </a:rPr>
              <a:t>noThisFolder</a:t>
            </a:r>
            <a:r>
              <a:rPr lang="en-US" altLang="zh-CN" dirty="0">
                <a:solidFill>
                  <a:srgbClr val="FF0000"/>
                </a:solidFill>
              </a:rPr>
              <a:t>\\</a:t>
            </a:r>
            <a:r>
              <a:rPr lang="en-US" altLang="zh-CN" dirty="0" err="1">
                <a:solidFill>
                  <a:srgbClr val="FF0000"/>
                </a:solidFill>
              </a:rPr>
              <a:t>newFolder</a:t>
            </a:r>
            <a:r>
              <a:rPr lang="en-US" altLang="zh-CN" dirty="0">
                <a:solidFill>
                  <a:srgbClr val="FF0000"/>
                </a:solidFill>
              </a:rPr>
              <a:t>”)  </a:t>
            </a:r>
            <a:r>
              <a:rPr lang="en-US" altLang="zh-CN" dirty="0">
                <a:solidFill>
                  <a:srgbClr val="008000"/>
                </a:solidFill>
              </a:rPr>
              <a:t>#</a:t>
            </a:r>
            <a:r>
              <a:rPr lang="zh-CN" altLang="en-US" dirty="0">
                <a:solidFill>
                  <a:srgbClr val="008000"/>
                </a:solidFill>
              </a:rPr>
              <a:t>出错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 err="1"/>
              <a:t>os.makedirs</a:t>
            </a:r>
            <a:r>
              <a:rPr lang="en-US" altLang="zh-CN" dirty="0"/>
              <a:t>(“d:\\ </a:t>
            </a:r>
            <a:r>
              <a:rPr lang="en-US" altLang="zh-CN" dirty="0" err="1"/>
              <a:t>pythonTest</a:t>
            </a:r>
            <a:r>
              <a:rPr lang="en-US" altLang="zh-CN" dirty="0"/>
              <a:t>\\ </a:t>
            </a:r>
            <a:r>
              <a:rPr lang="en-US" altLang="zh-CN" dirty="0" err="1"/>
              <a:t>noThisFolder</a:t>
            </a:r>
            <a:r>
              <a:rPr lang="en-US" altLang="zh-CN" dirty="0"/>
              <a:t>\\</a:t>
            </a:r>
            <a:r>
              <a:rPr lang="en-US" altLang="zh-CN" dirty="0" err="1"/>
              <a:t>newFolder</a:t>
            </a:r>
            <a:r>
              <a:rPr lang="en-US" altLang="zh-CN" dirty="0"/>
              <a:t>”)  </a:t>
            </a:r>
            <a:r>
              <a:rPr lang="en-US" altLang="zh-CN" dirty="0">
                <a:solidFill>
                  <a:srgbClr val="008000"/>
                </a:solidFill>
              </a:rPr>
              <a:t>#</a:t>
            </a:r>
            <a:r>
              <a:rPr lang="zh-CN" altLang="en-US" dirty="0">
                <a:solidFill>
                  <a:srgbClr val="008000"/>
                </a:solidFill>
              </a:rPr>
              <a:t>正常创建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CEC0501-4ECD-498A-9C52-C41C7C616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165" y="184538"/>
            <a:ext cx="3777436" cy="28289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9143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9B1B5-9413-4FBD-AD00-4E21FCEB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文件夹的操作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4EEB34-49A5-4E7D-8B4F-AD5B46BE5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、目录操作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）删除目录</a:t>
            </a:r>
            <a:endParaRPr lang="en-US" altLang="zh-CN" dirty="0"/>
          </a:p>
          <a:p>
            <a:r>
              <a:rPr lang="zh-CN" altLang="en-US" dirty="0"/>
              <a:t>采用</a:t>
            </a:r>
            <a:r>
              <a:rPr lang="en-US" altLang="zh-CN" dirty="0" err="1">
                <a:solidFill>
                  <a:srgbClr val="FF0000"/>
                </a:solidFill>
              </a:rPr>
              <a:t>rmdir</a:t>
            </a:r>
            <a:r>
              <a:rPr lang="en-US" altLang="zh-CN" dirty="0"/>
              <a:t>(</a:t>
            </a:r>
            <a:r>
              <a:rPr lang="zh-CN" altLang="en-US" dirty="0"/>
              <a:t>文件夹路径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removedirs</a:t>
            </a:r>
            <a:r>
              <a:rPr lang="en-US" altLang="zh-CN" dirty="0"/>
              <a:t>(</a:t>
            </a:r>
            <a:r>
              <a:rPr lang="zh-CN" altLang="en-US" dirty="0"/>
              <a:t>文件夹路径</a:t>
            </a:r>
            <a:r>
              <a:rPr lang="en-US" altLang="zh-CN" dirty="0"/>
              <a:t>)</a:t>
            </a:r>
            <a:r>
              <a:rPr lang="zh-CN" altLang="en-US" dirty="0"/>
              <a:t>来实现文件夹的删除。两个函数的区别在于，</a:t>
            </a:r>
            <a:r>
              <a:rPr lang="en-US" altLang="zh-CN" dirty="0" err="1">
                <a:solidFill>
                  <a:srgbClr val="FF0000"/>
                </a:solidFill>
              </a:rPr>
              <a:t>rmdir</a:t>
            </a:r>
            <a:r>
              <a:rPr lang="zh-CN" altLang="en-US" dirty="0"/>
              <a:t>只能删除一个空文件夹，</a:t>
            </a:r>
            <a:r>
              <a:rPr lang="en-US" altLang="zh-CN" dirty="0" err="1">
                <a:solidFill>
                  <a:srgbClr val="FF0000"/>
                </a:solidFill>
              </a:rPr>
              <a:t>removedirs</a:t>
            </a:r>
            <a:r>
              <a:rPr lang="zh-CN" altLang="en-US" dirty="0"/>
              <a:t>从指定路径开始逐层向上删除所有空的文件夹，直到没有空文件夹为止。</a:t>
            </a:r>
            <a:endParaRPr lang="en-US" altLang="zh-CN" dirty="0"/>
          </a:p>
          <a:p>
            <a:r>
              <a:rPr lang="zh-CN" altLang="en-US" dirty="0"/>
              <a:t>假设有文件树如图所示，其中</a:t>
            </a:r>
            <a:r>
              <a:rPr lang="en-US" altLang="zh-CN" dirty="0" err="1"/>
              <a:t>AnEmptyDir</a:t>
            </a:r>
            <a:r>
              <a:rPr lang="zh-CN" altLang="en-US" dirty="0"/>
              <a:t>和</a:t>
            </a:r>
            <a:r>
              <a:rPr lang="en-US" altLang="zh-CN" dirty="0" err="1"/>
              <a:t>ADir</a:t>
            </a:r>
            <a:r>
              <a:rPr lang="zh-CN" altLang="en-US" dirty="0"/>
              <a:t>是空文件夹，则执行</a:t>
            </a:r>
            <a:endParaRPr lang="en-US" altLang="zh-CN" dirty="0"/>
          </a:p>
          <a:p>
            <a:r>
              <a:rPr lang="en-US" altLang="zh-CN" dirty="0" err="1"/>
              <a:t>os.rmdir</a:t>
            </a:r>
            <a:r>
              <a:rPr lang="en-US" altLang="zh-CN" dirty="0"/>
              <a:t>(“e:\\Projects\\Python\\</a:t>
            </a:r>
            <a:r>
              <a:rPr lang="en-US" altLang="zh-CN" dirty="0" err="1"/>
              <a:t>DirTest</a:t>
            </a:r>
            <a:r>
              <a:rPr lang="en-US" altLang="zh-CN" dirty="0"/>
              <a:t>\\</a:t>
            </a:r>
            <a:r>
              <a:rPr lang="en-US" altLang="zh-CN" dirty="0" err="1"/>
              <a:t>AnEmptyDir</a:t>
            </a:r>
            <a:r>
              <a:rPr lang="en-US" altLang="zh-CN" dirty="0"/>
              <a:t>”) </a:t>
            </a:r>
            <a:r>
              <a:rPr lang="en-US" altLang="zh-CN" dirty="0">
                <a:solidFill>
                  <a:srgbClr val="008000"/>
                </a:solidFill>
              </a:rPr>
              <a:t>#</a:t>
            </a:r>
            <a:r>
              <a:rPr lang="zh-CN" altLang="en-US" dirty="0">
                <a:solidFill>
                  <a:srgbClr val="008000"/>
                </a:solidFill>
              </a:rPr>
              <a:t>删除一个空目录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 err="1"/>
              <a:t>os.rmdir</a:t>
            </a:r>
            <a:r>
              <a:rPr lang="en-US" altLang="zh-CN" dirty="0"/>
              <a:t>(“e:\\Projects\\Python\\</a:t>
            </a:r>
            <a:r>
              <a:rPr lang="en-US" altLang="zh-CN" dirty="0" err="1"/>
              <a:t>DirTest</a:t>
            </a:r>
            <a:r>
              <a:rPr lang="en-US" altLang="zh-CN" dirty="0"/>
              <a:t>\\</a:t>
            </a:r>
            <a:r>
              <a:rPr lang="en-US" altLang="zh-CN" dirty="0" err="1"/>
              <a:t>NonEmptyDir</a:t>
            </a:r>
            <a:r>
              <a:rPr lang="en-US" altLang="zh-CN" dirty="0"/>
              <a:t>”)  </a:t>
            </a:r>
            <a:r>
              <a:rPr lang="en-US" altLang="zh-CN" dirty="0">
                <a:solidFill>
                  <a:srgbClr val="008000"/>
                </a:solidFill>
              </a:rPr>
              <a:t>#</a:t>
            </a:r>
            <a:r>
              <a:rPr lang="zh-CN" altLang="en-US" dirty="0">
                <a:solidFill>
                  <a:srgbClr val="008000"/>
                </a:solidFill>
              </a:rPr>
              <a:t>出错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 err="1"/>
              <a:t>os.removedirs</a:t>
            </a:r>
            <a:r>
              <a:rPr lang="en-US" altLang="zh-CN" dirty="0"/>
              <a:t>(“e:\\Projects\\Python\\</a:t>
            </a:r>
            <a:r>
              <a:rPr lang="en-US" altLang="zh-CN" dirty="0" err="1"/>
              <a:t>DirTest</a:t>
            </a:r>
            <a:r>
              <a:rPr lang="en-US" altLang="zh-CN" dirty="0"/>
              <a:t>\\</a:t>
            </a:r>
            <a:r>
              <a:rPr lang="en-US" altLang="zh-CN" dirty="0" err="1"/>
              <a:t>NonEmptyDir</a:t>
            </a:r>
            <a:r>
              <a:rPr lang="en-US" altLang="zh-CN" dirty="0"/>
              <a:t>\\</a:t>
            </a:r>
            <a:r>
              <a:rPr lang="en-US" altLang="zh-CN" dirty="0" err="1"/>
              <a:t>ADir</a:t>
            </a:r>
            <a:r>
              <a:rPr lang="en-US" altLang="zh-CN" dirty="0"/>
              <a:t>”) </a:t>
            </a:r>
          </a:p>
          <a:p>
            <a:r>
              <a:rPr lang="en-US" altLang="zh-CN" dirty="0">
                <a:solidFill>
                  <a:srgbClr val="008000"/>
                </a:solidFill>
              </a:rPr>
              <a:t>#</a:t>
            </a:r>
            <a:r>
              <a:rPr lang="zh-CN" altLang="en-US" dirty="0">
                <a:solidFill>
                  <a:srgbClr val="008000"/>
                </a:solidFill>
              </a:rPr>
              <a:t>依次删除目录</a:t>
            </a:r>
            <a:r>
              <a:rPr lang="en-US" altLang="zh-CN" dirty="0" err="1">
                <a:solidFill>
                  <a:srgbClr val="008000"/>
                </a:solidFill>
              </a:rPr>
              <a:t>Adir</a:t>
            </a:r>
            <a:r>
              <a:rPr lang="zh-CN" altLang="en-US" dirty="0">
                <a:solidFill>
                  <a:srgbClr val="008000"/>
                </a:solidFill>
              </a:rPr>
              <a:t>、</a:t>
            </a:r>
            <a:r>
              <a:rPr lang="en-US" altLang="zh-CN" dirty="0" err="1">
                <a:solidFill>
                  <a:srgbClr val="008000"/>
                </a:solidFill>
              </a:rPr>
              <a:t>NonEmptyDir</a:t>
            </a:r>
            <a:r>
              <a:rPr lang="zh-CN" altLang="en-US" dirty="0">
                <a:solidFill>
                  <a:srgbClr val="008000"/>
                </a:solidFill>
              </a:rPr>
              <a:t>和</a:t>
            </a:r>
            <a:r>
              <a:rPr lang="en-US" altLang="zh-CN" dirty="0" err="1">
                <a:solidFill>
                  <a:srgbClr val="008000"/>
                </a:solidFill>
              </a:rPr>
              <a:t>DirTest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ACCCE4-715D-446F-B9D1-280FA6BFB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357" y="373986"/>
            <a:ext cx="2492924" cy="24641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8174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A2C3A-1257-4D86-9733-C90F7DF3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文件夹的操作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114195-FB34-4A7F-BE76-2BDD68901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、目录操作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）列出目录内容</a:t>
            </a:r>
            <a:endParaRPr lang="en-US" altLang="zh-CN" dirty="0"/>
          </a:p>
          <a:p>
            <a:r>
              <a:rPr lang="zh-CN" altLang="en-US" dirty="0"/>
              <a:t>采用</a:t>
            </a:r>
            <a:r>
              <a:rPr lang="en-US" altLang="zh-CN" dirty="0" err="1"/>
              <a:t>os.listdir</a:t>
            </a:r>
            <a:r>
              <a:rPr lang="zh-CN" altLang="en-US" dirty="0"/>
              <a:t>函数，可以返回给出路径中文件名及文件夹的字符串列表。比如：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os.listdir</a:t>
            </a:r>
            <a:r>
              <a:rPr lang="en-US" altLang="zh-CN" dirty="0"/>
              <a:t>(“E:\\Projects\\Python\\</a:t>
            </a:r>
            <a:r>
              <a:rPr lang="en-US" altLang="zh-CN" dirty="0" err="1"/>
              <a:t>DirTest</a:t>
            </a:r>
            <a:r>
              <a:rPr lang="en-US" altLang="zh-CN" dirty="0"/>
              <a:t>”)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B33176-8613-4009-8161-801A14A92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710" y="297293"/>
            <a:ext cx="2955961" cy="20754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3EC1E2-2583-40CC-AE96-5D8B63D4C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114" y="4847067"/>
            <a:ext cx="55911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774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76CAF-F890-4CB8-AB70-57983171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文件夹的操作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DF7E4-0F32-4F35-B2FC-98CC90F4A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、目录操作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）修改当前目录</a:t>
            </a:r>
            <a:endParaRPr lang="en-US" altLang="zh-CN" dirty="0"/>
          </a:p>
          <a:p>
            <a:r>
              <a:rPr lang="zh-CN" altLang="en-US" dirty="0"/>
              <a:t>即将当前目录修改为其它目录，采用</a:t>
            </a:r>
            <a:r>
              <a:rPr lang="en-US" altLang="zh-CN" dirty="0" err="1"/>
              <a:t>os.chdir</a:t>
            </a:r>
            <a:r>
              <a:rPr lang="en-US" altLang="zh-CN" dirty="0"/>
              <a:t>(</a:t>
            </a:r>
            <a:r>
              <a:rPr lang="zh-CN" altLang="en-US" dirty="0"/>
              <a:t>新目录路径</a:t>
            </a:r>
            <a:r>
              <a:rPr lang="en-US" altLang="zh-CN" dirty="0"/>
              <a:t>)</a:t>
            </a:r>
            <a:r>
              <a:rPr lang="zh-CN" altLang="en-US" dirty="0"/>
              <a:t>函数实现，比如：</a:t>
            </a:r>
            <a:endParaRPr lang="en-US" altLang="zh-CN" dirty="0"/>
          </a:p>
          <a:p>
            <a:r>
              <a:rPr lang="en-US" altLang="zh-CN" dirty="0"/>
              <a:t>print(</a:t>
            </a:r>
            <a:r>
              <a:rPr lang="en-US" altLang="zh-CN" dirty="0" err="1"/>
              <a:t>os.getcwd</a:t>
            </a:r>
            <a:r>
              <a:rPr lang="en-US" altLang="zh-CN" dirty="0"/>
              <a:t>())</a:t>
            </a:r>
          </a:p>
          <a:p>
            <a:r>
              <a:rPr lang="en-US" altLang="zh-CN" dirty="0" err="1"/>
              <a:t>os.chdir</a:t>
            </a:r>
            <a:r>
              <a:rPr lang="en-US" altLang="zh-CN" dirty="0"/>
              <a:t>(“E:\\Projects\\Python”)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os.getcwd</a:t>
            </a:r>
            <a:r>
              <a:rPr lang="en-US" altLang="zh-CN" dirty="0"/>
              <a:t>())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F5F354-B93C-43F8-B9CE-9C1D339EF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065" y="5265733"/>
            <a:ext cx="9019870" cy="142248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3BAF230-054D-4D4F-8C92-51FABAD5EA2F}"/>
              </a:ext>
            </a:extLst>
          </p:cNvPr>
          <p:cNvCxnSpPr>
            <a:cxnSpLocks/>
          </p:cNvCxnSpPr>
          <p:nvPr/>
        </p:nvCxnSpPr>
        <p:spPr>
          <a:xfrm>
            <a:off x="1586065" y="6105870"/>
            <a:ext cx="483944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52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38800-7F00-4648-B725-95F3DBF2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C0EE1B-3B67-4E50-AB8D-E34562CE4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对文件的访问是指对文件进行</a:t>
            </a:r>
            <a:r>
              <a:rPr lang="zh-CN" altLang="en-US" dirty="0">
                <a:solidFill>
                  <a:srgbClr val="FF0000"/>
                </a:solidFill>
              </a:rPr>
              <a:t>读</a:t>
            </a:r>
            <a:r>
              <a:rPr lang="en-US" altLang="zh-CN" dirty="0"/>
              <a:t>/</a:t>
            </a:r>
            <a:r>
              <a:rPr lang="zh-CN" altLang="en-US" dirty="0">
                <a:solidFill>
                  <a:srgbClr val="00B050"/>
                </a:solidFill>
              </a:rPr>
              <a:t>写</a:t>
            </a:r>
            <a:r>
              <a:rPr lang="zh-CN" altLang="en-US" dirty="0"/>
              <a:t>操作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中对文件的操作通常按照以下</a:t>
            </a:r>
            <a:r>
              <a:rPr lang="en-US" altLang="zh-CN" dirty="0"/>
              <a:t>3</a:t>
            </a:r>
            <a:r>
              <a:rPr lang="zh-CN" altLang="en-US" dirty="0"/>
              <a:t>个步骤进行：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）使用</a:t>
            </a:r>
            <a:r>
              <a:rPr lang="en-US" altLang="zh-CN" dirty="0"/>
              <a:t>open()</a:t>
            </a:r>
            <a:r>
              <a:rPr lang="zh-CN" altLang="en-US" dirty="0"/>
              <a:t>函数</a:t>
            </a:r>
            <a:r>
              <a:rPr lang="zh-CN" altLang="en-US" dirty="0">
                <a:solidFill>
                  <a:srgbClr val="FF0000"/>
                </a:solidFill>
              </a:rPr>
              <a:t>打开（或建立）文件</a:t>
            </a:r>
            <a:r>
              <a:rPr lang="zh-CN" altLang="en-US" dirty="0"/>
              <a:t>，返回一个</a:t>
            </a:r>
            <a:r>
              <a:rPr lang="en-US" altLang="zh-CN" dirty="0"/>
              <a:t>file</a:t>
            </a:r>
            <a:r>
              <a:rPr lang="zh-CN" altLang="en-US" dirty="0"/>
              <a:t>对象。</a:t>
            </a:r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）使用</a:t>
            </a:r>
            <a:r>
              <a:rPr lang="en-US" altLang="zh-CN" dirty="0"/>
              <a:t>file</a:t>
            </a:r>
            <a:r>
              <a:rPr lang="zh-CN" altLang="en-US" dirty="0"/>
              <a:t>对象的读</a:t>
            </a:r>
            <a:r>
              <a:rPr lang="en-US" altLang="zh-CN" dirty="0"/>
              <a:t>/</a:t>
            </a:r>
            <a:r>
              <a:rPr lang="zh-CN" altLang="en-US" dirty="0"/>
              <a:t>写方法对文件进行读</a:t>
            </a:r>
            <a:r>
              <a:rPr lang="en-US" altLang="zh-CN" dirty="0"/>
              <a:t>/</a:t>
            </a:r>
            <a:r>
              <a:rPr lang="zh-CN" altLang="en-US" dirty="0"/>
              <a:t>写的操作。其中，将数据从外存传输到内存的过程称为</a:t>
            </a:r>
            <a:r>
              <a:rPr lang="zh-CN" altLang="en-US" dirty="0">
                <a:solidFill>
                  <a:srgbClr val="FF0000"/>
                </a:solidFill>
              </a:rPr>
              <a:t>读操作</a:t>
            </a:r>
            <a:r>
              <a:rPr lang="zh-CN" altLang="en-US" dirty="0"/>
              <a:t>，将数据从内存传输到外存的过程称为</a:t>
            </a:r>
            <a:r>
              <a:rPr lang="zh-CN" altLang="en-US" dirty="0">
                <a:solidFill>
                  <a:srgbClr val="FF0000"/>
                </a:solidFill>
              </a:rPr>
              <a:t>写操作</a:t>
            </a:r>
            <a:r>
              <a:rPr lang="zh-CN" altLang="en-US" dirty="0"/>
              <a:t>。</a:t>
            </a:r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）使用</a:t>
            </a:r>
            <a:r>
              <a:rPr lang="en-US" altLang="zh-CN" dirty="0"/>
              <a:t>file</a:t>
            </a:r>
            <a:r>
              <a:rPr lang="zh-CN" altLang="en-US" dirty="0"/>
              <a:t>对象的</a:t>
            </a:r>
            <a:r>
              <a:rPr lang="en-US" altLang="zh-CN" dirty="0"/>
              <a:t>close()</a:t>
            </a:r>
            <a:r>
              <a:rPr lang="zh-CN" altLang="en-US" dirty="0"/>
              <a:t>方法</a:t>
            </a:r>
            <a:r>
              <a:rPr lang="zh-CN" altLang="en-US" dirty="0">
                <a:solidFill>
                  <a:srgbClr val="FF0000"/>
                </a:solidFill>
              </a:rPr>
              <a:t>关闭文件</a:t>
            </a:r>
          </a:p>
        </p:txBody>
      </p:sp>
    </p:spTree>
    <p:extLst>
      <p:ext uri="{BB962C8B-B14F-4D97-AF65-F5344CB8AC3E}">
        <p14:creationId xmlns:p14="http://schemas.microsoft.com/office/powerpoint/2010/main" val="6884830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152EE-C32D-4AA3-ADAB-933E69E4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文件夹的操作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C4979-8A3D-4F0B-B96E-D16DC2F0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、目录操作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）查找匹配文件或文件夹</a:t>
            </a:r>
            <a:endParaRPr lang="en-US" altLang="zh-CN" dirty="0"/>
          </a:p>
          <a:p>
            <a:r>
              <a:rPr lang="zh-CN" altLang="en-US" dirty="0"/>
              <a:t>即在当前目录及子目录下，查找指定要求的文件或文件夹。采用</a:t>
            </a:r>
            <a:r>
              <a:rPr lang="en-US" altLang="zh-CN" dirty="0"/>
              <a:t>glob</a:t>
            </a:r>
            <a:r>
              <a:rPr lang="zh-CN" altLang="en-US" dirty="0"/>
              <a:t>模块下的</a:t>
            </a:r>
            <a:r>
              <a:rPr lang="en-US" altLang="zh-CN" dirty="0"/>
              <a:t>glob</a:t>
            </a:r>
            <a:r>
              <a:rPr lang="zh-CN" altLang="en-US" dirty="0"/>
              <a:t>函数，语法如下：</a:t>
            </a:r>
            <a:endParaRPr lang="en-US" altLang="zh-CN" dirty="0"/>
          </a:p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glob.glob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8000"/>
                </a:solidFill>
              </a:rPr>
              <a:t>匹配字符串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参数：匹配字符串，即要查找的路径及文件</a:t>
            </a:r>
            <a:r>
              <a:rPr lang="en-US" altLang="zh-CN" dirty="0"/>
              <a:t>/</a:t>
            </a:r>
            <a:r>
              <a:rPr lang="zh-CN" altLang="en-US" dirty="0"/>
              <a:t>文件夹形式，可通过</a:t>
            </a:r>
            <a:r>
              <a:rPr lang="en-US" altLang="zh-CN" dirty="0"/>
              <a:t>*?[]</a:t>
            </a:r>
            <a:r>
              <a:rPr lang="zh-CN" altLang="en-US" dirty="0"/>
              <a:t>三种通配符进行描述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671345-99A8-4C98-A0F4-4D70CB316EBC}"/>
              </a:ext>
            </a:extLst>
          </p:cNvPr>
          <p:cNvSpPr txBox="1"/>
          <p:nvPr/>
        </p:nvSpPr>
        <p:spPr>
          <a:xfrm>
            <a:off x="1024128" y="5297842"/>
            <a:ext cx="609805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</a:t>
            </a:r>
            <a:r>
              <a:rPr lang="zh-CN" altLang="en-US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：匹配任意个任意字符</a:t>
            </a:r>
            <a:endParaRPr lang="en-US" altLang="zh-CN" sz="2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?</a:t>
            </a:r>
            <a:r>
              <a:rPr lang="zh-CN" altLang="en-US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：匹配单个任意字符</a:t>
            </a:r>
            <a:endParaRPr lang="en-US" altLang="zh-CN" sz="2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</a:t>
            </a:r>
            <a:r>
              <a:rPr lang="zh-CN" altLang="en-US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字符列表</a:t>
            </a:r>
            <a:r>
              <a:rPr lang="en-US" altLang="zh-CN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]</a:t>
            </a:r>
            <a:r>
              <a:rPr lang="zh-CN" altLang="en-US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：匹配字符列表中的任一个字符</a:t>
            </a:r>
            <a:endParaRPr lang="en-US" altLang="zh-CN" sz="2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[!</a:t>
            </a:r>
            <a:r>
              <a:rPr lang="zh-CN" altLang="en-US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字符列表</a:t>
            </a:r>
            <a:r>
              <a:rPr lang="en-US" altLang="zh-CN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]</a:t>
            </a:r>
            <a:r>
              <a:rPr lang="zh-CN" altLang="en-US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：匹配除列表外的其他字符</a:t>
            </a:r>
          </a:p>
        </p:txBody>
      </p:sp>
    </p:spTree>
    <p:extLst>
      <p:ext uri="{BB962C8B-B14F-4D97-AF65-F5344CB8AC3E}">
        <p14:creationId xmlns:p14="http://schemas.microsoft.com/office/powerpoint/2010/main" val="5784252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152EE-C32D-4AA3-ADAB-933E69E4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文件夹的操作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C4979-8A3D-4F0B-B96E-D16DC2F0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、目录操作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）查找匹配文件或文件夹</a:t>
            </a:r>
            <a:endParaRPr lang="en-US" altLang="zh-CN" dirty="0"/>
          </a:p>
          <a:p>
            <a:r>
              <a:rPr lang="zh-CN" altLang="en-US" dirty="0"/>
              <a:t>即在当前目录及子目录下，查找指定要求的文件或文件夹。采用</a:t>
            </a:r>
            <a:r>
              <a:rPr lang="en-US" altLang="zh-CN" dirty="0"/>
              <a:t>glob</a:t>
            </a:r>
            <a:r>
              <a:rPr lang="zh-CN" altLang="en-US" dirty="0"/>
              <a:t>模块下的</a:t>
            </a:r>
            <a:r>
              <a:rPr lang="en-US" altLang="zh-CN" dirty="0"/>
              <a:t>glob</a:t>
            </a:r>
            <a:r>
              <a:rPr lang="zh-CN" altLang="en-US" dirty="0"/>
              <a:t>函数，语法如下：</a:t>
            </a:r>
            <a:endParaRPr lang="en-US" altLang="zh-CN" dirty="0"/>
          </a:p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glob.glob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8000"/>
                </a:solidFill>
              </a:rPr>
              <a:t>匹配字符串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返回值：一个列表，每个元素为查找到的文件或文件夹名字</a:t>
            </a:r>
          </a:p>
        </p:txBody>
      </p:sp>
    </p:spTree>
    <p:extLst>
      <p:ext uri="{BB962C8B-B14F-4D97-AF65-F5344CB8AC3E}">
        <p14:creationId xmlns:p14="http://schemas.microsoft.com/office/powerpoint/2010/main" val="23045927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152EE-C32D-4AA3-ADAB-933E69E4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文件夹的操作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C4979-8A3D-4F0B-B96E-D16DC2F0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、目录操作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）查找匹配文件或文件夹</a:t>
            </a:r>
            <a:endParaRPr lang="en-US" altLang="zh-CN" dirty="0"/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r>
              <a:rPr lang="en-US" altLang="zh-CN" dirty="0"/>
              <a:t>import glob</a:t>
            </a:r>
          </a:p>
          <a:p>
            <a:r>
              <a:rPr lang="en-US" altLang="zh-CN" dirty="0" err="1"/>
              <a:t>os.chdir</a:t>
            </a:r>
            <a:r>
              <a:rPr lang="en-US" altLang="zh-CN" dirty="0"/>
              <a:t>(“C:\\windows”)</a:t>
            </a:r>
          </a:p>
          <a:p>
            <a:r>
              <a:rPr lang="en-US" altLang="zh-CN" dirty="0"/>
              <a:t>res = </a:t>
            </a:r>
            <a:r>
              <a:rPr lang="en-US" altLang="zh-CN" dirty="0" err="1"/>
              <a:t>glob.glob</a:t>
            </a:r>
            <a:r>
              <a:rPr lang="en-US" altLang="zh-CN" dirty="0"/>
              <a:t>(“app*”)	</a:t>
            </a:r>
            <a:r>
              <a:rPr lang="en-US" altLang="zh-CN" dirty="0">
                <a:solidFill>
                  <a:srgbClr val="008000"/>
                </a:solidFill>
              </a:rPr>
              <a:t>#</a:t>
            </a:r>
            <a:r>
              <a:rPr lang="zh-CN" altLang="en-US" dirty="0">
                <a:solidFill>
                  <a:srgbClr val="008000"/>
                </a:solidFill>
              </a:rPr>
              <a:t>查找</a:t>
            </a:r>
            <a:r>
              <a:rPr lang="en-US" altLang="zh-CN" dirty="0">
                <a:solidFill>
                  <a:srgbClr val="008000"/>
                </a:solidFill>
              </a:rPr>
              <a:t>windows</a:t>
            </a:r>
            <a:r>
              <a:rPr lang="zh-CN" altLang="en-US" dirty="0">
                <a:solidFill>
                  <a:srgbClr val="008000"/>
                </a:solidFill>
              </a:rPr>
              <a:t>文件夹下以</a:t>
            </a:r>
            <a:r>
              <a:rPr lang="en-US" altLang="zh-CN" dirty="0">
                <a:solidFill>
                  <a:srgbClr val="008000"/>
                </a:solidFill>
              </a:rPr>
              <a:t>app</a:t>
            </a:r>
            <a:r>
              <a:rPr lang="zh-CN" altLang="en-US" dirty="0">
                <a:solidFill>
                  <a:srgbClr val="008000"/>
                </a:solidFill>
              </a:rPr>
              <a:t>开头的文件或文件夹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89C4C5-6317-4C0E-8073-AB2D1CF3B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64" y="5571993"/>
            <a:ext cx="7696072" cy="41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03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152EE-C32D-4AA3-ADAB-933E69E4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文件夹的操作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C4979-8A3D-4F0B-B96E-D16DC2F0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、目录操作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）查找匹配文件或文件夹</a:t>
            </a:r>
            <a:endParaRPr lang="en-US" altLang="zh-CN" dirty="0"/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r>
              <a:rPr lang="en-US" altLang="zh-CN" dirty="0"/>
              <a:t>import glob</a:t>
            </a:r>
          </a:p>
          <a:p>
            <a:r>
              <a:rPr lang="en-US" altLang="zh-CN" dirty="0" err="1"/>
              <a:t>os.chdir</a:t>
            </a:r>
            <a:r>
              <a:rPr lang="en-US" altLang="zh-CN" dirty="0"/>
              <a:t>(“C:\\windows”)</a:t>
            </a:r>
          </a:p>
          <a:p>
            <a:r>
              <a:rPr lang="en-US" altLang="zh-CN" dirty="0"/>
              <a:t>res = </a:t>
            </a:r>
            <a:r>
              <a:rPr lang="en-US" altLang="zh-CN" dirty="0" err="1"/>
              <a:t>glob.glob</a:t>
            </a:r>
            <a:r>
              <a:rPr lang="en-US" altLang="zh-CN" dirty="0"/>
              <a:t>(“?????.exe”)  </a:t>
            </a:r>
            <a:r>
              <a:rPr lang="en-US" altLang="zh-CN" dirty="0">
                <a:solidFill>
                  <a:srgbClr val="008000"/>
                </a:solidFill>
              </a:rPr>
              <a:t>#</a:t>
            </a:r>
            <a:r>
              <a:rPr lang="zh-CN" altLang="en-US" dirty="0">
                <a:solidFill>
                  <a:srgbClr val="008000"/>
                </a:solidFill>
              </a:rPr>
              <a:t>查找</a:t>
            </a:r>
            <a:r>
              <a:rPr lang="en-US" altLang="zh-CN" dirty="0">
                <a:solidFill>
                  <a:srgbClr val="008000"/>
                </a:solidFill>
              </a:rPr>
              <a:t>windows</a:t>
            </a:r>
            <a:r>
              <a:rPr lang="zh-CN" altLang="en-US" dirty="0">
                <a:solidFill>
                  <a:srgbClr val="008000"/>
                </a:solidFill>
              </a:rPr>
              <a:t>文件夹下文件名为</a:t>
            </a:r>
            <a:r>
              <a:rPr lang="en-US" altLang="zh-CN" dirty="0">
                <a:solidFill>
                  <a:srgbClr val="008000"/>
                </a:solidFill>
              </a:rPr>
              <a:t>5</a:t>
            </a:r>
            <a:r>
              <a:rPr lang="zh-CN" altLang="en-US" dirty="0">
                <a:solidFill>
                  <a:srgbClr val="008000"/>
                </a:solidFill>
              </a:rPr>
              <a:t>个字符的可执行文件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537187-784D-4987-B54C-8193EB678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932" y="5508065"/>
            <a:ext cx="5594549" cy="49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626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152EE-C32D-4AA3-ADAB-933E69E4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文件夹的操作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C4979-8A3D-4F0B-B96E-D16DC2F0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、目录操作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）查找匹配文件或文件夹</a:t>
            </a:r>
            <a:endParaRPr lang="en-US" altLang="zh-CN" dirty="0"/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r>
              <a:rPr lang="en-US" altLang="zh-CN" dirty="0"/>
              <a:t>import glob</a:t>
            </a:r>
          </a:p>
          <a:p>
            <a:r>
              <a:rPr lang="en-US" altLang="zh-CN" dirty="0" err="1"/>
              <a:t>os.chdir</a:t>
            </a:r>
            <a:r>
              <a:rPr lang="en-US" altLang="zh-CN" dirty="0"/>
              <a:t>(“C:\\windows”)</a:t>
            </a:r>
          </a:p>
          <a:p>
            <a:r>
              <a:rPr lang="en-US" altLang="zh-CN" dirty="0"/>
              <a:t>res = </a:t>
            </a:r>
            <a:r>
              <a:rPr lang="en-US" altLang="zh-CN" dirty="0" err="1"/>
              <a:t>glob.glob</a:t>
            </a:r>
            <a:r>
              <a:rPr lang="en-US" altLang="zh-CN" dirty="0"/>
              <a:t>(“[ab]*”)  </a:t>
            </a:r>
            <a:r>
              <a:rPr lang="en-US" altLang="zh-CN" dirty="0">
                <a:solidFill>
                  <a:srgbClr val="008000"/>
                </a:solidFill>
              </a:rPr>
              <a:t>#</a:t>
            </a:r>
            <a:r>
              <a:rPr lang="zh-CN" altLang="en-US" dirty="0">
                <a:solidFill>
                  <a:srgbClr val="008000"/>
                </a:solidFill>
              </a:rPr>
              <a:t>查找</a:t>
            </a:r>
            <a:r>
              <a:rPr lang="en-US" altLang="zh-CN" dirty="0">
                <a:solidFill>
                  <a:srgbClr val="008000"/>
                </a:solidFill>
              </a:rPr>
              <a:t>windows</a:t>
            </a:r>
            <a:r>
              <a:rPr lang="zh-CN" altLang="en-US" dirty="0">
                <a:solidFill>
                  <a:srgbClr val="008000"/>
                </a:solidFill>
              </a:rPr>
              <a:t>文件夹下文件名以</a:t>
            </a:r>
            <a:r>
              <a:rPr lang="en-US" altLang="zh-CN" dirty="0">
                <a:solidFill>
                  <a:srgbClr val="008000"/>
                </a:solidFill>
              </a:rPr>
              <a:t>a</a:t>
            </a:r>
            <a:r>
              <a:rPr lang="zh-CN" altLang="en-US" dirty="0">
                <a:solidFill>
                  <a:srgbClr val="008000"/>
                </a:solidFill>
              </a:rPr>
              <a:t>或</a:t>
            </a:r>
            <a:r>
              <a:rPr lang="en-US" altLang="zh-CN" dirty="0">
                <a:solidFill>
                  <a:srgbClr val="008000"/>
                </a:solidFill>
              </a:rPr>
              <a:t>b</a:t>
            </a:r>
            <a:r>
              <a:rPr lang="zh-CN" altLang="en-US" dirty="0">
                <a:solidFill>
                  <a:srgbClr val="008000"/>
                </a:solidFill>
              </a:rPr>
              <a:t>开头的文件或文件夹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A95BC2-2EFB-40A7-A7A0-E502F67A8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5691759"/>
            <a:ext cx="107251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384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7789BBA-127E-4C60-AB5B-CD7B29FC3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5562600"/>
            <a:ext cx="10706100" cy="8382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8E152EE-C32D-4AA3-ADAB-933E69E4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文件夹的操作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C4979-8A3D-4F0B-B96E-D16DC2F0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、目录操作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）查找匹配文件或文件夹</a:t>
            </a:r>
            <a:endParaRPr lang="en-US" altLang="zh-CN" dirty="0"/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r>
              <a:rPr lang="en-US" altLang="zh-CN" dirty="0"/>
              <a:t>import glob</a:t>
            </a:r>
          </a:p>
          <a:p>
            <a:r>
              <a:rPr lang="en-US" altLang="zh-CN" dirty="0" err="1"/>
              <a:t>os.chdir</a:t>
            </a:r>
            <a:r>
              <a:rPr lang="en-US" altLang="zh-CN" dirty="0"/>
              <a:t>(“C:\\windows”)</a:t>
            </a:r>
          </a:p>
          <a:p>
            <a:r>
              <a:rPr lang="en-US" altLang="zh-CN" dirty="0"/>
              <a:t>res = </a:t>
            </a:r>
            <a:r>
              <a:rPr lang="en-US" altLang="zh-CN" dirty="0" err="1"/>
              <a:t>glob.glob</a:t>
            </a:r>
            <a:r>
              <a:rPr lang="en-US" altLang="zh-CN" dirty="0"/>
              <a:t>(“[!abs]*[ng]”)  </a:t>
            </a:r>
            <a:r>
              <a:rPr lang="en-US" altLang="zh-CN" dirty="0">
                <a:solidFill>
                  <a:srgbClr val="008000"/>
                </a:solidFill>
              </a:rPr>
              <a:t>#</a:t>
            </a:r>
            <a:r>
              <a:rPr lang="zh-CN" altLang="en-US" dirty="0">
                <a:solidFill>
                  <a:srgbClr val="008000"/>
                </a:solidFill>
              </a:rPr>
              <a:t>查找</a:t>
            </a:r>
            <a:r>
              <a:rPr lang="en-US" altLang="zh-CN" dirty="0">
                <a:solidFill>
                  <a:srgbClr val="008000"/>
                </a:solidFill>
              </a:rPr>
              <a:t>windows</a:t>
            </a:r>
            <a:r>
              <a:rPr lang="zh-CN" altLang="en-US" dirty="0">
                <a:solidFill>
                  <a:srgbClr val="008000"/>
                </a:solidFill>
              </a:rPr>
              <a:t>文件夹下文件名不以</a:t>
            </a:r>
            <a:r>
              <a:rPr lang="en-US" altLang="zh-CN" dirty="0">
                <a:solidFill>
                  <a:srgbClr val="008000"/>
                </a:solidFill>
              </a:rPr>
              <a:t>a</a:t>
            </a:r>
            <a:r>
              <a:rPr lang="zh-CN" altLang="en-US" dirty="0">
                <a:solidFill>
                  <a:srgbClr val="008000"/>
                </a:solidFill>
              </a:rPr>
              <a:t>、</a:t>
            </a:r>
            <a:r>
              <a:rPr lang="en-US" altLang="zh-CN" dirty="0">
                <a:solidFill>
                  <a:srgbClr val="008000"/>
                </a:solidFill>
              </a:rPr>
              <a:t>b</a:t>
            </a:r>
            <a:r>
              <a:rPr lang="zh-CN" altLang="en-US" dirty="0">
                <a:solidFill>
                  <a:srgbClr val="008000"/>
                </a:solidFill>
              </a:rPr>
              <a:t>或</a:t>
            </a:r>
            <a:r>
              <a:rPr lang="en-US" altLang="zh-CN" dirty="0">
                <a:solidFill>
                  <a:srgbClr val="008000"/>
                </a:solidFill>
              </a:rPr>
              <a:t>s</a:t>
            </a:r>
            <a:r>
              <a:rPr lang="zh-CN" altLang="en-US" dirty="0">
                <a:solidFill>
                  <a:srgbClr val="008000"/>
                </a:solidFill>
              </a:rPr>
              <a:t>开头，且以</a:t>
            </a:r>
            <a:r>
              <a:rPr lang="en-US" altLang="zh-CN" dirty="0">
                <a:solidFill>
                  <a:srgbClr val="008000"/>
                </a:solidFill>
              </a:rPr>
              <a:t>n</a:t>
            </a:r>
            <a:r>
              <a:rPr lang="zh-CN" altLang="en-US" dirty="0">
                <a:solidFill>
                  <a:srgbClr val="008000"/>
                </a:solidFill>
              </a:rPr>
              <a:t>或</a:t>
            </a:r>
            <a:r>
              <a:rPr lang="en-US" altLang="zh-CN" dirty="0">
                <a:solidFill>
                  <a:srgbClr val="008000"/>
                </a:solidFill>
              </a:rPr>
              <a:t>g</a:t>
            </a:r>
            <a:r>
              <a:rPr lang="zh-CN" altLang="en-US" dirty="0">
                <a:solidFill>
                  <a:srgbClr val="008000"/>
                </a:solidFill>
              </a:rPr>
              <a:t>结尾的文件或文件夹</a:t>
            </a:r>
          </a:p>
        </p:txBody>
      </p:sp>
    </p:spTree>
    <p:extLst>
      <p:ext uri="{BB962C8B-B14F-4D97-AF65-F5344CB8AC3E}">
        <p14:creationId xmlns:p14="http://schemas.microsoft.com/office/powerpoint/2010/main" val="37324208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08DE5-8AC8-4869-83D0-C6ADF0514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文件夹的操作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AC50C-D903-4529-A039-FE0A993FD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、文件操作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 err="1"/>
              <a:t>os.path</a:t>
            </a:r>
            <a:r>
              <a:rPr lang="zh-CN" altLang="en-US" dirty="0"/>
              <a:t>模块实现文件的相关操作，包括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D6C931-0E49-43D3-8FF0-D41E9A6D0B01}"/>
              </a:ext>
            </a:extLst>
          </p:cNvPr>
          <p:cNvSpPr txBox="1"/>
          <p:nvPr/>
        </p:nvSpPr>
        <p:spPr>
          <a:xfrm>
            <a:off x="1024128" y="3527855"/>
            <a:ext cx="9133126" cy="2168610"/>
          </a:xfrm>
          <a:prstGeom prst="rect">
            <a:avLst/>
          </a:prstGeom>
          <a:noFill/>
        </p:spPr>
        <p:txBody>
          <a:bodyPr wrap="square" numCol="2">
            <a:noAutofit/>
          </a:bodyPr>
          <a:lstStyle/>
          <a:p>
            <a:pPr>
              <a:lnSpc>
                <a:spcPts val="36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获取路径和文件名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36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检查路径有效性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36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查看文件大小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36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重命名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36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复制文件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文件夹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36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移动文件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文件夹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36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删除文件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文件夹</a:t>
            </a:r>
          </a:p>
        </p:txBody>
      </p:sp>
    </p:spTree>
    <p:extLst>
      <p:ext uri="{BB962C8B-B14F-4D97-AF65-F5344CB8AC3E}">
        <p14:creationId xmlns:p14="http://schemas.microsoft.com/office/powerpoint/2010/main" val="39933630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08DE5-8AC8-4869-83D0-C6ADF0514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文件夹的操作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AC50C-D903-4529-A039-FE0A993FD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、文件操作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）获取路径和文件名</a:t>
            </a:r>
            <a:endParaRPr lang="en-US" altLang="zh-CN" dirty="0"/>
          </a:p>
          <a:p>
            <a:r>
              <a:rPr lang="zh-CN" altLang="en-US" dirty="0"/>
              <a:t>假设有路径</a:t>
            </a:r>
            <a:r>
              <a:rPr lang="en-US" altLang="zh-CN" dirty="0"/>
              <a:t>path = “D:\\</a:t>
            </a:r>
            <a:r>
              <a:rPr lang="en-US" altLang="zh-CN" dirty="0" err="1"/>
              <a:t>pythonTest</a:t>
            </a:r>
            <a:r>
              <a:rPr lang="en-US" altLang="zh-CN" dirty="0"/>
              <a:t> \\newFolder\\text.txt</a:t>
            </a:r>
            <a:r>
              <a:rPr lang="zh-CN" altLang="en-US" dirty="0"/>
              <a:t>”</a:t>
            </a:r>
            <a:r>
              <a:rPr lang="en-US" altLang="zh-CN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os.path.dirname</a:t>
            </a:r>
            <a:r>
              <a:rPr lang="en-US" altLang="zh-CN" dirty="0"/>
              <a:t>(path)</a:t>
            </a:r>
            <a:r>
              <a:rPr lang="zh-CN" altLang="en-US" dirty="0"/>
              <a:t>：</a:t>
            </a:r>
            <a:r>
              <a:rPr lang="en-US" altLang="zh-CN" dirty="0"/>
              <a:t>path</a:t>
            </a:r>
            <a:r>
              <a:rPr lang="zh-CN" altLang="en-US" dirty="0"/>
              <a:t>为某个文件</a:t>
            </a:r>
            <a:r>
              <a:rPr lang="en-US" altLang="zh-CN" dirty="0"/>
              <a:t>/</a:t>
            </a:r>
            <a:r>
              <a:rPr lang="zh-CN" altLang="en-US" dirty="0"/>
              <a:t>文件夹的路径，返回</a:t>
            </a:r>
            <a:r>
              <a:rPr lang="en-US" altLang="zh-CN" dirty="0"/>
              <a:t>path</a:t>
            </a:r>
            <a:r>
              <a:rPr lang="zh-CN" altLang="en-US" dirty="0"/>
              <a:t>参数中的</a:t>
            </a:r>
            <a:r>
              <a:rPr lang="zh-CN" altLang="en-US" dirty="0">
                <a:solidFill>
                  <a:srgbClr val="FF0000"/>
                </a:solidFill>
              </a:rPr>
              <a:t>路径</a:t>
            </a:r>
            <a:r>
              <a:rPr lang="zh-CN" altLang="en-US" dirty="0"/>
              <a:t>名称字符串（即除最后一层的路径），即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4C8F2B-0615-4221-AEB2-4804060CB3A2}"/>
              </a:ext>
            </a:extLst>
          </p:cNvPr>
          <p:cNvSpPr/>
          <p:nvPr/>
        </p:nvSpPr>
        <p:spPr>
          <a:xfrm>
            <a:off x="3583459" y="3237470"/>
            <a:ext cx="3756455" cy="3459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3671A0-71D2-4D81-9E1E-7968D1E9B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853" y="4666645"/>
            <a:ext cx="9310621" cy="1487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97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08DE5-8AC8-4869-83D0-C6ADF0514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文件夹的操作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AC50C-D903-4529-A039-FE0A993FD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、文件操作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）获取路径和文件名</a:t>
            </a:r>
            <a:endParaRPr lang="en-US" altLang="zh-CN" dirty="0"/>
          </a:p>
          <a:p>
            <a:r>
              <a:rPr lang="zh-CN" altLang="en-US" dirty="0"/>
              <a:t>假设有路径</a:t>
            </a:r>
            <a:r>
              <a:rPr lang="en-US" altLang="zh-CN" dirty="0"/>
              <a:t>path = “D:\\</a:t>
            </a:r>
            <a:r>
              <a:rPr lang="en-US" altLang="zh-CN" dirty="0" err="1"/>
              <a:t>pythonTest</a:t>
            </a:r>
            <a:r>
              <a:rPr lang="en-US" altLang="zh-CN" dirty="0"/>
              <a:t>\\newFolder\\text.txt “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os.path.basename</a:t>
            </a:r>
            <a:r>
              <a:rPr lang="en-US" altLang="zh-CN" dirty="0"/>
              <a:t>(path)</a:t>
            </a:r>
            <a:r>
              <a:rPr lang="zh-CN" altLang="en-US" dirty="0"/>
              <a:t>：</a:t>
            </a:r>
            <a:r>
              <a:rPr lang="en-US" altLang="zh-CN" dirty="0"/>
              <a:t>path</a:t>
            </a:r>
            <a:r>
              <a:rPr lang="zh-CN" altLang="en-US" dirty="0"/>
              <a:t>为某个文件</a:t>
            </a:r>
            <a:r>
              <a:rPr lang="en-US" altLang="zh-CN" dirty="0"/>
              <a:t>/</a:t>
            </a:r>
            <a:r>
              <a:rPr lang="zh-CN" altLang="en-US" dirty="0"/>
              <a:t>文件夹的路径，返回</a:t>
            </a:r>
            <a:r>
              <a:rPr lang="en-US" altLang="zh-CN" dirty="0"/>
              <a:t>path</a:t>
            </a:r>
            <a:r>
              <a:rPr lang="zh-CN" altLang="en-US" dirty="0"/>
              <a:t>参数中的</a:t>
            </a:r>
            <a:r>
              <a:rPr lang="zh-CN" altLang="en-US" dirty="0">
                <a:solidFill>
                  <a:srgbClr val="FF0000"/>
                </a:solidFill>
              </a:rPr>
              <a:t>文件名</a:t>
            </a:r>
            <a:r>
              <a:rPr lang="zh-CN" altLang="en-US" dirty="0"/>
              <a:t>（即最后一层文件</a:t>
            </a:r>
            <a:r>
              <a:rPr lang="en-US" altLang="zh-CN" dirty="0"/>
              <a:t>/</a:t>
            </a:r>
            <a:r>
              <a:rPr lang="zh-CN" altLang="en-US" dirty="0"/>
              <a:t>文件夹名字）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5CD58D-D693-4975-A23E-397C9A78A9CA}"/>
              </a:ext>
            </a:extLst>
          </p:cNvPr>
          <p:cNvSpPr/>
          <p:nvPr/>
        </p:nvSpPr>
        <p:spPr>
          <a:xfrm>
            <a:off x="7426411" y="3237470"/>
            <a:ext cx="1136822" cy="3459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7AE5DBB-EC70-480C-A570-3B47157D9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325" y="4664546"/>
            <a:ext cx="8853349" cy="14149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368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08DE5-8AC8-4869-83D0-C6ADF0514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文件夹的操作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AC50C-D903-4529-A039-FE0A993FD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、文件操作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）获取路径和文件名</a:t>
            </a:r>
            <a:endParaRPr lang="en-US" altLang="zh-CN" dirty="0"/>
          </a:p>
          <a:p>
            <a:r>
              <a:rPr lang="zh-CN" altLang="en-US" dirty="0"/>
              <a:t>假设有路径</a:t>
            </a:r>
            <a:r>
              <a:rPr lang="en-US" altLang="zh-CN" dirty="0"/>
              <a:t>path = “D:\\</a:t>
            </a:r>
            <a:r>
              <a:rPr lang="en-US" altLang="zh-CN" dirty="0" err="1"/>
              <a:t>pythonTest</a:t>
            </a:r>
            <a:r>
              <a:rPr lang="en-US" altLang="zh-CN" dirty="0"/>
              <a:t> \\newFolder\\text.txt “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os.path.split</a:t>
            </a:r>
            <a:r>
              <a:rPr lang="en-US" altLang="zh-CN" dirty="0"/>
              <a:t>(path)</a:t>
            </a:r>
            <a:r>
              <a:rPr lang="zh-CN" altLang="en-US" dirty="0"/>
              <a:t>：</a:t>
            </a:r>
            <a:r>
              <a:rPr lang="en-US" altLang="zh-CN" dirty="0"/>
              <a:t>path</a:t>
            </a:r>
            <a:r>
              <a:rPr lang="zh-CN" altLang="en-US" dirty="0"/>
              <a:t>为某个文件</a:t>
            </a:r>
            <a:r>
              <a:rPr lang="en-US" altLang="zh-CN" dirty="0"/>
              <a:t>/</a:t>
            </a:r>
            <a:r>
              <a:rPr lang="zh-CN" altLang="en-US" dirty="0"/>
              <a:t>文件夹的路径，返回参数参数的路径名称和文件名组成的</a:t>
            </a:r>
            <a:r>
              <a:rPr lang="zh-CN" altLang="en-US" dirty="0">
                <a:solidFill>
                  <a:srgbClr val="FF0000"/>
                </a:solidFill>
              </a:rPr>
              <a:t>字符串元组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AC9F4E-ADC9-4DF2-A270-BB7F3D79B258}"/>
              </a:ext>
            </a:extLst>
          </p:cNvPr>
          <p:cNvSpPr/>
          <p:nvPr/>
        </p:nvSpPr>
        <p:spPr>
          <a:xfrm>
            <a:off x="7426411" y="3237470"/>
            <a:ext cx="1136822" cy="3459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53747A-C173-42E8-AF08-D20B873E3225}"/>
              </a:ext>
            </a:extLst>
          </p:cNvPr>
          <p:cNvSpPr/>
          <p:nvPr/>
        </p:nvSpPr>
        <p:spPr>
          <a:xfrm>
            <a:off x="3521676" y="3237470"/>
            <a:ext cx="3818238" cy="34598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7AD083-EA35-4786-A10E-F95916311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62" y="4594853"/>
            <a:ext cx="9355403" cy="14996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852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24D9C-B32F-4F4E-B5FB-92BA3F69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A40059-D9A2-4902-8909-B236ABD09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、打开（建立）文件</a:t>
            </a:r>
            <a:endParaRPr lang="en-US" altLang="zh-CN" dirty="0"/>
          </a:p>
          <a:p>
            <a:r>
              <a:rPr lang="zh-CN" altLang="en-US" dirty="0"/>
              <a:t>访问文件之前必须先打开或建立文件，完成程序与磁盘上文件之间的连接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中采用函数</a:t>
            </a:r>
            <a:r>
              <a:rPr lang="en-US" altLang="zh-CN" dirty="0"/>
              <a:t>open()</a:t>
            </a:r>
            <a:r>
              <a:rPr lang="zh-CN" altLang="en-US" dirty="0"/>
              <a:t>来实现，其基本语法如下：</a:t>
            </a:r>
            <a:endParaRPr lang="en-US" altLang="zh-CN" dirty="0"/>
          </a:p>
          <a:p>
            <a:pPr algn="ctr"/>
            <a:r>
              <a:rPr lang="en-US" altLang="zh-CN" dirty="0" err="1"/>
              <a:t>fileobj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0070C0"/>
                </a:solidFill>
              </a:rPr>
              <a:t>open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filename</a:t>
            </a:r>
            <a:r>
              <a:rPr lang="en-US" altLang="zh-CN" dirty="0"/>
              <a:t>[, </a:t>
            </a:r>
            <a:r>
              <a:rPr lang="en-US" altLang="zh-CN" dirty="0">
                <a:solidFill>
                  <a:srgbClr val="00B050"/>
                </a:solidFill>
              </a:rPr>
              <a:t>mode</a:t>
            </a:r>
            <a:r>
              <a:rPr lang="en-US" altLang="zh-CN" dirty="0"/>
              <a:t>[, </a:t>
            </a:r>
            <a:r>
              <a:rPr lang="en-US" altLang="zh-CN" dirty="0">
                <a:solidFill>
                  <a:srgbClr val="7030A0"/>
                </a:solidFill>
              </a:rPr>
              <a:t>buffering</a:t>
            </a:r>
            <a:r>
              <a:rPr lang="en-US" altLang="zh-CN" dirty="0"/>
              <a:t>]])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filename</a:t>
            </a:r>
            <a:r>
              <a:rPr lang="zh-CN" altLang="en-US" dirty="0"/>
              <a:t>：文件名，字符串类型，必写参数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B050"/>
                </a:solidFill>
              </a:rPr>
              <a:t>mode</a:t>
            </a:r>
            <a:r>
              <a:rPr lang="zh-CN" altLang="en-US" dirty="0"/>
              <a:t>：打开模式，字符串类型，默认为只读模式</a:t>
            </a:r>
            <a:r>
              <a:rPr lang="en-US" altLang="zh-CN" dirty="0"/>
              <a:t>’rt’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7030A0"/>
                </a:solidFill>
              </a:rPr>
              <a:t>buffering</a:t>
            </a:r>
            <a:r>
              <a:rPr lang="zh-CN" altLang="en-US" dirty="0"/>
              <a:t>：缓冲区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996633"/>
                </a:solidFill>
              </a:rPr>
              <a:t>取</a:t>
            </a:r>
            <a:r>
              <a:rPr lang="en-US" altLang="zh-CN" dirty="0">
                <a:solidFill>
                  <a:srgbClr val="996633"/>
                </a:solidFill>
              </a:rPr>
              <a:t>0</a:t>
            </a:r>
            <a:r>
              <a:rPr lang="zh-CN" altLang="en-US" dirty="0">
                <a:solidFill>
                  <a:srgbClr val="996633"/>
                </a:solidFill>
              </a:rPr>
              <a:t>或</a:t>
            </a:r>
            <a:r>
              <a:rPr lang="en-US" altLang="zh-CN" dirty="0">
                <a:solidFill>
                  <a:srgbClr val="996633"/>
                </a:solidFill>
              </a:rPr>
              <a:t>False</a:t>
            </a:r>
            <a:r>
              <a:rPr lang="zh-CN" altLang="en-US" dirty="0"/>
              <a:t>：无缓冲，读</a:t>
            </a:r>
            <a:r>
              <a:rPr lang="en-US" altLang="zh-CN" dirty="0"/>
              <a:t>/</a:t>
            </a:r>
            <a:r>
              <a:rPr lang="zh-CN" altLang="en-US" dirty="0"/>
              <a:t>写操作直接针对硬盘（仅用于二进制文件模式）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996633"/>
                </a:solidFill>
              </a:rPr>
              <a:t>取</a:t>
            </a:r>
            <a:r>
              <a:rPr lang="en-US" altLang="zh-CN" dirty="0">
                <a:solidFill>
                  <a:srgbClr val="996633"/>
                </a:solidFill>
              </a:rPr>
              <a:t>1</a:t>
            </a:r>
            <a:r>
              <a:rPr lang="zh-CN" altLang="en-US" dirty="0">
                <a:solidFill>
                  <a:srgbClr val="996633"/>
                </a:solidFill>
              </a:rPr>
              <a:t>或</a:t>
            </a:r>
            <a:r>
              <a:rPr lang="en-US" altLang="zh-CN" dirty="0">
                <a:solidFill>
                  <a:srgbClr val="996633"/>
                </a:solidFill>
              </a:rPr>
              <a:t>True</a:t>
            </a:r>
            <a:r>
              <a:rPr lang="zh-CN" altLang="en-US" dirty="0"/>
              <a:t>：有缓冲，使用内存代替硬盘，使程序运行速度更快，只有使用</a:t>
            </a:r>
            <a:r>
              <a:rPr lang="en-US" altLang="zh-CN" dirty="0"/>
              <a:t>flush</a:t>
            </a:r>
            <a:r>
              <a:rPr lang="zh-CN" altLang="en-US" dirty="0"/>
              <a:t>或</a:t>
            </a:r>
            <a:r>
              <a:rPr lang="en-US" altLang="zh-CN" dirty="0"/>
              <a:t>close</a:t>
            </a:r>
            <a:r>
              <a:rPr lang="zh-CN" altLang="en-US" dirty="0"/>
              <a:t>时才会将数据写入硬盘（仅用于文本文件模式）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996633"/>
                </a:solidFill>
              </a:rPr>
              <a:t>取大于</a:t>
            </a:r>
            <a:r>
              <a:rPr lang="en-US" altLang="zh-CN" dirty="0">
                <a:solidFill>
                  <a:srgbClr val="996633"/>
                </a:solidFill>
              </a:rPr>
              <a:t>1</a:t>
            </a:r>
            <a:r>
              <a:rPr lang="zh-CN" altLang="en-US" dirty="0">
                <a:solidFill>
                  <a:srgbClr val="996633"/>
                </a:solidFill>
              </a:rPr>
              <a:t>时</a:t>
            </a:r>
            <a:r>
              <a:rPr lang="zh-CN" altLang="en-US" dirty="0"/>
              <a:t>，表示缓冲区的大小，以字节为单位；负数表示使用默认缓冲区大小</a:t>
            </a:r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57FEECEE-1260-415C-B73F-E69056DCA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681224"/>
              </p:ext>
            </p:extLst>
          </p:nvPr>
        </p:nvGraphicFramePr>
        <p:xfrm>
          <a:off x="348729" y="810884"/>
          <a:ext cx="11494542" cy="3792637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902085">
                  <a:extLst>
                    <a:ext uri="{9D8B030D-6E8A-4147-A177-3AD203B41FA5}">
                      <a16:colId xmlns:a16="http://schemas.microsoft.com/office/drawing/2014/main" val="4269384682"/>
                    </a:ext>
                  </a:extLst>
                </a:gridCol>
                <a:gridCol w="10592457">
                  <a:extLst>
                    <a:ext uri="{9D8B030D-6E8A-4147-A177-3AD203B41FA5}">
                      <a16:colId xmlns:a16="http://schemas.microsoft.com/office/drawing/2014/main" val="600657830"/>
                    </a:ext>
                  </a:extLst>
                </a:gridCol>
              </a:tblGrid>
              <a:tr h="4617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>
                          <a:solidFill>
                            <a:schemeClr val="bg1"/>
                          </a:solidFill>
                        </a:rPr>
                        <a:t>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>
                          <a:solidFill>
                            <a:schemeClr val="bg1"/>
                          </a:solidFill>
                        </a:rPr>
                        <a:t>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51364962"/>
                  </a:ext>
                </a:extLst>
              </a:tr>
              <a:tr h="42873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‘r’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读模式，如果文件不存在，则发生异常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</a:rPr>
                        <a:t>FilenotFoundError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。默认值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35979965"/>
                  </a:ext>
                </a:extLst>
              </a:tr>
              <a:tr h="42873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‘w’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写模式，如果文件不存在，则创建文件再打开；如果文件存在，则清空文件内容再打开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94380556"/>
                  </a:ext>
                </a:extLst>
              </a:tr>
              <a:tr h="75852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‘a’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追加模式，如果文件不存在，则创建文件再打开；如果文件存在，打开文件后将新内容追加至原内容之后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51777471"/>
                  </a:ext>
                </a:extLst>
              </a:tr>
              <a:tr h="42873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‘x’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创建写模式，如果文件不存在，则创建文件；如果文件存在则返回异常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</a:rPr>
                        <a:t>FileExitError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77324987"/>
                  </a:ext>
                </a:extLst>
              </a:tr>
              <a:tr h="42873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‘t’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文本文件模式，默认值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80642890"/>
                  </a:ext>
                </a:extLst>
              </a:tr>
              <a:tr h="42873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‘b’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二进制模式，可添加到其他模式中使用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86017736"/>
                  </a:ext>
                </a:extLst>
              </a:tr>
              <a:tr h="42873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‘+’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读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写模式，可添加到其他模式中使用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05948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44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08DE5-8AC8-4869-83D0-C6ADF0514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文件夹的操作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AC50C-D903-4529-A039-FE0A993FD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、文件操作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）获取路径和文件名</a:t>
            </a:r>
            <a:endParaRPr lang="en-US" altLang="zh-CN" dirty="0"/>
          </a:p>
          <a:p>
            <a:r>
              <a:rPr lang="zh-CN" altLang="en-US" dirty="0"/>
              <a:t>假设有路径</a:t>
            </a:r>
            <a:r>
              <a:rPr lang="en-US" altLang="zh-CN" dirty="0"/>
              <a:t>path = “D:\\</a:t>
            </a:r>
            <a:r>
              <a:rPr lang="en-US" altLang="zh-CN" dirty="0" err="1"/>
              <a:t>pythonTest</a:t>
            </a:r>
            <a:r>
              <a:rPr lang="en-US" altLang="zh-CN" dirty="0"/>
              <a:t> \\newFolder\\text.txt “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如果要得到路径中每一个文件夹的信息，可以采用字符串中的</a:t>
            </a:r>
            <a:r>
              <a:rPr lang="en-US" altLang="zh-CN" dirty="0">
                <a:solidFill>
                  <a:srgbClr val="FF0000"/>
                </a:solidFill>
              </a:rPr>
              <a:t>split</a:t>
            </a:r>
            <a:r>
              <a:rPr lang="zh-CN" altLang="en-US" dirty="0">
                <a:solidFill>
                  <a:srgbClr val="FF0000"/>
                </a:solidFill>
              </a:rPr>
              <a:t>方法，以</a:t>
            </a:r>
            <a:r>
              <a:rPr lang="en-US" altLang="zh-CN" dirty="0" err="1">
                <a:solidFill>
                  <a:srgbClr val="FF0000"/>
                </a:solidFill>
              </a:rPr>
              <a:t>os.path.sep</a:t>
            </a:r>
            <a:r>
              <a:rPr lang="zh-CN" altLang="en-US" dirty="0">
                <a:solidFill>
                  <a:srgbClr val="FF0000"/>
                </a:solidFill>
              </a:rPr>
              <a:t>作为参数。比如：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5567642-E16F-4FDD-B242-5A6F8FB2D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345" y="4672141"/>
            <a:ext cx="9275637" cy="14938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32423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420FD-DA8D-475E-8BD5-07434771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文件夹的操作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1C0667-313E-46AD-A179-2751472C0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、文件操作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）检查路径有效性：即判断某个路径是否存在，是否文件，是否目录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os.path.exists</a:t>
            </a:r>
            <a:r>
              <a:rPr lang="en-US" altLang="zh-CN" dirty="0"/>
              <a:t>(path)</a:t>
            </a:r>
            <a:r>
              <a:rPr lang="zh-CN" altLang="en-US" dirty="0"/>
              <a:t>：参数</a:t>
            </a:r>
            <a:r>
              <a:rPr lang="en-US" altLang="zh-CN" dirty="0"/>
              <a:t>path</a:t>
            </a:r>
            <a:r>
              <a:rPr lang="zh-CN" altLang="en-US" dirty="0"/>
              <a:t>的文件或文件夹是否存在。存在返回</a:t>
            </a:r>
            <a:r>
              <a:rPr lang="en-US" altLang="zh-CN" dirty="0"/>
              <a:t>true</a:t>
            </a:r>
            <a:r>
              <a:rPr lang="zh-CN" altLang="en-US" dirty="0"/>
              <a:t>，否则返回</a:t>
            </a:r>
            <a:r>
              <a:rPr lang="en-US" altLang="zh-CN" dirty="0"/>
              <a:t>false</a:t>
            </a:r>
            <a:r>
              <a:rPr lang="zh-CN" altLang="en-US" dirty="0"/>
              <a:t>。比如：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02F127-3831-4BF5-85B3-74BCDD7AF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37" y="4062027"/>
            <a:ext cx="10159335" cy="22473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723A1D-DBA2-4ADC-823E-B2E0FFACF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707" y="130831"/>
            <a:ext cx="2450886" cy="24083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46445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420FD-DA8D-475E-8BD5-07434771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文件夹的操作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1C0667-313E-46AD-A179-2751472C0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、文件操作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）检查路径有效性：即判断某个路径是否存在，是否文件，是否目录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os.path.isfile</a:t>
            </a:r>
            <a:r>
              <a:rPr lang="en-US" altLang="zh-CN" dirty="0"/>
              <a:t>(path)</a:t>
            </a:r>
            <a:r>
              <a:rPr lang="zh-CN" altLang="en-US" dirty="0"/>
              <a:t>：判断参数</a:t>
            </a:r>
            <a:r>
              <a:rPr lang="en-US" altLang="zh-CN" dirty="0"/>
              <a:t>path</a:t>
            </a:r>
            <a:r>
              <a:rPr lang="zh-CN" altLang="en-US" dirty="0"/>
              <a:t>存在且是一个</a:t>
            </a:r>
            <a:r>
              <a:rPr lang="zh-CN" altLang="en-US" dirty="0">
                <a:solidFill>
                  <a:srgbClr val="FF0000"/>
                </a:solidFill>
              </a:rPr>
              <a:t>文件</a:t>
            </a:r>
            <a:r>
              <a:rPr lang="zh-CN" altLang="en-US" dirty="0"/>
              <a:t>，则返回</a:t>
            </a:r>
            <a:r>
              <a:rPr lang="en-US" altLang="zh-CN" dirty="0"/>
              <a:t>true</a:t>
            </a:r>
            <a:r>
              <a:rPr lang="zh-CN" altLang="en-US" dirty="0"/>
              <a:t>，否则返回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os.path.isdir</a:t>
            </a:r>
            <a:r>
              <a:rPr lang="en-US" altLang="zh-CN" dirty="0"/>
              <a:t>(path)</a:t>
            </a:r>
            <a:r>
              <a:rPr lang="zh-CN" altLang="en-US" dirty="0"/>
              <a:t>：判断参数</a:t>
            </a:r>
            <a:r>
              <a:rPr lang="en-US" altLang="zh-CN" dirty="0"/>
              <a:t>path</a:t>
            </a:r>
            <a:r>
              <a:rPr lang="zh-CN" altLang="en-US" dirty="0"/>
              <a:t>存在且是一个</a:t>
            </a:r>
            <a:r>
              <a:rPr lang="zh-CN" altLang="en-US" dirty="0">
                <a:solidFill>
                  <a:srgbClr val="FF0000"/>
                </a:solidFill>
              </a:rPr>
              <a:t>文件夹</a:t>
            </a:r>
            <a:r>
              <a:rPr lang="zh-CN" altLang="en-US" dirty="0"/>
              <a:t>，则返回</a:t>
            </a:r>
            <a:r>
              <a:rPr lang="en-US" altLang="zh-CN" dirty="0"/>
              <a:t>true</a:t>
            </a:r>
            <a:r>
              <a:rPr lang="zh-CN" altLang="en-US" dirty="0"/>
              <a:t>，否则返回</a:t>
            </a:r>
            <a:r>
              <a:rPr lang="en-US" altLang="zh-CN" dirty="0"/>
              <a:t>false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比如：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A723A1D-DBA2-4ADC-823E-B2E0FFACF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707" y="130831"/>
            <a:ext cx="2450886" cy="24083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77D0A7-FCEA-4744-BC98-ABF1BA767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889" y="4784330"/>
            <a:ext cx="8274176" cy="18512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78051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420FD-DA8D-475E-8BD5-07434771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文件夹的操作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1C0667-313E-46AD-A179-2751472C0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、文件操作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）检查路径有效性：即判断某个路径是否存在，是否文件，是否目录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os.path.isfile</a:t>
            </a:r>
            <a:r>
              <a:rPr lang="en-US" altLang="zh-CN" dirty="0"/>
              <a:t>(path)</a:t>
            </a:r>
            <a:r>
              <a:rPr lang="zh-CN" altLang="en-US" dirty="0"/>
              <a:t>：判断参数</a:t>
            </a:r>
            <a:r>
              <a:rPr lang="en-US" altLang="zh-CN" dirty="0"/>
              <a:t>path</a:t>
            </a:r>
            <a:r>
              <a:rPr lang="zh-CN" altLang="en-US" dirty="0"/>
              <a:t>存在且是一个</a:t>
            </a:r>
            <a:r>
              <a:rPr lang="zh-CN" altLang="en-US" dirty="0">
                <a:solidFill>
                  <a:srgbClr val="FF0000"/>
                </a:solidFill>
              </a:rPr>
              <a:t>文件</a:t>
            </a:r>
            <a:r>
              <a:rPr lang="zh-CN" altLang="en-US" dirty="0"/>
              <a:t>，则返回</a:t>
            </a:r>
            <a:r>
              <a:rPr lang="en-US" altLang="zh-CN" dirty="0"/>
              <a:t>true</a:t>
            </a:r>
            <a:r>
              <a:rPr lang="zh-CN" altLang="en-US" dirty="0"/>
              <a:t>，否则返回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os.path.isdir</a:t>
            </a:r>
            <a:r>
              <a:rPr lang="en-US" altLang="zh-CN" dirty="0"/>
              <a:t>(path)</a:t>
            </a:r>
            <a:r>
              <a:rPr lang="zh-CN" altLang="en-US" dirty="0"/>
              <a:t>：判断参数</a:t>
            </a:r>
            <a:r>
              <a:rPr lang="en-US" altLang="zh-CN" dirty="0"/>
              <a:t>path</a:t>
            </a:r>
            <a:r>
              <a:rPr lang="zh-CN" altLang="en-US" dirty="0"/>
              <a:t>存在且是一个</a:t>
            </a:r>
            <a:r>
              <a:rPr lang="zh-CN" altLang="en-US" dirty="0">
                <a:solidFill>
                  <a:srgbClr val="FF0000"/>
                </a:solidFill>
              </a:rPr>
              <a:t>文件夹</a:t>
            </a:r>
            <a:r>
              <a:rPr lang="zh-CN" altLang="en-US" dirty="0"/>
              <a:t>，则返回</a:t>
            </a:r>
            <a:r>
              <a:rPr lang="en-US" altLang="zh-CN" dirty="0"/>
              <a:t>true</a:t>
            </a:r>
            <a:r>
              <a:rPr lang="zh-CN" altLang="en-US" dirty="0"/>
              <a:t>，否则返回</a:t>
            </a:r>
            <a:r>
              <a:rPr lang="en-US" altLang="zh-CN" dirty="0"/>
              <a:t>false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比如：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4CBEC9-DAAE-46C7-A473-325B607FE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111" y="4847453"/>
            <a:ext cx="7771021" cy="18797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F0B743A-AD6F-4F6A-89DA-F5867B8FA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1061"/>
            <a:ext cx="3329374" cy="23535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04029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DD68B-B9C7-4920-A073-23AC011B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文件夹的操作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8E821D-5956-498B-B3C0-F3FDA3B1E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、文件操作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）查看文件大小</a:t>
            </a:r>
            <a:endParaRPr lang="en-US" altLang="zh-CN" dirty="0"/>
          </a:p>
          <a:p>
            <a:r>
              <a:rPr lang="zh-CN" altLang="en-US" dirty="0"/>
              <a:t>采用</a:t>
            </a:r>
            <a:r>
              <a:rPr lang="en-US" altLang="zh-CN" dirty="0" err="1"/>
              <a:t>os.path</a:t>
            </a:r>
            <a:r>
              <a:rPr lang="zh-CN" altLang="en-US" dirty="0"/>
              <a:t>模块中的</a:t>
            </a:r>
            <a:r>
              <a:rPr lang="en-US" altLang="zh-CN" dirty="0" err="1"/>
              <a:t>getsize</a:t>
            </a:r>
            <a:r>
              <a:rPr lang="zh-CN" altLang="en-US" dirty="0"/>
              <a:t>函数可以查看文件大小。比如：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BC7CBA-984B-4B33-B20E-FD39C86E4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043" y="325539"/>
            <a:ext cx="3542270" cy="26041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217B30B-2131-4941-A912-4E9BF8F8F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418" y="4055255"/>
            <a:ext cx="9561492" cy="1547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59705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313F9-17F5-4643-A2C7-73BB9EA01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文件夹的操作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633BCB-BD1B-4D62-BE7A-6D936D47D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、文件操作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）查看文件大小</a:t>
            </a:r>
            <a:endParaRPr lang="en-US" altLang="zh-CN" dirty="0"/>
          </a:p>
          <a:p>
            <a:r>
              <a:rPr lang="zh-CN" altLang="en-US" dirty="0"/>
              <a:t>结合</a:t>
            </a:r>
            <a:r>
              <a:rPr lang="en-US" altLang="zh-CN" dirty="0" err="1"/>
              <a:t>os.listdir</a:t>
            </a:r>
            <a:r>
              <a:rPr lang="zh-CN" altLang="en-US" dirty="0"/>
              <a:t>，可以统计所在文件夹中所有</a:t>
            </a:r>
            <a:r>
              <a:rPr lang="zh-CN" altLang="en-US" dirty="0">
                <a:solidFill>
                  <a:srgbClr val="FF0000"/>
                </a:solidFill>
              </a:rPr>
              <a:t>文件</a:t>
            </a:r>
            <a:r>
              <a:rPr lang="zh-CN" altLang="en-US" dirty="0"/>
              <a:t>的大小，比如：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C8F81D2-F80E-4F29-85D6-8FF4ABDE7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969" y="3658176"/>
            <a:ext cx="6554389" cy="31627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27896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D975E-FD1B-43CC-BEFD-7D153CA9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文件夹的操作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4D5AB1-8735-4D43-9168-9F4D93568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、文件操作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）重命名文件</a:t>
            </a:r>
            <a:endParaRPr lang="en-US" altLang="zh-CN" dirty="0"/>
          </a:p>
          <a:p>
            <a:r>
              <a:rPr lang="zh-CN" altLang="en-US" dirty="0"/>
              <a:t>采用</a:t>
            </a:r>
            <a:r>
              <a:rPr lang="en-US" altLang="zh-CN" dirty="0" err="1"/>
              <a:t>os.rename</a:t>
            </a:r>
            <a:r>
              <a:rPr lang="zh-CN" altLang="en-US" dirty="0"/>
              <a:t>函数，可以实现文件</a:t>
            </a:r>
            <a:r>
              <a:rPr lang="en-US" altLang="zh-CN" dirty="0"/>
              <a:t>/</a:t>
            </a:r>
            <a:r>
              <a:rPr lang="zh-CN" altLang="en-US" dirty="0"/>
              <a:t>文件夹的重命名，基本语法如下：</a:t>
            </a:r>
            <a:endParaRPr lang="en-US" altLang="zh-CN" dirty="0"/>
          </a:p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os.rename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8000"/>
                </a:solidFill>
              </a:rPr>
              <a:t>原文件名</a:t>
            </a:r>
            <a:r>
              <a:rPr lang="en-US" altLang="zh-CN" dirty="0"/>
              <a:t>, </a:t>
            </a:r>
            <a:r>
              <a:rPr lang="zh-CN" altLang="en-US" dirty="0">
                <a:solidFill>
                  <a:srgbClr val="0070C0"/>
                </a:solidFill>
              </a:rPr>
              <a:t>新文件名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407C65-70DD-4F23-B602-BAB8354D3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083" y="224095"/>
            <a:ext cx="2202592" cy="24199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C8894C-E74C-4DE0-8E46-4509B1A61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433" y="4433501"/>
            <a:ext cx="7080737" cy="16460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AB2EB86-8CCB-4043-BBF7-BF4B34EE7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7243" y="224095"/>
            <a:ext cx="1950629" cy="24199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49B352E8-8012-47AC-B69B-BF748E4CE689}"/>
              </a:ext>
            </a:extLst>
          </p:cNvPr>
          <p:cNvSpPr/>
          <p:nvPr/>
        </p:nvSpPr>
        <p:spPr>
          <a:xfrm>
            <a:off x="8482002" y="1231969"/>
            <a:ext cx="481914" cy="407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9C63F62-F468-4AF9-A080-FBDEDC41B147}"/>
              </a:ext>
            </a:extLst>
          </p:cNvPr>
          <p:cNvSpPr/>
          <p:nvPr/>
        </p:nvSpPr>
        <p:spPr>
          <a:xfrm>
            <a:off x="6384435" y="1602177"/>
            <a:ext cx="1272746" cy="3212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C10339D-1BAC-4B4D-9025-34CCD384CD07}"/>
              </a:ext>
            </a:extLst>
          </p:cNvPr>
          <p:cNvSpPr/>
          <p:nvPr/>
        </p:nvSpPr>
        <p:spPr>
          <a:xfrm>
            <a:off x="9531470" y="2286000"/>
            <a:ext cx="1272746" cy="3212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5290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66CFA-BF00-4ACE-9932-EC926D5A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文件夹的操作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B4909-34B8-4BBF-BA12-C9E394CD2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、文件操作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）复制文件和文件夹</a:t>
            </a:r>
            <a:endParaRPr lang="en-US" altLang="zh-CN" dirty="0"/>
          </a:p>
          <a:p>
            <a:r>
              <a:rPr lang="zh-CN" altLang="en-US" dirty="0"/>
              <a:t>采用</a:t>
            </a:r>
            <a:r>
              <a:rPr lang="en-US" altLang="zh-CN" dirty="0" err="1"/>
              <a:t>shutil</a:t>
            </a:r>
            <a:r>
              <a:rPr lang="zh-CN" altLang="en-US" dirty="0"/>
              <a:t>模块下的</a:t>
            </a:r>
            <a:r>
              <a:rPr lang="en-US" altLang="zh-CN" dirty="0"/>
              <a:t>copy</a:t>
            </a:r>
            <a:r>
              <a:rPr lang="zh-CN" altLang="en-US" dirty="0"/>
              <a:t>和</a:t>
            </a:r>
            <a:r>
              <a:rPr lang="en-US" altLang="zh-CN" dirty="0" err="1"/>
              <a:t>copytree</a:t>
            </a:r>
            <a:r>
              <a:rPr lang="zh-CN" altLang="en-US" dirty="0"/>
              <a:t>能快速实现文件和文件夹的复制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shutil.copy</a:t>
            </a:r>
            <a:r>
              <a:rPr lang="en-US" altLang="zh-CN" dirty="0"/>
              <a:t>(source, destination)</a:t>
            </a:r>
            <a:r>
              <a:rPr lang="zh-CN" altLang="en-US" dirty="0"/>
              <a:t>：复制文件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参数：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sz="2200" dirty="0"/>
              <a:t>source</a:t>
            </a:r>
            <a:r>
              <a:rPr lang="zh-CN" altLang="en-US" sz="2200" dirty="0"/>
              <a:t>是被拷贝文件的路径，可以是绝对路径也可以是相对路径</a:t>
            </a:r>
            <a:endParaRPr lang="en-US" altLang="zh-CN" sz="22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sz="2200" dirty="0"/>
              <a:t>destination</a:t>
            </a:r>
            <a:r>
              <a:rPr lang="zh-CN" altLang="en-US" sz="2200" dirty="0"/>
              <a:t>是拷贝的目标路径，可以是目标文件夹，也可以含目标文件名。</a:t>
            </a:r>
            <a:r>
              <a:rPr lang="zh-CN" altLang="en-US" sz="2200" dirty="0">
                <a:solidFill>
                  <a:srgbClr val="FF0000"/>
                </a:solidFill>
              </a:rPr>
              <a:t>如果含目标文件名，则相当于复制后同时进行了重命名</a:t>
            </a:r>
            <a:endParaRPr lang="en-US" altLang="zh-CN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4757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66CFA-BF00-4ACE-9932-EC926D5A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文件夹的操作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B4909-34B8-4BBF-BA12-C9E394CD2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比如：</a:t>
            </a:r>
            <a:endParaRPr lang="en-US" altLang="zh-CN" sz="2200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5CB168-DE0D-4544-A67A-7AA22D35F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83" y="2776897"/>
            <a:ext cx="9409161" cy="15207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3FA3FF-A2B3-46F3-A5B0-B03E69376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281" y="4461561"/>
            <a:ext cx="3676622" cy="2186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848B5CB-8710-47A7-A2E1-557269A4E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156" y="4455795"/>
            <a:ext cx="2677358" cy="2186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91881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66CFA-BF00-4ACE-9932-EC926D5A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文件夹的操作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B4909-34B8-4BBF-BA12-C9E394CD2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比如：</a:t>
            </a:r>
            <a:endParaRPr lang="en-US" altLang="zh-CN" sz="2200" dirty="0">
              <a:solidFill>
                <a:srgbClr val="FF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3FA3FF-A2B3-46F3-A5B0-B03E69376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4461561"/>
            <a:ext cx="3676622" cy="2186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E4B5015-BE80-40CE-95E5-7F7370324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13" y="2710789"/>
            <a:ext cx="11231974" cy="15438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F8C28E5-1437-4BA1-95BB-8386568DC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865" y="4455794"/>
            <a:ext cx="4034019" cy="2186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D02C168-7417-4895-AE8D-E888BE64FB06}"/>
              </a:ext>
            </a:extLst>
          </p:cNvPr>
          <p:cNvSpPr/>
          <p:nvPr/>
        </p:nvSpPr>
        <p:spPr>
          <a:xfrm>
            <a:off x="7624119" y="5016843"/>
            <a:ext cx="1075038" cy="14936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491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24D9C-B32F-4F4E-B5FB-92BA3F69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A40059-D9A2-4902-8909-B236ABD09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、打开（建立）文件</a:t>
            </a:r>
            <a:endParaRPr lang="en-US" altLang="zh-CN" dirty="0"/>
          </a:p>
          <a:p>
            <a:r>
              <a:rPr lang="zh-CN" altLang="en-US" dirty="0"/>
              <a:t>访问文件之前必须先打开或建立文件，完成程序与磁盘上文件之间的连接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中采用函数</a:t>
            </a:r>
            <a:r>
              <a:rPr lang="en-US" altLang="zh-CN" dirty="0"/>
              <a:t>open()</a:t>
            </a:r>
            <a:r>
              <a:rPr lang="zh-CN" altLang="en-US" dirty="0"/>
              <a:t>来实现，其基本语法如下：</a:t>
            </a:r>
            <a:endParaRPr lang="en-US" altLang="zh-CN" dirty="0"/>
          </a:p>
          <a:p>
            <a:pPr algn="ctr"/>
            <a:r>
              <a:rPr lang="en-US" altLang="zh-CN" dirty="0" err="1"/>
              <a:t>fileobj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0070C0"/>
                </a:solidFill>
              </a:rPr>
              <a:t>open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filename</a:t>
            </a:r>
            <a:r>
              <a:rPr lang="en-US" altLang="zh-CN" dirty="0"/>
              <a:t>[, </a:t>
            </a:r>
            <a:r>
              <a:rPr lang="en-US" altLang="zh-CN" dirty="0">
                <a:solidFill>
                  <a:srgbClr val="00B050"/>
                </a:solidFill>
              </a:rPr>
              <a:t>mode</a:t>
            </a:r>
            <a:r>
              <a:rPr lang="en-US" altLang="zh-CN" dirty="0"/>
              <a:t>[, </a:t>
            </a:r>
            <a:r>
              <a:rPr lang="en-US" altLang="zh-CN" dirty="0">
                <a:solidFill>
                  <a:srgbClr val="7030A0"/>
                </a:solidFill>
              </a:rPr>
              <a:t>buffering</a:t>
            </a:r>
            <a:r>
              <a:rPr lang="en-US" altLang="zh-CN" dirty="0"/>
              <a:t>]])</a:t>
            </a:r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r>
              <a:rPr lang="en-US" altLang="zh-CN" dirty="0"/>
              <a:t>file1 = </a:t>
            </a:r>
            <a:r>
              <a:rPr lang="en-US" altLang="zh-CN" dirty="0">
                <a:solidFill>
                  <a:srgbClr val="0070C0"/>
                </a:solidFill>
              </a:rPr>
              <a:t>open</a:t>
            </a:r>
            <a:r>
              <a:rPr lang="en-US" altLang="zh-CN" dirty="0"/>
              <a:t>(“</a:t>
            </a:r>
            <a:r>
              <a:rPr lang="en-US" altLang="zh-CN" dirty="0">
                <a:solidFill>
                  <a:srgbClr val="FF0000"/>
                </a:solidFill>
              </a:rPr>
              <a:t>D:\\test.txt</a:t>
            </a:r>
            <a:r>
              <a:rPr lang="en-US" altLang="zh-CN" dirty="0"/>
              <a:t>”)	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以只读、文本文件模式打开</a:t>
            </a:r>
            <a:r>
              <a:rPr lang="en-US" altLang="zh-CN" dirty="0">
                <a:solidFill>
                  <a:srgbClr val="00B050"/>
                </a:solidFill>
              </a:rPr>
              <a:t>test.txt</a:t>
            </a:r>
          </a:p>
          <a:p>
            <a:r>
              <a:rPr lang="en-US" altLang="zh-CN" dirty="0"/>
              <a:t>file2 = </a:t>
            </a:r>
            <a:r>
              <a:rPr lang="en-US" altLang="zh-CN" dirty="0">
                <a:solidFill>
                  <a:srgbClr val="0070C0"/>
                </a:solidFill>
              </a:rPr>
              <a:t>open</a:t>
            </a:r>
            <a:r>
              <a:rPr lang="en-US" altLang="zh-CN" dirty="0"/>
              <a:t>(“</a:t>
            </a:r>
            <a:r>
              <a:rPr lang="en-US" altLang="zh-CN" dirty="0">
                <a:solidFill>
                  <a:srgbClr val="FF0000"/>
                </a:solidFill>
              </a:rPr>
              <a:t>D:\\test.txt</a:t>
            </a:r>
            <a:r>
              <a:rPr lang="en-US" altLang="zh-CN" dirty="0"/>
              <a:t>”, “</a:t>
            </a:r>
            <a:r>
              <a:rPr lang="en-US" altLang="zh-CN" dirty="0">
                <a:solidFill>
                  <a:srgbClr val="00B050"/>
                </a:solidFill>
              </a:rPr>
              <a:t>r+</a:t>
            </a:r>
            <a:r>
              <a:rPr lang="en-US" altLang="zh-CN" dirty="0"/>
              <a:t>”)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以读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zh-CN" altLang="en-US" dirty="0">
                <a:solidFill>
                  <a:srgbClr val="00B050"/>
                </a:solidFill>
              </a:rPr>
              <a:t>写模式打开</a:t>
            </a:r>
            <a:r>
              <a:rPr lang="en-US" altLang="zh-CN" dirty="0">
                <a:solidFill>
                  <a:srgbClr val="00B050"/>
                </a:solidFill>
              </a:rPr>
              <a:t>test.txt</a:t>
            </a:r>
          </a:p>
          <a:p>
            <a:r>
              <a:rPr lang="en-US" altLang="zh-CN" dirty="0"/>
              <a:t>file3 = </a:t>
            </a:r>
            <a:r>
              <a:rPr lang="en-US" altLang="zh-CN" dirty="0">
                <a:solidFill>
                  <a:srgbClr val="0070C0"/>
                </a:solidFill>
              </a:rPr>
              <a:t>open</a:t>
            </a:r>
            <a:r>
              <a:rPr lang="en-US" altLang="zh-CN" dirty="0"/>
              <a:t>(“</a:t>
            </a:r>
            <a:r>
              <a:rPr lang="en-US" altLang="zh-CN" dirty="0">
                <a:solidFill>
                  <a:srgbClr val="FF0000"/>
                </a:solidFill>
              </a:rPr>
              <a:t>D:\\test.txt</a:t>
            </a:r>
            <a:r>
              <a:rPr lang="en-US" altLang="zh-CN" dirty="0"/>
              <a:t>”, “</a:t>
            </a:r>
            <a:r>
              <a:rPr lang="en-US" altLang="zh-CN" dirty="0">
                <a:solidFill>
                  <a:srgbClr val="00B050"/>
                </a:solidFill>
              </a:rPr>
              <a:t>a</a:t>
            </a:r>
            <a:r>
              <a:rPr lang="en-US" altLang="zh-CN" dirty="0"/>
              <a:t>”)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以追加模式打开</a:t>
            </a:r>
            <a:r>
              <a:rPr lang="en-US" altLang="zh-CN" dirty="0">
                <a:solidFill>
                  <a:srgbClr val="00B050"/>
                </a:solidFill>
              </a:rPr>
              <a:t>test.txt</a:t>
            </a:r>
          </a:p>
          <a:p>
            <a:r>
              <a:rPr lang="en-US" altLang="zh-CN" dirty="0"/>
              <a:t>file4 = </a:t>
            </a:r>
            <a:r>
              <a:rPr lang="en-US" altLang="zh-CN" dirty="0">
                <a:solidFill>
                  <a:srgbClr val="0070C0"/>
                </a:solidFill>
              </a:rPr>
              <a:t>open</a:t>
            </a:r>
            <a:r>
              <a:rPr lang="en-US" altLang="zh-CN" dirty="0"/>
              <a:t>(“</a:t>
            </a:r>
            <a:r>
              <a:rPr lang="en-US" altLang="zh-CN" dirty="0">
                <a:solidFill>
                  <a:srgbClr val="FF0000"/>
                </a:solidFill>
              </a:rPr>
              <a:t>D:\\</a:t>
            </a:r>
            <a:r>
              <a:rPr lang="en-US" altLang="zh-CN" dirty="0" err="1">
                <a:solidFill>
                  <a:srgbClr val="FF0000"/>
                </a:solidFill>
              </a:rPr>
              <a:t>test.bin</a:t>
            </a:r>
            <a:r>
              <a:rPr lang="en-US" altLang="zh-CN" dirty="0"/>
              <a:t>”, “</a:t>
            </a:r>
            <a:r>
              <a:rPr lang="en-US" altLang="zh-CN" dirty="0" err="1">
                <a:solidFill>
                  <a:srgbClr val="00B050"/>
                </a:solidFill>
              </a:rPr>
              <a:t>wb</a:t>
            </a:r>
            <a:r>
              <a:rPr lang="en-US" altLang="zh-CN" dirty="0"/>
              <a:t>”)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以只写、二进制模式打开</a:t>
            </a:r>
            <a:r>
              <a:rPr lang="en-US" altLang="zh-CN" dirty="0" err="1">
                <a:solidFill>
                  <a:srgbClr val="00B050"/>
                </a:solidFill>
              </a:rPr>
              <a:t>test.bin</a:t>
            </a:r>
            <a:endParaRPr lang="en-US" altLang="zh-C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2328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66CFA-BF00-4ACE-9932-EC926D5A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文件夹的操作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B4909-34B8-4BBF-BA12-C9E394CD2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、文件操作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）复制文件和文件夹</a:t>
            </a:r>
            <a:endParaRPr lang="en-US" altLang="zh-CN" dirty="0"/>
          </a:p>
          <a:p>
            <a:r>
              <a:rPr lang="zh-CN" altLang="en-US" dirty="0"/>
              <a:t>采用</a:t>
            </a:r>
            <a:r>
              <a:rPr lang="en-US" altLang="zh-CN" dirty="0" err="1"/>
              <a:t>shutil</a:t>
            </a:r>
            <a:r>
              <a:rPr lang="zh-CN" altLang="en-US" dirty="0"/>
              <a:t>模块下的</a:t>
            </a:r>
            <a:r>
              <a:rPr lang="en-US" altLang="zh-CN" dirty="0"/>
              <a:t>copy</a:t>
            </a:r>
            <a:r>
              <a:rPr lang="zh-CN" altLang="en-US" dirty="0"/>
              <a:t>和</a:t>
            </a:r>
            <a:r>
              <a:rPr lang="en-US" altLang="zh-CN" dirty="0" err="1"/>
              <a:t>copytree</a:t>
            </a:r>
            <a:r>
              <a:rPr lang="zh-CN" altLang="en-US" dirty="0"/>
              <a:t>能快速实现文件和文件夹的复制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shutil.copytree</a:t>
            </a:r>
            <a:r>
              <a:rPr lang="en-US" altLang="zh-CN" dirty="0"/>
              <a:t>(source, destination)</a:t>
            </a:r>
            <a:r>
              <a:rPr lang="zh-CN" altLang="en-US" dirty="0"/>
              <a:t>：复制整个文件夹，包括其中的文件及子文件夹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参数：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sz="2200" dirty="0"/>
              <a:t>source</a:t>
            </a:r>
            <a:r>
              <a:rPr lang="zh-CN" altLang="en-US" sz="2200" dirty="0"/>
              <a:t>是被拷贝文件的路径，可以是绝对路径也可以是相对路径</a:t>
            </a:r>
            <a:endParaRPr lang="en-US" altLang="zh-CN" sz="22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sz="2200" dirty="0"/>
              <a:t>destination</a:t>
            </a:r>
            <a:r>
              <a:rPr lang="zh-CN" altLang="en-US" sz="2200" dirty="0"/>
              <a:t>是拷贝的目标路径，可以绝对路径也可以是相对路径</a:t>
            </a:r>
            <a:endParaRPr lang="en-US" altLang="zh-CN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0514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F34DD-5F2B-49D8-85D6-1FAFA0A2E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93125"/>
            <a:ext cx="9720073" cy="4023360"/>
          </a:xfrm>
        </p:spPr>
        <p:txBody>
          <a:bodyPr/>
          <a:lstStyle/>
          <a:p>
            <a:r>
              <a:rPr lang="zh-CN" altLang="en-US" dirty="0"/>
              <a:t>比如：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7DD141-03C3-4A78-8D55-7F27321EB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369" y="3386988"/>
            <a:ext cx="5042427" cy="23626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5C8AF91-F225-4943-93D4-38E4C06DA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281" y="1281272"/>
            <a:ext cx="10442457" cy="194371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13CF0E4-3549-4150-8249-C5C23DA7E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310" y="3386988"/>
            <a:ext cx="4044891" cy="23626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E984B79-96C9-4FA9-93F2-565C9E76393E}"/>
              </a:ext>
            </a:extLst>
          </p:cNvPr>
          <p:cNvSpPr txBox="1"/>
          <p:nvPr/>
        </p:nvSpPr>
        <p:spPr>
          <a:xfrm>
            <a:off x="2739713" y="6003265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注意：目标路径必须是不存在的文件夹</a:t>
            </a:r>
          </a:p>
        </p:txBody>
      </p:sp>
    </p:spTree>
    <p:extLst>
      <p:ext uri="{BB962C8B-B14F-4D97-AF65-F5344CB8AC3E}">
        <p14:creationId xmlns:p14="http://schemas.microsoft.com/office/powerpoint/2010/main" val="25658659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66CFA-BF00-4ACE-9932-EC926D5A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文件夹的操作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B4909-34B8-4BBF-BA12-C9E394CD2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、文件操作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）文件和文件夹的移动和改名</a:t>
            </a:r>
            <a:endParaRPr lang="en-US" altLang="zh-CN" dirty="0"/>
          </a:p>
          <a:p>
            <a:r>
              <a:rPr lang="zh-CN" altLang="en-US" dirty="0"/>
              <a:t>采用</a:t>
            </a:r>
            <a:r>
              <a:rPr lang="en-US" altLang="zh-CN" dirty="0" err="1"/>
              <a:t>shutil.move</a:t>
            </a:r>
            <a:r>
              <a:rPr lang="zh-CN" altLang="en-US" dirty="0"/>
              <a:t>可以实现文件和文件夹的移动。比如：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48804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92099D8-03B9-4E76-9B9F-9AA82B7C4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39" y="2249702"/>
            <a:ext cx="5055612" cy="21361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C0D708-D45E-4D6D-B830-43626397D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039" y="138586"/>
            <a:ext cx="9729537" cy="19158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DAE2D23-BE7F-493D-9729-1EEF693FE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274" y="2249702"/>
            <a:ext cx="3708302" cy="21361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042604D-6B85-4FBE-8C72-9A88D8306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1469" y="4581190"/>
            <a:ext cx="5181107" cy="213617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8949826-EADB-4389-94B8-8D305ED79CB0}"/>
              </a:ext>
            </a:extLst>
          </p:cNvPr>
          <p:cNvCxnSpPr/>
          <p:nvPr/>
        </p:nvCxnSpPr>
        <p:spPr>
          <a:xfrm>
            <a:off x="654908" y="4485503"/>
            <a:ext cx="1055267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9BEF4C06-F269-419E-8EEC-20018402CB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039" y="4581190"/>
            <a:ext cx="3926975" cy="21361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DDF1159-C2A1-4BBF-B6FD-086BB14C7F0B}"/>
              </a:ext>
            </a:extLst>
          </p:cNvPr>
          <p:cNvSpPr txBox="1"/>
          <p:nvPr/>
        </p:nvSpPr>
        <p:spPr>
          <a:xfrm>
            <a:off x="377909" y="2670496"/>
            <a:ext cx="553998" cy="129458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dirty="0"/>
              <a:t>移动前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922A353-A1A3-4765-8DAF-F40B4C2B75B4}"/>
              </a:ext>
            </a:extLst>
          </p:cNvPr>
          <p:cNvSpPr txBox="1"/>
          <p:nvPr/>
        </p:nvSpPr>
        <p:spPr>
          <a:xfrm>
            <a:off x="377909" y="5005926"/>
            <a:ext cx="553998" cy="129458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dirty="0"/>
              <a:t>移动后</a:t>
            </a:r>
          </a:p>
        </p:txBody>
      </p:sp>
    </p:spTree>
    <p:extLst>
      <p:ext uri="{BB962C8B-B14F-4D97-AF65-F5344CB8AC3E}">
        <p14:creationId xmlns:p14="http://schemas.microsoft.com/office/powerpoint/2010/main" val="5296927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66CFA-BF00-4ACE-9932-EC926D5A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文件夹的操作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B4909-34B8-4BBF-BA12-C9E394CD2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、文件操作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）文件和文件夹的移动和改名</a:t>
            </a:r>
            <a:endParaRPr lang="en-US" altLang="zh-CN" dirty="0"/>
          </a:p>
          <a:p>
            <a:r>
              <a:rPr lang="zh-CN" altLang="en-US" dirty="0"/>
              <a:t>注意：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不管是</a:t>
            </a:r>
            <a:r>
              <a:rPr lang="en-US" altLang="zh-CN" dirty="0" err="1"/>
              <a:t>shutil.copy</a:t>
            </a:r>
            <a:r>
              <a:rPr lang="zh-CN" altLang="en-US" dirty="0"/>
              <a:t>还是</a:t>
            </a:r>
            <a:r>
              <a:rPr lang="en-US" altLang="zh-CN" dirty="0" err="1"/>
              <a:t>shutil.move</a:t>
            </a:r>
            <a:r>
              <a:rPr lang="zh-CN" altLang="en-US" dirty="0"/>
              <a:t>，都要保证参数中的路径存在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如果参数</a:t>
            </a:r>
            <a:r>
              <a:rPr lang="en-US" altLang="zh-CN" dirty="0">
                <a:solidFill>
                  <a:srgbClr val="FF0000"/>
                </a:solidFill>
              </a:rPr>
              <a:t>destination</a:t>
            </a:r>
            <a:r>
              <a:rPr lang="zh-CN" altLang="en-US" dirty="0">
                <a:solidFill>
                  <a:srgbClr val="FF0000"/>
                </a:solidFill>
              </a:rPr>
              <a:t>中指定的新文件名与文件夹中已有文件重名，则文件夹中的已有文件会被覆盖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918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8949826-EADB-4389-94B8-8D305ED79CB0}"/>
              </a:ext>
            </a:extLst>
          </p:cNvPr>
          <p:cNvCxnSpPr/>
          <p:nvPr/>
        </p:nvCxnSpPr>
        <p:spPr>
          <a:xfrm>
            <a:off x="654908" y="4485503"/>
            <a:ext cx="1055267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DDF1159-C2A1-4BBF-B6FD-086BB14C7F0B}"/>
              </a:ext>
            </a:extLst>
          </p:cNvPr>
          <p:cNvSpPr txBox="1"/>
          <p:nvPr/>
        </p:nvSpPr>
        <p:spPr>
          <a:xfrm>
            <a:off x="931907" y="2670496"/>
            <a:ext cx="553998" cy="129458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dirty="0"/>
              <a:t>移动前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922A353-A1A3-4765-8DAF-F40B4C2B75B4}"/>
              </a:ext>
            </a:extLst>
          </p:cNvPr>
          <p:cNvSpPr txBox="1"/>
          <p:nvPr/>
        </p:nvSpPr>
        <p:spPr>
          <a:xfrm>
            <a:off x="931907" y="5005926"/>
            <a:ext cx="553998" cy="129458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dirty="0"/>
              <a:t>移动后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E8301C-8EDF-4322-BAF3-B3BC3AF6B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133" y="2249701"/>
            <a:ext cx="4163110" cy="21361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C42FB08-461C-4BBD-A0E1-5A9D373AA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479" y="2249700"/>
            <a:ext cx="3760097" cy="21361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56D93CF-2172-4C1B-BB16-2B57F79C8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754" y="4581187"/>
            <a:ext cx="2541928" cy="21361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8721691-1138-4405-8AF7-B33046B60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7600" y="4581183"/>
            <a:ext cx="3824976" cy="21361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F44BB87-89E7-439B-A073-E649649392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201" y="140639"/>
            <a:ext cx="10775597" cy="17746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34939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66CFA-BF00-4ACE-9932-EC926D5A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文件夹的操作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B4909-34B8-4BBF-BA12-C9E394CD2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、文件操作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）删除文件和文件夹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os.remove</a:t>
            </a:r>
            <a:r>
              <a:rPr lang="en-US" altLang="zh-CN" dirty="0"/>
              <a:t>(path)/</a:t>
            </a:r>
            <a:r>
              <a:rPr lang="en-US" altLang="zh-CN" dirty="0" err="1"/>
              <a:t>os.unlink</a:t>
            </a:r>
            <a:r>
              <a:rPr lang="en-US" altLang="zh-CN" dirty="0"/>
              <a:t>(path)</a:t>
            </a:r>
            <a:r>
              <a:rPr lang="zh-CN" altLang="en-US" dirty="0"/>
              <a:t>：删除指定的文件，比如：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03F69A-807A-4F7B-AEED-169F91C74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322" y="1335024"/>
            <a:ext cx="6051548" cy="14996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AB605A0-A03F-4F79-AC41-EE53672E7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799" y="4007966"/>
            <a:ext cx="4069206" cy="22648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85586E-442A-49F0-9264-C3A1F13EC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897" y="3912150"/>
            <a:ext cx="4008160" cy="23606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B44F0E52-8F0C-46AD-BA1E-6D52FAFC4B2C}"/>
              </a:ext>
            </a:extLst>
          </p:cNvPr>
          <p:cNvSpPr/>
          <p:nvPr/>
        </p:nvSpPr>
        <p:spPr>
          <a:xfrm>
            <a:off x="5715709" y="4874705"/>
            <a:ext cx="709483" cy="531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7114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66CFA-BF00-4ACE-9932-EC926D5A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文件夹的操作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B4909-34B8-4BBF-BA12-C9E394CD2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、文件操作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）删除文件和文件夹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os.rmdir</a:t>
            </a:r>
            <a:r>
              <a:rPr lang="en-US" altLang="zh-CN" dirty="0"/>
              <a:t>(path)</a:t>
            </a:r>
            <a:r>
              <a:rPr lang="zh-CN" altLang="en-US" dirty="0"/>
              <a:t>：删除指定的路径的文件夹。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注意：只能删除一个空文件夹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6297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66CFA-BF00-4ACE-9932-EC926D5A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文件夹的操作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B4909-34B8-4BBF-BA12-C9E394CD2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9424"/>
            <a:ext cx="9720073" cy="4023360"/>
          </a:xfrm>
        </p:spPr>
        <p:txBody>
          <a:bodyPr>
            <a:no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、文件操作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）删除文件和文件夹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shutil.rmtree</a:t>
            </a:r>
            <a:r>
              <a:rPr lang="en-US" altLang="zh-CN" dirty="0"/>
              <a:t>(path)</a:t>
            </a:r>
            <a:r>
              <a:rPr lang="zh-CN" altLang="en-US" dirty="0"/>
              <a:t>：删除整个文件夹，包含所有文件及子文件夹。比如：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7B3B910-DB7E-4F4E-BC97-EED8F409F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579" y="274145"/>
            <a:ext cx="2205299" cy="25555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30FFF5F-27C2-4E19-ACE6-E62559C0F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876" y="3910527"/>
            <a:ext cx="5185541" cy="189714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17C181B-76CC-40B0-B4BC-866109123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567" y="276477"/>
            <a:ext cx="2552414" cy="19729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FBCBAAF4-8FB5-41EC-B23A-0694024A8184}"/>
              </a:ext>
            </a:extLst>
          </p:cNvPr>
          <p:cNvSpPr/>
          <p:nvPr/>
        </p:nvSpPr>
        <p:spPr>
          <a:xfrm>
            <a:off x="8016996" y="1301414"/>
            <a:ext cx="517617" cy="506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3CE6E5B-EEE6-456B-B0D9-C0ED84ED6E37}"/>
              </a:ext>
            </a:extLst>
          </p:cNvPr>
          <p:cNvSpPr txBox="1"/>
          <p:nvPr/>
        </p:nvSpPr>
        <p:spPr>
          <a:xfrm>
            <a:off x="695356" y="5857285"/>
            <a:ext cx="10801288" cy="83099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注意：上述三个删除函数（</a:t>
            </a:r>
            <a:r>
              <a:rPr lang="en-US" altLang="zh-CN" sz="2400" b="1" dirty="0" err="1">
                <a:solidFill>
                  <a:srgbClr val="FF0000"/>
                </a:solidFill>
              </a:rPr>
              <a:t>os.remove</a:t>
            </a:r>
            <a:r>
              <a:rPr lang="en-US" altLang="zh-CN" sz="2400" b="1" dirty="0">
                <a:solidFill>
                  <a:srgbClr val="FF0000"/>
                </a:solidFill>
              </a:rPr>
              <a:t>, </a:t>
            </a:r>
            <a:r>
              <a:rPr lang="en-US" altLang="zh-CN" sz="2400" b="1" dirty="0" err="1">
                <a:solidFill>
                  <a:srgbClr val="FF0000"/>
                </a:solidFill>
              </a:rPr>
              <a:t>os.rmdir</a:t>
            </a:r>
            <a:r>
              <a:rPr lang="zh-CN" altLang="en-US" sz="2400" b="1" dirty="0">
                <a:solidFill>
                  <a:srgbClr val="FF0000"/>
                </a:solidFill>
              </a:rPr>
              <a:t>和</a:t>
            </a:r>
            <a:r>
              <a:rPr lang="en-US" altLang="zh-CN" sz="2400" b="1" dirty="0" err="1">
                <a:solidFill>
                  <a:srgbClr val="FF0000"/>
                </a:solidFill>
              </a:rPr>
              <a:t>shutil.rmtree</a:t>
            </a:r>
            <a:r>
              <a:rPr lang="zh-CN" altLang="en-US" sz="2400" b="1" dirty="0">
                <a:solidFill>
                  <a:srgbClr val="FF0000"/>
                </a:solidFill>
              </a:rPr>
              <a:t>）都是彻底删除函数，被删文件不可恢复</a:t>
            </a:r>
          </a:p>
        </p:txBody>
      </p:sp>
    </p:spTree>
    <p:extLst>
      <p:ext uri="{BB962C8B-B14F-4D97-AF65-F5344CB8AC3E}">
        <p14:creationId xmlns:p14="http://schemas.microsoft.com/office/powerpoint/2010/main" val="19075226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66CFA-BF00-4ACE-9932-EC926D5A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文件夹的操作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B4909-34B8-4BBF-BA12-C9E394CD2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9424"/>
            <a:ext cx="9720073" cy="4485008"/>
          </a:xfrm>
        </p:spPr>
        <p:txBody>
          <a:bodyPr>
            <a:no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、文件操作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）遍历目录树</a:t>
            </a:r>
            <a:endParaRPr lang="en-US" altLang="zh-CN" dirty="0"/>
          </a:p>
          <a:p>
            <a:r>
              <a:rPr lang="zh-CN" altLang="en-US" dirty="0"/>
              <a:t>即访问当前文件夹下所有的子文件夹及所包含的文件。采用</a:t>
            </a:r>
            <a:r>
              <a:rPr lang="en-US" altLang="zh-CN" dirty="0" err="1"/>
              <a:t>os.walk</a:t>
            </a:r>
            <a:r>
              <a:rPr lang="zh-CN" altLang="en-US" dirty="0"/>
              <a:t>函数可以实现目录树的遍历，其返回给定路径下所有文件及子目录信息</a:t>
            </a:r>
            <a:r>
              <a:rPr lang="zh-CN" altLang="en-US" dirty="0">
                <a:solidFill>
                  <a:srgbClr val="FF0000"/>
                </a:solidFill>
              </a:rPr>
              <a:t>元组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/>
              <a:t>os.walk</a:t>
            </a:r>
            <a:r>
              <a:rPr lang="zh-CN" altLang="en-US" dirty="0"/>
              <a:t>的基本语法如下：</a:t>
            </a:r>
            <a:endParaRPr lang="en-US" altLang="zh-CN" dirty="0"/>
          </a:p>
          <a:p>
            <a:pPr algn="ctr"/>
            <a:r>
              <a:rPr lang="en-US" altLang="zh-CN" dirty="0">
                <a:solidFill>
                  <a:srgbClr val="0070C0"/>
                </a:solidFill>
              </a:rPr>
              <a:t>res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os.walk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8000"/>
                </a:solidFill>
              </a:rPr>
              <a:t>path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参数：</a:t>
            </a:r>
            <a:r>
              <a:rPr lang="en-US" altLang="zh-CN" dirty="0"/>
              <a:t>path</a:t>
            </a:r>
            <a:r>
              <a:rPr lang="zh-CN" altLang="en-US" dirty="0"/>
              <a:t>表示要遍历的目录路径</a:t>
            </a:r>
            <a:endParaRPr lang="en-US" altLang="zh-CN" dirty="0"/>
          </a:p>
          <a:p>
            <a:r>
              <a:rPr lang="zh-CN" altLang="en-US" dirty="0"/>
              <a:t>返回值：</a:t>
            </a:r>
            <a:r>
              <a:rPr lang="en-US" altLang="zh-CN" dirty="0"/>
              <a:t>res</a:t>
            </a:r>
            <a:r>
              <a:rPr lang="zh-CN" altLang="en-US" dirty="0"/>
              <a:t>为一个列表，列表中每个元素是一个元组，表示一个目录或子目录下的信息。每个元组包括三个元素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目录路径</a:t>
            </a:r>
            <a:r>
              <a:rPr lang="zh-CN" altLang="en-US" dirty="0"/>
              <a:t>，</a:t>
            </a:r>
            <a:r>
              <a:rPr lang="en-US" altLang="zh-CN" dirty="0"/>
              <a:t>[</a:t>
            </a:r>
            <a:r>
              <a:rPr lang="zh-CN" altLang="en-US" dirty="0">
                <a:solidFill>
                  <a:srgbClr val="008000"/>
                </a:solidFill>
              </a:rPr>
              <a:t>子文件夹</a:t>
            </a:r>
            <a:r>
              <a:rPr lang="en-US" altLang="zh-CN" dirty="0"/>
              <a:t>]</a:t>
            </a:r>
            <a:r>
              <a:rPr lang="zh-CN" altLang="en-US" dirty="0"/>
              <a:t>，</a:t>
            </a:r>
            <a:r>
              <a:rPr lang="en-US" altLang="zh-CN" dirty="0"/>
              <a:t>[</a:t>
            </a:r>
            <a:r>
              <a:rPr lang="zh-CN" altLang="en-US" dirty="0">
                <a:solidFill>
                  <a:srgbClr val="0070C0"/>
                </a:solidFill>
              </a:rPr>
              <a:t>文件</a:t>
            </a:r>
            <a:r>
              <a:rPr lang="en-US" altLang="zh-CN" dirty="0"/>
              <a:t>])</a:t>
            </a:r>
            <a:r>
              <a:rPr lang="zh-CN" altLang="en-US" dirty="0"/>
              <a:t>。其中</a:t>
            </a:r>
            <a:r>
              <a:rPr lang="zh-CN" altLang="en-US" dirty="0">
                <a:solidFill>
                  <a:srgbClr val="FF0000"/>
                </a:solidFill>
              </a:rPr>
              <a:t>目录路径</a:t>
            </a:r>
            <a:r>
              <a:rPr lang="zh-CN" altLang="en-US" dirty="0"/>
              <a:t>为字符串；</a:t>
            </a:r>
            <a:r>
              <a:rPr lang="zh-CN" altLang="en-US" dirty="0">
                <a:solidFill>
                  <a:srgbClr val="008000"/>
                </a:solidFill>
              </a:rPr>
              <a:t>子文件夹</a:t>
            </a:r>
            <a:r>
              <a:rPr lang="zh-CN" altLang="en-US" dirty="0"/>
              <a:t>为一个列表，包括当前目录下所有的子文件夹名；</a:t>
            </a:r>
            <a:r>
              <a:rPr lang="zh-CN" altLang="en-US" dirty="0">
                <a:solidFill>
                  <a:srgbClr val="0070C0"/>
                </a:solidFill>
              </a:rPr>
              <a:t>文件</a:t>
            </a:r>
            <a:r>
              <a:rPr lang="zh-CN" altLang="en-US" dirty="0"/>
              <a:t>也为一个列表，包括当前目录下所有的文件名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7FB14-63D1-4F82-A36D-E6C68658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71E4D-6253-4A6C-A9B2-A47792178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、读取文本文件</a:t>
            </a:r>
            <a:endParaRPr lang="en-US" altLang="zh-CN" dirty="0"/>
          </a:p>
          <a:p>
            <a:r>
              <a:rPr lang="zh-CN" altLang="en-US" dirty="0"/>
              <a:t>文件的读取，采用文件类中的方法，主要有三种：</a:t>
            </a:r>
            <a:r>
              <a:rPr lang="en-US" altLang="zh-CN" dirty="0"/>
              <a:t>read()</a:t>
            </a:r>
            <a:r>
              <a:rPr lang="zh-CN" altLang="en-US" dirty="0"/>
              <a:t>、</a:t>
            </a:r>
            <a:r>
              <a:rPr lang="en-US" altLang="zh-CN" dirty="0" err="1"/>
              <a:t>readline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readlines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>
                <a:solidFill>
                  <a:srgbClr val="FF0000"/>
                </a:solidFill>
              </a:rPr>
              <a:t>read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一次性将文件所有内容读入，放到一个字符串中。比如：</a:t>
            </a:r>
            <a:endParaRPr lang="en-US" altLang="zh-CN" dirty="0"/>
          </a:p>
          <a:p>
            <a:r>
              <a:rPr lang="en-US" altLang="zh-CN" dirty="0"/>
              <a:t>file = </a:t>
            </a:r>
            <a:r>
              <a:rPr lang="en-US" altLang="zh-CN" dirty="0">
                <a:solidFill>
                  <a:srgbClr val="0070C0"/>
                </a:solidFill>
              </a:rPr>
              <a:t>open</a:t>
            </a:r>
            <a:r>
              <a:rPr lang="en-US" altLang="zh-CN" dirty="0"/>
              <a:t>(“</a:t>
            </a:r>
            <a:r>
              <a:rPr lang="en-US" altLang="zh-CN" dirty="0">
                <a:solidFill>
                  <a:srgbClr val="00B050"/>
                </a:solidFill>
              </a:rPr>
              <a:t>test.txt</a:t>
            </a:r>
            <a:r>
              <a:rPr lang="en-US" altLang="zh-CN" dirty="0"/>
              <a:t>”)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以只读方式打开文本文件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text = </a:t>
            </a:r>
            <a:r>
              <a:rPr lang="en-US" altLang="zh-CN" dirty="0" err="1"/>
              <a:t>file.</a:t>
            </a:r>
            <a:r>
              <a:rPr lang="en-US" altLang="zh-CN" dirty="0" err="1">
                <a:solidFill>
                  <a:srgbClr val="FF0000"/>
                </a:solidFill>
              </a:rPr>
              <a:t>read</a:t>
            </a:r>
            <a:r>
              <a:rPr lang="en-US" altLang="zh-CN" dirty="0"/>
              <a:t>()	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将文件内容全部读入，返回字符串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print(text)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注意：</a:t>
            </a:r>
            <a:r>
              <a:rPr lang="en-US" altLang="zh-CN" dirty="0">
                <a:solidFill>
                  <a:srgbClr val="FF0000"/>
                </a:solidFill>
              </a:rPr>
              <a:t>read</a:t>
            </a:r>
            <a:r>
              <a:rPr lang="zh-CN" altLang="en-US" dirty="0">
                <a:solidFill>
                  <a:srgbClr val="FF0000"/>
                </a:solidFill>
              </a:rPr>
              <a:t>可以设置参数，参数是一次读取的字符数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CD0BFA-6E14-4047-B149-B66215287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335" y="711136"/>
            <a:ext cx="1714500" cy="1247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1C9942-1B32-43E4-BE28-8FBA094D7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194" y="949260"/>
            <a:ext cx="2057400" cy="771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8DD310B7-C6A9-436C-A8B9-29E8D9B4DCCD}"/>
              </a:ext>
            </a:extLst>
          </p:cNvPr>
          <p:cNvSpPr/>
          <p:nvPr/>
        </p:nvSpPr>
        <p:spPr>
          <a:xfrm>
            <a:off x="7690089" y="1184060"/>
            <a:ext cx="422695" cy="301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4024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66CFA-BF00-4ACE-9932-EC926D5A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文件夹的操作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B4909-34B8-4BBF-BA12-C9E394CD2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9424"/>
            <a:ext cx="9720073" cy="4485008"/>
          </a:xfrm>
        </p:spPr>
        <p:txBody>
          <a:bodyPr>
            <a:noAutofit/>
          </a:bodyPr>
          <a:lstStyle/>
          <a:p>
            <a:r>
              <a:rPr lang="zh-CN" altLang="en-US" dirty="0"/>
              <a:t>比如有文件树如下：</a:t>
            </a:r>
            <a:endParaRPr lang="en-US" altLang="zh-CN" dirty="0"/>
          </a:p>
          <a:p>
            <a:pPr algn="ctr"/>
            <a:r>
              <a:rPr lang="en-US" altLang="zh-CN" dirty="0" err="1"/>
              <a:t>pythonTest</a:t>
            </a:r>
            <a:r>
              <a:rPr lang="en-US" altLang="zh-CN" dirty="0"/>
              <a:t>( </a:t>
            </a:r>
            <a:r>
              <a:rPr lang="en-US" altLang="zh-CN" dirty="0" err="1"/>
              <a:t>newFolder</a:t>
            </a:r>
            <a:r>
              <a:rPr lang="en-US" altLang="zh-CN" dirty="0"/>
              <a:t>( </a:t>
            </a:r>
            <a:r>
              <a:rPr lang="en-US" altLang="zh-CN" dirty="0" err="1"/>
              <a:t>subFolder</a:t>
            </a:r>
            <a:r>
              <a:rPr lang="en-US" altLang="zh-CN" dirty="0"/>
              <a:t>, haha.txt ), </a:t>
            </a:r>
            <a:r>
              <a:rPr lang="en-US" altLang="zh-CN" dirty="0" err="1"/>
              <a:t>oldFolder</a:t>
            </a:r>
            <a:r>
              <a:rPr lang="en-US" altLang="zh-CN" dirty="0"/>
              <a:t> )</a:t>
            </a:r>
          </a:p>
          <a:p>
            <a:endParaRPr lang="en-US" altLang="zh-CN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23FD918-1C3B-4386-9EAA-4404919F7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64" y="5427311"/>
            <a:ext cx="11941072" cy="101396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FDA9FB8-0FAB-4693-87A5-C474A29EF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896" y="3352960"/>
            <a:ext cx="6092207" cy="17811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26354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B4909-34B8-4BBF-BA12-C9E394CD2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853112"/>
            <a:ext cx="9720073" cy="4485008"/>
          </a:xfrm>
        </p:spPr>
        <p:txBody>
          <a:bodyPr>
            <a:noAutofit/>
          </a:bodyPr>
          <a:lstStyle/>
          <a:p>
            <a:r>
              <a:rPr lang="zh-CN" altLang="en-US" dirty="0"/>
              <a:t>遍历输出下面文件树：</a:t>
            </a:r>
            <a:endParaRPr lang="en-US" altLang="zh-CN" dirty="0"/>
          </a:p>
          <a:p>
            <a:pPr algn="ctr"/>
            <a:r>
              <a:rPr lang="en-US" altLang="zh-CN" dirty="0" err="1"/>
              <a:t>pythonTest</a:t>
            </a:r>
            <a:r>
              <a:rPr lang="en-US" altLang="zh-CN" dirty="0"/>
              <a:t>( </a:t>
            </a:r>
            <a:r>
              <a:rPr lang="en-US" altLang="zh-CN" dirty="0" err="1"/>
              <a:t>newFolder</a:t>
            </a:r>
            <a:r>
              <a:rPr lang="en-US" altLang="zh-CN" dirty="0"/>
              <a:t>( </a:t>
            </a:r>
            <a:r>
              <a:rPr lang="en-US" altLang="zh-CN" dirty="0" err="1"/>
              <a:t>subFolder</a:t>
            </a:r>
            <a:r>
              <a:rPr lang="en-US" altLang="zh-CN" dirty="0"/>
              <a:t>, haha.txt ), </a:t>
            </a:r>
            <a:r>
              <a:rPr lang="en-US" altLang="zh-CN" dirty="0" err="1"/>
              <a:t>oldFolder</a:t>
            </a:r>
            <a:r>
              <a:rPr lang="en-US" altLang="zh-CN" dirty="0"/>
              <a:t> )</a:t>
            </a:r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D97FF6-0778-49A1-B972-C6BC33BAD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081" y="2069648"/>
            <a:ext cx="8947837" cy="35252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5272B3-E4F2-42A3-A730-1D85CBA98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14" y="1983151"/>
            <a:ext cx="6857970" cy="37033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88BEDCB-4E5C-49C0-89EC-947633902890}"/>
              </a:ext>
            </a:extLst>
          </p:cNvPr>
          <p:cNvSpPr txBox="1"/>
          <p:nvPr/>
        </p:nvSpPr>
        <p:spPr>
          <a:xfrm>
            <a:off x="5050825" y="622279"/>
            <a:ext cx="46492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目录路径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008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子文件夹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]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])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EFC039-3620-4F36-9B32-BA60F5695A99}"/>
              </a:ext>
            </a:extLst>
          </p:cNvPr>
          <p:cNvSpPr txBox="1"/>
          <p:nvPr/>
        </p:nvSpPr>
        <p:spPr>
          <a:xfrm>
            <a:off x="3669694" y="5944939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采用深度优先顺序遍历文件树</a:t>
            </a:r>
          </a:p>
        </p:txBody>
      </p:sp>
    </p:spTree>
    <p:extLst>
      <p:ext uri="{BB962C8B-B14F-4D97-AF65-F5344CB8AC3E}">
        <p14:creationId xmlns:p14="http://schemas.microsoft.com/office/powerpoint/2010/main" val="351221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81BA9-06BC-4CFB-830B-7820D205E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A78F6A-717E-4834-A054-CC0C90633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涉及文件夹和文件处理的模块主要有四个：</a:t>
            </a:r>
            <a:r>
              <a:rPr lang="en-US" altLang="zh-CN" dirty="0" err="1"/>
              <a:t>os</a:t>
            </a:r>
            <a:r>
              <a:rPr lang="en-US" altLang="zh-CN" dirty="0"/>
              <a:t>, </a:t>
            </a:r>
            <a:r>
              <a:rPr lang="en-US" altLang="zh-CN" dirty="0" err="1"/>
              <a:t>os.path</a:t>
            </a:r>
            <a:r>
              <a:rPr lang="en-US" altLang="zh-CN" dirty="0"/>
              <a:t>, glob</a:t>
            </a:r>
            <a:r>
              <a:rPr lang="zh-CN" altLang="en-US" dirty="0"/>
              <a:t>和</a:t>
            </a:r>
            <a:r>
              <a:rPr lang="en-US" altLang="zh-CN" dirty="0" err="1"/>
              <a:t>shutil</a:t>
            </a:r>
            <a:r>
              <a:rPr lang="zh-CN" altLang="en-US" dirty="0"/>
              <a:t>。每个模块相关函数如下表：</a:t>
            </a:r>
          </a:p>
        </p:txBody>
      </p:sp>
    </p:spTree>
    <p:extLst>
      <p:ext uri="{BB962C8B-B14F-4D97-AF65-F5344CB8AC3E}">
        <p14:creationId xmlns:p14="http://schemas.microsoft.com/office/powerpoint/2010/main" val="36910298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A78F6A-717E-4834-A054-CC0C90633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涉及文件夹和文件处理的模块主要有四个：</a:t>
            </a:r>
            <a:r>
              <a:rPr lang="en-US" altLang="zh-CN" dirty="0" err="1"/>
              <a:t>os</a:t>
            </a:r>
            <a:r>
              <a:rPr lang="en-US" altLang="zh-CN" dirty="0"/>
              <a:t>, </a:t>
            </a:r>
            <a:r>
              <a:rPr lang="en-US" altLang="zh-CN" dirty="0" err="1"/>
              <a:t>os.path</a:t>
            </a:r>
            <a:r>
              <a:rPr lang="en-US" altLang="zh-CN" dirty="0"/>
              <a:t>, glob</a:t>
            </a:r>
            <a:r>
              <a:rPr lang="zh-CN" altLang="en-US" dirty="0"/>
              <a:t>和</a:t>
            </a:r>
            <a:r>
              <a:rPr lang="en-US" altLang="zh-CN" dirty="0" err="1"/>
              <a:t>shutil</a:t>
            </a:r>
            <a:r>
              <a:rPr lang="zh-CN" altLang="en-US" dirty="0"/>
              <a:t>。每个模块相关函数如下表：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130AD72-4F79-466B-82D1-88DD3A02F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972785"/>
              </p:ext>
            </p:extLst>
          </p:nvPr>
        </p:nvGraphicFramePr>
        <p:xfrm>
          <a:off x="49426" y="1794707"/>
          <a:ext cx="12093148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590">
                  <a:extLst>
                    <a:ext uri="{9D8B030D-6E8A-4147-A177-3AD203B41FA5}">
                      <a16:colId xmlns:a16="http://schemas.microsoft.com/office/drawing/2014/main" val="3312475535"/>
                    </a:ext>
                  </a:extLst>
                </a:gridCol>
                <a:gridCol w="3249827">
                  <a:extLst>
                    <a:ext uri="{9D8B030D-6E8A-4147-A177-3AD203B41FA5}">
                      <a16:colId xmlns:a16="http://schemas.microsoft.com/office/drawing/2014/main" val="3053269243"/>
                    </a:ext>
                  </a:extLst>
                </a:gridCol>
                <a:gridCol w="2533135">
                  <a:extLst>
                    <a:ext uri="{9D8B030D-6E8A-4147-A177-3AD203B41FA5}">
                      <a16:colId xmlns:a16="http://schemas.microsoft.com/office/drawing/2014/main" val="880792114"/>
                    </a:ext>
                  </a:extLst>
                </a:gridCol>
                <a:gridCol w="4592596">
                  <a:extLst>
                    <a:ext uri="{9D8B030D-6E8A-4147-A177-3AD203B41FA5}">
                      <a16:colId xmlns:a16="http://schemas.microsoft.com/office/drawing/2014/main" val="493221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函数名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返回值</a:t>
                      </a: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558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getcwd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获取当前工作目录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字符串</a:t>
                      </a:r>
                      <a:endParaRPr lang="en-US" altLang="zh-C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910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listdir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列出目录内容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路径字符串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列表，包括文件夹和文件名字</a:t>
                      </a:r>
                      <a:endParaRPr lang="en-US" altLang="zh-C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6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mkdir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创建一个文件夹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路径字符串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无</a:t>
                      </a:r>
                      <a:endParaRPr lang="en-US" altLang="zh-C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62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makedirs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创建文件夹，如路径存在缺省的文件夹，则一并创建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路径字符串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无</a:t>
                      </a:r>
                      <a:endParaRPr lang="en-US" altLang="zh-C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13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rmdir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删除一个空文件夹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路径字符串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无</a:t>
                      </a:r>
                      <a:endParaRPr lang="en-US" altLang="zh-C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57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removedirs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递归删除文件夹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路径字符串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无</a:t>
                      </a:r>
                      <a:endParaRPr lang="en-US" altLang="zh-C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95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chdir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切换当前工作目录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路径字符串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无</a:t>
                      </a:r>
                      <a:endParaRPr lang="en-US" altLang="zh-C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068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rename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重命名文件或文件夹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原文件名，新文件名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无</a:t>
                      </a:r>
                      <a:endParaRPr lang="en-US" altLang="zh-C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4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remove/unlink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删除一个文件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路径字符串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无</a:t>
                      </a:r>
                      <a:endParaRPr lang="en-US" altLang="zh-C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9466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walk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遍历目录树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路径字符串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列表，每个元素为一个三元元组，包括当前路径，子文件夹列表和文件列表</a:t>
                      </a:r>
                      <a:endParaRPr lang="en-US" altLang="zh-C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8814093"/>
                  </a:ext>
                </a:extLst>
              </a:tr>
            </a:tbl>
          </a:graphicData>
        </a:graphic>
      </p:graphicFrame>
      <p:sp>
        <p:nvSpPr>
          <p:cNvPr id="6" name="标题 5">
            <a:extLst>
              <a:ext uri="{FF2B5EF4-FFF2-40B4-BE49-F238E27FC236}">
                <a16:creationId xmlns:a16="http://schemas.microsoft.com/office/drawing/2014/main" id="{712D0284-675A-4BC4-A0DE-732CC73BB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</a:t>
            </a:r>
            <a:r>
              <a:rPr lang="zh-CN" altLang="en-US" dirty="0"/>
              <a:t>模块</a:t>
            </a:r>
          </a:p>
        </p:txBody>
      </p:sp>
    </p:spTree>
    <p:extLst>
      <p:ext uri="{BB962C8B-B14F-4D97-AF65-F5344CB8AC3E}">
        <p14:creationId xmlns:p14="http://schemas.microsoft.com/office/powerpoint/2010/main" val="41096397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A78F6A-717E-4834-A054-CC0C90633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涉及文件夹和文件处理的模块主要有四个：</a:t>
            </a:r>
            <a:r>
              <a:rPr lang="en-US" altLang="zh-CN" dirty="0" err="1"/>
              <a:t>os</a:t>
            </a:r>
            <a:r>
              <a:rPr lang="en-US" altLang="zh-CN" dirty="0"/>
              <a:t>, </a:t>
            </a:r>
            <a:r>
              <a:rPr lang="en-US" altLang="zh-CN" dirty="0" err="1"/>
              <a:t>os.path</a:t>
            </a:r>
            <a:r>
              <a:rPr lang="en-US" altLang="zh-CN" dirty="0"/>
              <a:t>, glob</a:t>
            </a:r>
            <a:r>
              <a:rPr lang="zh-CN" altLang="en-US" dirty="0"/>
              <a:t>和</a:t>
            </a:r>
            <a:r>
              <a:rPr lang="en-US" altLang="zh-CN" dirty="0" err="1"/>
              <a:t>shutil</a:t>
            </a:r>
            <a:r>
              <a:rPr lang="zh-CN" altLang="en-US" dirty="0"/>
              <a:t>。每个模块相关函数如下表：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130AD72-4F79-466B-82D1-88DD3A02F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200925"/>
              </p:ext>
            </p:extLst>
          </p:nvPr>
        </p:nvGraphicFramePr>
        <p:xfrm>
          <a:off x="49426" y="1794707"/>
          <a:ext cx="12093148" cy="314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590">
                  <a:extLst>
                    <a:ext uri="{9D8B030D-6E8A-4147-A177-3AD203B41FA5}">
                      <a16:colId xmlns:a16="http://schemas.microsoft.com/office/drawing/2014/main" val="3312475535"/>
                    </a:ext>
                  </a:extLst>
                </a:gridCol>
                <a:gridCol w="3249827">
                  <a:extLst>
                    <a:ext uri="{9D8B030D-6E8A-4147-A177-3AD203B41FA5}">
                      <a16:colId xmlns:a16="http://schemas.microsoft.com/office/drawing/2014/main" val="3053269243"/>
                    </a:ext>
                  </a:extLst>
                </a:gridCol>
                <a:gridCol w="2533135">
                  <a:extLst>
                    <a:ext uri="{9D8B030D-6E8A-4147-A177-3AD203B41FA5}">
                      <a16:colId xmlns:a16="http://schemas.microsoft.com/office/drawing/2014/main" val="880792114"/>
                    </a:ext>
                  </a:extLst>
                </a:gridCol>
                <a:gridCol w="4592596">
                  <a:extLst>
                    <a:ext uri="{9D8B030D-6E8A-4147-A177-3AD203B41FA5}">
                      <a16:colId xmlns:a16="http://schemas.microsoft.com/office/drawing/2014/main" val="493221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函数名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返回值</a:t>
                      </a: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558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dirname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获取路径名称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路径字符串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路径名称字符串</a:t>
                      </a:r>
                      <a:endParaRPr lang="en-US" altLang="zh-C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910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basename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获取文件</a:t>
                      </a:r>
                      <a:r>
                        <a:rPr lang="en-US" altLang="zh-CN" sz="2000" dirty="0"/>
                        <a:t>/</a:t>
                      </a:r>
                      <a:r>
                        <a:rPr lang="zh-CN" altLang="en-US" sz="2000" dirty="0"/>
                        <a:t>文件夹名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路径字符串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文件</a:t>
                      </a:r>
                      <a:r>
                        <a:rPr lang="en-US" altLang="zh-CN" sz="2000" dirty="0"/>
                        <a:t>/</a:t>
                      </a:r>
                      <a:r>
                        <a:rPr lang="zh-CN" altLang="en-US" sz="2000" dirty="0"/>
                        <a:t>文件夹名字符串</a:t>
                      </a:r>
                      <a:endParaRPr lang="en-US" altLang="zh-C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6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split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将路径字符串进行拆分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路径字符串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路径名称和文件名组成的字符串元组</a:t>
                      </a:r>
                      <a:endParaRPr lang="en-US" altLang="zh-C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62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exists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判断路径是否存在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路径字符串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路径是否存在的逻辑值</a:t>
                      </a:r>
                      <a:endParaRPr lang="en-US" altLang="zh-C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13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isfile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判断路径是否为文件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路径字符串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路径是否为文件的逻辑值</a:t>
                      </a:r>
                      <a:endParaRPr lang="en-US" altLang="zh-C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57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isdir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判断路径是否为文件夹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路径字符串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路径是否为文件夹的逻辑值</a:t>
                      </a:r>
                      <a:endParaRPr lang="en-US" altLang="zh-C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95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getsize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获取文件大小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路径字符串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文件的大小，以字节为单位</a:t>
                      </a:r>
                      <a:endParaRPr lang="en-US" altLang="zh-C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068624"/>
                  </a:ext>
                </a:extLst>
              </a:tr>
            </a:tbl>
          </a:graphicData>
        </a:graphic>
      </p:graphicFrame>
      <p:sp>
        <p:nvSpPr>
          <p:cNvPr id="6" name="标题 5">
            <a:extLst>
              <a:ext uri="{FF2B5EF4-FFF2-40B4-BE49-F238E27FC236}">
                <a16:creationId xmlns:a16="http://schemas.microsoft.com/office/drawing/2014/main" id="{712D0284-675A-4BC4-A0DE-732CC73BB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OS.path</a:t>
            </a:r>
            <a:r>
              <a:rPr lang="zh-CN" altLang="en-US" dirty="0"/>
              <a:t>模块</a:t>
            </a:r>
          </a:p>
        </p:txBody>
      </p:sp>
      <p:sp>
        <p:nvSpPr>
          <p:cNvPr id="5" name="标题 5">
            <a:extLst>
              <a:ext uri="{FF2B5EF4-FFF2-40B4-BE49-F238E27FC236}">
                <a16:creationId xmlns:a16="http://schemas.microsoft.com/office/drawing/2014/main" id="{A846638B-94A5-404B-A866-88F66763550B}"/>
              </a:ext>
            </a:extLst>
          </p:cNvPr>
          <p:cNvSpPr txBox="1">
            <a:spLocks/>
          </p:cNvSpPr>
          <p:nvPr/>
        </p:nvSpPr>
        <p:spPr>
          <a:xfrm>
            <a:off x="1024128" y="4939227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glob</a:t>
            </a:r>
            <a:r>
              <a:rPr lang="zh-CN" altLang="en-US" dirty="0"/>
              <a:t>模块</a:t>
            </a:r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68D42046-832C-4B98-8F92-5A18E370C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451831"/>
              </p:ext>
            </p:extLst>
          </p:nvPr>
        </p:nvGraphicFramePr>
        <p:xfrm>
          <a:off x="49426" y="6020194"/>
          <a:ext cx="12093148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590">
                  <a:extLst>
                    <a:ext uri="{9D8B030D-6E8A-4147-A177-3AD203B41FA5}">
                      <a16:colId xmlns:a16="http://schemas.microsoft.com/office/drawing/2014/main" val="3312475535"/>
                    </a:ext>
                  </a:extLst>
                </a:gridCol>
                <a:gridCol w="3249827">
                  <a:extLst>
                    <a:ext uri="{9D8B030D-6E8A-4147-A177-3AD203B41FA5}">
                      <a16:colId xmlns:a16="http://schemas.microsoft.com/office/drawing/2014/main" val="3053269243"/>
                    </a:ext>
                  </a:extLst>
                </a:gridCol>
                <a:gridCol w="2533135">
                  <a:extLst>
                    <a:ext uri="{9D8B030D-6E8A-4147-A177-3AD203B41FA5}">
                      <a16:colId xmlns:a16="http://schemas.microsoft.com/office/drawing/2014/main" val="880792114"/>
                    </a:ext>
                  </a:extLst>
                </a:gridCol>
                <a:gridCol w="4592596">
                  <a:extLst>
                    <a:ext uri="{9D8B030D-6E8A-4147-A177-3AD203B41FA5}">
                      <a16:colId xmlns:a16="http://schemas.microsoft.com/office/drawing/2014/main" val="493221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函数名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返回值</a:t>
                      </a: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558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glob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查找文件或文件夹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通配字符串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列表，包括满足条件的文件或文件夹名</a:t>
                      </a:r>
                      <a:endParaRPr lang="en-US" altLang="zh-C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9103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806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A78F6A-717E-4834-A054-CC0C90633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涉及文件夹和文件处理的模块主要有四个：</a:t>
            </a:r>
            <a:r>
              <a:rPr lang="en-US" altLang="zh-CN" dirty="0" err="1"/>
              <a:t>os</a:t>
            </a:r>
            <a:r>
              <a:rPr lang="en-US" altLang="zh-CN" dirty="0"/>
              <a:t>, </a:t>
            </a:r>
            <a:r>
              <a:rPr lang="en-US" altLang="zh-CN" dirty="0" err="1"/>
              <a:t>os.path</a:t>
            </a:r>
            <a:r>
              <a:rPr lang="en-US" altLang="zh-CN" dirty="0"/>
              <a:t>, glob</a:t>
            </a:r>
            <a:r>
              <a:rPr lang="zh-CN" altLang="en-US" dirty="0"/>
              <a:t>和</a:t>
            </a:r>
            <a:r>
              <a:rPr lang="en-US" altLang="zh-CN" dirty="0" err="1"/>
              <a:t>shutil</a:t>
            </a:r>
            <a:r>
              <a:rPr lang="zh-CN" altLang="en-US" dirty="0"/>
              <a:t>。每个模块相关函数如下表：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130AD72-4F79-466B-82D1-88DD3A02F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004882"/>
              </p:ext>
            </p:extLst>
          </p:nvPr>
        </p:nvGraphicFramePr>
        <p:xfrm>
          <a:off x="49426" y="1794707"/>
          <a:ext cx="12093148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590">
                  <a:extLst>
                    <a:ext uri="{9D8B030D-6E8A-4147-A177-3AD203B41FA5}">
                      <a16:colId xmlns:a16="http://schemas.microsoft.com/office/drawing/2014/main" val="3312475535"/>
                    </a:ext>
                  </a:extLst>
                </a:gridCol>
                <a:gridCol w="3249827">
                  <a:extLst>
                    <a:ext uri="{9D8B030D-6E8A-4147-A177-3AD203B41FA5}">
                      <a16:colId xmlns:a16="http://schemas.microsoft.com/office/drawing/2014/main" val="3053269243"/>
                    </a:ext>
                  </a:extLst>
                </a:gridCol>
                <a:gridCol w="2533135">
                  <a:extLst>
                    <a:ext uri="{9D8B030D-6E8A-4147-A177-3AD203B41FA5}">
                      <a16:colId xmlns:a16="http://schemas.microsoft.com/office/drawing/2014/main" val="880792114"/>
                    </a:ext>
                  </a:extLst>
                </a:gridCol>
                <a:gridCol w="4592596">
                  <a:extLst>
                    <a:ext uri="{9D8B030D-6E8A-4147-A177-3AD203B41FA5}">
                      <a16:colId xmlns:a16="http://schemas.microsoft.com/office/drawing/2014/main" val="493221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函数名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返回值</a:t>
                      </a: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558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copy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复制一个文件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原路径，新路径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无</a:t>
                      </a:r>
                      <a:endParaRPr lang="en-US" altLang="zh-C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910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copytree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复制整个文件夹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原路径，新路径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无</a:t>
                      </a:r>
                      <a:endParaRPr lang="en-US" altLang="zh-C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6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move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移动文件或文件夹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原路径，新路径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无</a:t>
                      </a:r>
                      <a:endParaRPr lang="en-US" altLang="zh-C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62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rmtree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删除整个文件夹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路径字符串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无</a:t>
                      </a:r>
                      <a:endParaRPr lang="en-US" altLang="zh-C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1331790"/>
                  </a:ext>
                </a:extLst>
              </a:tr>
            </a:tbl>
          </a:graphicData>
        </a:graphic>
      </p:graphicFrame>
      <p:sp>
        <p:nvSpPr>
          <p:cNvPr id="6" name="标题 5">
            <a:extLst>
              <a:ext uri="{FF2B5EF4-FFF2-40B4-BE49-F238E27FC236}">
                <a16:creationId xmlns:a16="http://schemas.microsoft.com/office/drawing/2014/main" id="{712D0284-675A-4BC4-A0DE-732CC73BB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Shutil</a:t>
            </a:r>
            <a:r>
              <a:rPr lang="zh-CN" altLang="en-US" dirty="0"/>
              <a:t>模块</a:t>
            </a:r>
          </a:p>
        </p:txBody>
      </p:sp>
    </p:spTree>
    <p:extLst>
      <p:ext uri="{BB962C8B-B14F-4D97-AF65-F5344CB8AC3E}">
        <p14:creationId xmlns:p14="http://schemas.microsoft.com/office/powerpoint/2010/main" val="97353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7FB14-63D1-4F82-A36D-E6C68658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71E4D-6253-4A6C-A9B2-A47792178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、读取文本文件</a:t>
            </a:r>
            <a:endParaRPr lang="en-US" altLang="zh-CN" dirty="0"/>
          </a:p>
          <a:p>
            <a:r>
              <a:rPr lang="zh-CN" altLang="en-US" dirty="0"/>
              <a:t>文件的读取，采用文件类中的方法，主要有三种：</a:t>
            </a:r>
            <a:r>
              <a:rPr lang="en-US" altLang="zh-CN" dirty="0"/>
              <a:t>read()</a:t>
            </a:r>
            <a:r>
              <a:rPr lang="zh-CN" altLang="en-US" dirty="0"/>
              <a:t>、</a:t>
            </a:r>
            <a:r>
              <a:rPr lang="en-US" altLang="zh-CN" dirty="0" err="1"/>
              <a:t>readline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readlines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>
                <a:solidFill>
                  <a:srgbClr val="FF0000"/>
                </a:solidFill>
              </a:rPr>
              <a:t>readline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无参函数，读取文件中的一行信息，并放到一个字符串中。比如：</a:t>
            </a:r>
            <a:endParaRPr lang="en-US" altLang="zh-CN" dirty="0"/>
          </a:p>
          <a:p>
            <a:r>
              <a:rPr lang="en-US" altLang="zh-CN" dirty="0"/>
              <a:t>file = </a:t>
            </a:r>
            <a:r>
              <a:rPr lang="en-US" altLang="zh-CN" dirty="0">
                <a:solidFill>
                  <a:srgbClr val="0070C0"/>
                </a:solidFill>
              </a:rPr>
              <a:t>open</a:t>
            </a:r>
            <a:r>
              <a:rPr lang="en-US" altLang="zh-CN" dirty="0"/>
              <a:t>(“</a:t>
            </a:r>
            <a:r>
              <a:rPr lang="en-US" altLang="zh-CN" dirty="0">
                <a:solidFill>
                  <a:srgbClr val="00B050"/>
                </a:solidFill>
              </a:rPr>
              <a:t>test.txt</a:t>
            </a:r>
            <a:r>
              <a:rPr lang="en-US" altLang="zh-CN" dirty="0"/>
              <a:t>”)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以只读方式打开文本文件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print(“line1:”, </a:t>
            </a:r>
            <a:r>
              <a:rPr lang="en-US" altLang="zh-CN" dirty="0" err="1"/>
              <a:t>file.</a:t>
            </a:r>
            <a:r>
              <a:rPr lang="en-US" altLang="zh-CN" dirty="0" err="1">
                <a:solidFill>
                  <a:srgbClr val="FF0000"/>
                </a:solidFill>
              </a:rPr>
              <a:t>readline</a:t>
            </a:r>
            <a:r>
              <a:rPr lang="en-US" altLang="zh-CN" dirty="0"/>
              <a:t>())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读取第一行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print(“line2:”, </a:t>
            </a:r>
            <a:r>
              <a:rPr lang="en-US" altLang="zh-CN" dirty="0" err="1"/>
              <a:t>file.</a:t>
            </a:r>
            <a:r>
              <a:rPr lang="en-US" altLang="zh-CN" dirty="0" err="1">
                <a:solidFill>
                  <a:srgbClr val="FF0000"/>
                </a:solidFill>
              </a:rPr>
              <a:t>readline</a:t>
            </a:r>
            <a:r>
              <a:rPr lang="en-US" altLang="zh-CN" dirty="0"/>
              <a:t>())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读取第二行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print(“line3:”, </a:t>
            </a:r>
            <a:r>
              <a:rPr lang="en-US" altLang="zh-CN" dirty="0" err="1"/>
              <a:t>file.</a:t>
            </a:r>
            <a:r>
              <a:rPr lang="en-US" altLang="zh-CN" dirty="0" err="1">
                <a:solidFill>
                  <a:srgbClr val="FF0000"/>
                </a:solidFill>
              </a:rPr>
              <a:t>readline</a:t>
            </a:r>
            <a:r>
              <a:rPr lang="en-US" altLang="zh-CN" dirty="0"/>
              <a:t>())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读取第三行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注意：读完一行后，文件位置会保留，每次读取从上一次结束位置开始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CD0BFA-6E14-4047-B149-B66215287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335" y="711136"/>
            <a:ext cx="1714500" cy="1247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8DD310B7-C6A9-436C-A8B9-29E8D9B4DCCD}"/>
              </a:ext>
            </a:extLst>
          </p:cNvPr>
          <p:cNvSpPr/>
          <p:nvPr/>
        </p:nvSpPr>
        <p:spPr>
          <a:xfrm>
            <a:off x="7690089" y="1184060"/>
            <a:ext cx="422695" cy="301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0DAC35-4C66-4BF0-92AB-DA34DE4F4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038" y="585216"/>
            <a:ext cx="2867025" cy="1438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7880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7FB14-63D1-4F82-A36D-E6C68658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71E4D-6253-4A6C-A9B2-A47792178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、读取文本文件</a:t>
            </a:r>
            <a:endParaRPr lang="en-US" altLang="zh-CN" dirty="0"/>
          </a:p>
          <a:p>
            <a:r>
              <a:rPr lang="zh-CN" altLang="en-US" dirty="0"/>
              <a:t>文件的读取，采用文件类中的方法，主要有三种：</a:t>
            </a:r>
            <a:r>
              <a:rPr lang="en-US" altLang="zh-CN" dirty="0"/>
              <a:t>read()</a:t>
            </a:r>
            <a:r>
              <a:rPr lang="zh-CN" altLang="en-US" dirty="0"/>
              <a:t>、</a:t>
            </a:r>
            <a:r>
              <a:rPr lang="en-US" altLang="zh-CN" dirty="0" err="1"/>
              <a:t>readline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readlines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 err="1">
                <a:solidFill>
                  <a:srgbClr val="FF0000"/>
                </a:solidFill>
              </a:rPr>
              <a:t>readlines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无参调用时，读取文件中所有内容，并返回一个列表，列表中每个元素是文件中的每行信息。比如：</a:t>
            </a: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file = </a:t>
            </a:r>
            <a:r>
              <a:rPr lang="en-US" altLang="zh-CN" dirty="0">
                <a:solidFill>
                  <a:srgbClr val="0070C0"/>
                </a:solidFill>
              </a:rPr>
              <a:t>open</a:t>
            </a:r>
            <a:r>
              <a:rPr lang="en-US" altLang="zh-CN" dirty="0"/>
              <a:t>(“</a:t>
            </a:r>
            <a:r>
              <a:rPr lang="en-US" altLang="zh-CN" dirty="0">
                <a:solidFill>
                  <a:srgbClr val="00B050"/>
                </a:solidFill>
              </a:rPr>
              <a:t>test.txt</a:t>
            </a:r>
            <a:r>
              <a:rPr lang="en-US" altLang="zh-CN" dirty="0"/>
              <a:t>”)	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以只读方式打开文本文件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lnSpc>
                <a:spcPts val="1800"/>
              </a:lnSpc>
            </a:pPr>
            <a:r>
              <a:rPr lang="en-US" altLang="zh-CN" dirty="0"/>
              <a:t>text = </a:t>
            </a:r>
            <a:r>
              <a:rPr lang="en-US" altLang="zh-CN" dirty="0" err="1"/>
              <a:t>file.</a:t>
            </a:r>
            <a:r>
              <a:rPr lang="en-US" altLang="zh-CN" dirty="0" err="1">
                <a:solidFill>
                  <a:srgbClr val="FF0000"/>
                </a:solidFill>
              </a:rPr>
              <a:t>readlines</a:t>
            </a:r>
            <a:r>
              <a:rPr lang="en-US" altLang="zh-CN" dirty="0"/>
              <a:t>()	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读取所有内容，返回一个列表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lnSpc>
                <a:spcPts val="1800"/>
              </a:lnSpc>
            </a:pPr>
            <a:r>
              <a:rPr lang="en-US" altLang="zh-CN" dirty="0"/>
              <a:t>print(type(text))		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输出</a:t>
            </a:r>
            <a:r>
              <a:rPr lang="en-US" altLang="zh-CN" dirty="0">
                <a:solidFill>
                  <a:srgbClr val="00B050"/>
                </a:solidFill>
              </a:rPr>
              <a:t>text</a:t>
            </a:r>
            <a:r>
              <a:rPr lang="zh-CN" altLang="en-US" dirty="0">
                <a:solidFill>
                  <a:srgbClr val="00B050"/>
                </a:solidFill>
              </a:rPr>
              <a:t>类型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lnSpc>
                <a:spcPts val="1800"/>
              </a:lnSpc>
            </a:pPr>
            <a:r>
              <a:rPr lang="en-US" altLang="zh-CN" dirty="0"/>
              <a:t>print(text)			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输出</a:t>
            </a:r>
            <a:r>
              <a:rPr lang="en-US" altLang="zh-CN" dirty="0">
                <a:solidFill>
                  <a:srgbClr val="00B050"/>
                </a:solidFill>
              </a:rPr>
              <a:t>text</a:t>
            </a:r>
            <a:r>
              <a:rPr lang="zh-CN" altLang="en-US" dirty="0">
                <a:solidFill>
                  <a:srgbClr val="00B050"/>
                </a:solidFill>
              </a:rPr>
              <a:t>内容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注意：</a:t>
            </a:r>
            <a:r>
              <a:rPr lang="en-US" altLang="zh-CN" dirty="0" err="1">
                <a:solidFill>
                  <a:srgbClr val="FF0000"/>
                </a:solidFill>
              </a:rPr>
              <a:t>readlines</a:t>
            </a:r>
            <a:r>
              <a:rPr lang="zh-CN" altLang="en-US" dirty="0">
                <a:solidFill>
                  <a:srgbClr val="FF0000"/>
                </a:solidFill>
              </a:rPr>
              <a:t>可以设置参数，指定一次读取的字符数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CD0BFA-6E14-4047-B149-B66215287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164" y="313754"/>
            <a:ext cx="1714500" cy="1247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B04ADFE-8B94-473C-B11C-F86E7F9EF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966" y="1780031"/>
            <a:ext cx="56292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62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​​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079_TF22378848.potx" id="{F62FB227-606A-4DCF-9454-C7C2A6DCEDA3}" vid="{FF5F72B6-EF16-44B6-9476-2E94BA64039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tf22378848_win32</Template>
  <TotalTime>25036</TotalTime>
  <Words>5741</Words>
  <Application>Microsoft Office PowerPoint</Application>
  <PresentationFormat>宽屏</PresentationFormat>
  <Paragraphs>711</Paragraphs>
  <Slides>75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1" baseType="lpstr">
      <vt:lpstr>Microsoft YaHei UI</vt:lpstr>
      <vt:lpstr>Times New Roman</vt:lpstr>
      <vt:lpstr>Tw Cen MT</vt:lpstr>
      <vt:lpstr>Wingdings</vt:lpstr>
      <vt:lpstr>Wingdings 3</vt:lpstr>
      <vt:lpstr>积分​​</vt:lpstr>
      <vt:lpstr>Python语言</vt:lpstr>
      <vt:lpstr>内容</vt:lpstr>
      <vt:lpstr>文件</vt:lpstr>
      <vt:lpstr>文件的访问</vt:lpstr>
      <vt:lpstr>文件的访问</vt:lpstr>
      <vt:lpstr>文件的访问</vt:lpstr>
      <vt:lpstr>文件的访问</vt:lpstr>
      <vt:lpstr>文件的访问</vt:lpstr>
      <vt:lpstr>文件的访问</vt:lpstr>
      <vt:lpstr>文件的访问</vt:lpstr>
      <vt:lpstr>文件的访问</vt:lpstr>
      <vt:lpstr>文件的访问</vt:lpstr>
      <vt:lpstr>文件的访问</vt:lpstr>
      <vt:lpstr>文件的访问</vt:lpstr>
      <vt:lpstr>文件的访问</vt:lpstr>
      <vt:lpstr>文件的访问</vt:lpstr>
      <vt:lpstr>文件的访问</vt:lpstr>
      <vt:lpstr>文件的访问</vt:lpstr>
      <vt:lpstr>文件的访问</vt:lpstr>
      <vt:lpstr>文件的访问</vt:lpstr>
      <vt:lpstr>文件的访问</vt:lpstr>
      <vt:lpstr>PowerPoint 演示文稿</vt:lpstr>
      <vt:lpstr>文件的访问</vt:lpstr>
      <vt:lpstr>文件的访问</vt:lpstr>
      <vt:lpstr>文件的访问</vt:lpstr>
      <vt:lpstr>文件的访问</vt:lpstr>
      <vt:lpstr>文件的访问</vt:lpstr>
      <vt:lpstr>文件的访问</vt:lpstr>
      <vt:lpstr>文件的访问</vt:lpstr>
      <vt:lpstr>文件的访问</vt:lpstr>
      <vt:lpstr>文件的访问</vt:lpstr>
      <vt:lpstr>文件的访问</vt:lpstr>
      <vt:lpstr>文件的访问</vt:lpstr>
      <vt:lpstr>文件夹的操作</vt:lpstr>
      <vt:lpstr>文件夹的操作</vt:lpstr>
      <vt:lpstr>文件夹的操作</vt:lpstr>
      <vt:lpstr>文件夹的操作</vt:lpstr>
      <vt:lpstr>文件夹的操作</vt:lpstr>
      <vt:lpstr>文件夹的操作</vt:lpstr>
      <vt:lpstr>文件夹的操作</vt:lpstr>
      <vt:lpstr>文件夹的操作</vt:lpstr>
      <vt:lpstr>文件夹的操作</vt:lpstr>
      <vt:lpstr>文件夹的操作</vt:lpstr>
      <vt:lpstr>文件夹的操作</vt:lpstr>
      <vt:lpstr>文件夹的操作</vt:lpstr>
      <vt:lpstr>文件夹的操作</vt:lpstr>
      <vt:lpstr>文件夹的操作</vt:lpstr>
      <vt:lpstr>文件夹的操作</vt:lpstr>
      <vt:lpstr>文件夹的操作</vt:lpstr>
      <vt:lpstr>文件夹的操作</vt:lpstr>
      <vt:lpstr>文件夹的操作</vt:lpstr>
      <vt:lpstr>文件夹的操作</vt:lpstr>
      <vt:lpstr>文件夹的操作</vt:lpstr>
      <vt:lpstr>文件夹的操作</vt:lpstr>
      <vt:lpstr>文件夹的操作</vt:lpstr>
      <vt:lpstr>文件夹的操作</vt:lpstr>
      <vt:lpstr>文件夹的操作</vt:lpstr>
      <vt:lpstr>文件夹的操作</vt:lpstr>
      <vt:lpstr>文件夹的操作</vt:lpstr>
      <vt:lpstr>文件夹的操作</vt:lpstr>
      <vt:lpstr>PowerPoint 演示文稿</vt:lpstr>
      <vt:lpstr>文件夹的操作</vt:lpstr>
      <vt:lpstr>PowerPoint 演示文稿</vt:lpstr>
      <vt:lpstr>文件夹的操作</vt:lpstr>
      <vt:lpstr>PowerPoint 演示文稿</vt:lpstr>
      <vt:lpstr>文件夹的操作</vt:lpstr>
      <vt:lpstr>文件夹的操作</vt:lpstr>
      <vt:lpstr>文件夹的操作</vt:lpstr>
      <vt:lpstr>文件夹的操作</vt:lpstr>
      <vt:lpstr>文件夹的操作</vt:lpstr>
      <vt:lpstr>PowerPoint 演示文稿</vt:lpstr>
      <vt:lpstr>总结</vt:lpstr>
      <vt:lpstr>OS模块</vt:lpstr>
      <vt:lpstr>OS.path模块</vt:lpstr>
      <vt:lpstr>Shutil模块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 Lorem Ipsum</dc:title>
  <dc:creator>linyd@gcu.edu.cn</dc:creator>
  <cp:lastModifiedBy>linyd@gcu.edu.cn</cp:lastModifiedBy>
  <cp:revision>216</cp:revision>
  <dcterms:created xsi:type="dcterms:W3CDTF">2022-02-08T07:54:10Z</dcterms:created>
  <dcterms:modified xsi:type="dcterms:W3CDTF">2022-04-08T06:36:14Z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