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64"/>
  </p:notesMasterIdLst>
  <p:handoutMasterIdLst>
    <p:handoutMasterId r:id="rId65"/>
  </p:handoutMasterIdLst>
  <p:sldIdLst>
    <p:sldId id="256" r:id="rId5"/>
    <p:sldId id="277" r:id="rId6"/>
    <p:sldId id="278" r:id="rId7"/>
    <p:sldId id="279" r:id="rId8"/>
    <p:sldId id="280" r:id="rId9"/>
    <p:sldId id="289" r:id="rId10"/>
    <p:sldId id="290" r:id="rId11"/>
    <p:sldId id="291" r:id="rId12"/>
    <p:sldId id="292" r:id="rId13"/>
    <p:sldId id="282" r:id="rId14"/>
    <p:sldId id="283" r:id="rId15"/>
    <p:sldId id="284" r:id="rId16"/>
    <p:sldId id="285" r:id="rId17"/>
    <p:sldId id="286" r:id="rId18"/>
    <p:sldId id="287" r:id="rId19"/>
    <p:sldId id="288"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28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334" r:id="rId63"/>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996633"/>
    <a:srgbClr val="000000"/>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120" y="6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yd@gcu.edu.cn" userId="b8e7e040dcb4f74d" providerId="LiveId" clId="{46778ACD-A9A5-42E4-A6A0-D9A7673E5F79}"/>
    <pc:docChg chg="undo custSel addSld delSld modSld">
      <pc:chgData name="linyd@gcu.edu.cn" userId="b8e7e040dcb4f74d" providerId="LiveId" clId="{46778ACD-A9A5-42E4-A6A0-D9A7673E5F79}" dt="2022-04-06T16:19:04.361" v="9272" actId="139"/>
      <pc:docMkLst>
        <pc:docMk/>
      </pc:docMkLst>
      <pc:sldChg chg="addSp modSp mod">
        <pc:chgData name="linyd@gcu.edu.cn" userId="b8e7e040dcb4f74d" providerId="LiveId" clId="{46778ACD-A9A5-42E4-A6A0-D9A7673E5F79}" dt="2022-02-25T15:03:18.568" v="1223" actId="1076"/>
        <pc:sldMkLst>
          <pc:docMk/>
          <pc:sldMk cId="3741444999" sldId="280"/>
        </pc:sldMkLst>
        <pc:spChg chg="mod">
          <ac:chgData name="linyd@gcu.edu.cn" userId="b8e7e040dcb4f74d" providerId="LiveId" clId="{46778ACD-A9A5-42E4-A6A0-D9A7673E5F79}" dt="2022-02-25T15:03:11.088" v="1222" actId="20577"/>
          <ac:spMkLst>
            <pc:docMk/>
            <pc:sldMk cId="3741444999" sldId="280"/>
            <ac:spMk id="3" creationId="{8DA40059-D9A2-4902-8909-B236ABD09457}"/>
          </ac:spMkLst>
        </pc:spChg>
        <pc:graphicFrameChg chg="add mod modGraphic">
          <ac:chgData name="linyd@gcu.edu.cn" userId="b8e7e040dcb4f74d" providerId="LiveId" clId="{46778ACD-A9A5-42E4-A6A0-D9A7673E5F79}" dt="2022-02-25T15:03:18.568" v="1223" actId="1076"/>
          <ac:graphicFrameMkLst>
            <pc:docMk/>
            <pc:sldMk cId="3741444999" sldId="280"/>
            <ac:graphicFrameMk id="4" creationId="{57FEECEE-1260-415C-B73F-E69056DCA4F3}"/>
          </ac:graphicFrameMkLst>
        </pc:graphicFrameChg>
      </pc:sldChg>
      <pc:sldChg chg="delSp modSp add mod delAnim">
        <pc:chgData name="linyd@gcu.edu.cn" userId="b8e7e040dcb4f74d" providerId="LiveId" clId="{46778ACD-A9A5-42E4-A6A0-D9A7673E5F79}" dt="2022-02-25T15:02:49.148" v="1214" actId="20577"/>
        <pc:sldMkLst>
          <pc:docMk/>
          <pc:sldMk cId="449232818" sldId="281"/>
        </pc:sldMkLst>
        <pc:spChg chg="mod">
          <ac:chgData name="linyd@gcu.edu.cn" userId="b8e7e040dcb4f74d" providerId="LiveId" clId="{46778ACD-A9A5-42E4-A6A0-D9A7673E5F79}" dt="2022-02-25T15:02:49.148" v="1214" actId="20577"/>
          <ac:spMkLst>
            <pc:docMk/>
            <pc:sldMk cId="449232818" sldId="281"/>
            <ac:spMk id="3" creationId="{8DA40059-D9A2-4902-8909-B236ABD09457}"/>
          </ac:spMkLst>
        </pc:spChg>
        <pc:graphicFrameChg chg="del">
          <ac:chgData name="linyd@gcu.edu.cn" userId="b8e7e040dcb4f74d" providerId="LiveId" clId="{46778ACD-A9A5-42E4-A6A0-D9A7673E5F79}" dt="2022-02-25T12:02:54.626" v="827" actId="478"/>
          <ac:graphicFrameMkLst>
            <pc:docMk/>
            <pc:sldMk cId="449232818" sldId="281"/>
            <ac:graphicFrameMk id="4" creationId="{57FEECEE-1260-415C-B73F-E69056DCA4F3}"/>
          </ac:graphicFrameMkLst>
        </pc:graphicFrameChg>
      </pc:sldChg>
      <pc:sldChg chg="addSp modSp new mod">
        <pc:chgData name="linyd@gcu.edu.cn" userId="b8e7e040dcb4f74d" providerId="LiveId" clId="{46778ACD-A9A5-42E4-A6A0-D9A7673E5F79}" dt="2022-02-26T15:48:23.060" v="3279" actId="6549"/>
        <pc:sldMkLst>
          <pc:docMk/>
          <pc:sldMk cId="2561402472" sldId="282"/>
        </pc:sldMkLst>
        <pc:spChg chg="mod">
          <ac:chgData name="linyd@gcu.edu.cn" userId="b8e7e040dcb4f74d" providerId="LiveId" clId="{46778ACD-A9A5-42E4-A6A0-D9A7673E5F79}" dt="2022-02-25T12:14:21.896" v="1191" actId="20577"/>
          <ac:spMkLst>
            <pc:docMk/>
            <pc:sldMk cId="2561402472" sldId="282"/>
            <ac:spMk id="2" creationId="{36C7FB14-63D1-4F82-A36D-E6C68658C313}"/>
          </ac:spMkLst>
        </pc:spChg>
        <pc:spChg chg="mod">
          <ac:chgData name="linyd@gcu.edu.cn" userId="b8e7e040dcb4f74d" providerId="LiveId" clId="{46778ACD-A9A5-42E4-A6A0-D9A7673E5F79}" dt="2022-02-26T15:48:23.060" v="3279" actId="6549"/>
          <ac:spMkLst>
            <pc:docMk/>
            <pc:sldMk cId="2561402472" sldId="282"/>
            <ac:spMk id="3" creationId="{61071E4D-6253-4A6C-A9B2-A47792178352}"/>
          </ac:spMkLst>
        </pc:spChg>
        <pc:spChg chg="add mod">
          <ac:chgData name="linyd@gcu.edu.cn" userId="b8e7e040dcb4f74d" providerId="LiveId" clId="{46778ACD-A9A5-42E4-A6A0-D9A7673E5F79}" dt="2022-02-25T15:27:10.374" v="1629" actId="1076"/>
          <ac:spMkLst>
            <pc:docMk/>
            <pc:sldMk cId="2561402472" sldId="282"/>
            <ac:spMk id="8" creationId="{8DD310B7-C6A9-436C-A8B9-29E8D9B4DCCD}"/>
          </ac:spMkLst>
        </pc:spChg>
        <pc:picChg chg="add mod">
          <ac:chgData name="linyd@gcu.edu.cn" userId="b8e7e040dcb4f74d" providerId="LiveId" clId="{46778ACD-A9A5-42E4-A6A0-D9A7673E5F79}" dt="2022-02-25T15:24:29.335" v="1623" actId="1076"/>
          <ac:picMkLst>
            <pc:docMk/>
            <pc:sldMk cId="2561402472" sldId="282"/>
            <ac:picMk id="5" creationId="{1DCD0BFA-6E14-4047-B149-B66215287240}"/>
          </ac:picMkLst>
        </pc:picChg>
        <pc:picChg chg="add mod">
          <ac:chgData name="linyd@gcu.edu.cn" userId="b8e7e040dcb4f74d" providerId="LiveId" clId="{46778ACD-A9A5-42E4-A6A0-D9A7673E5F79}" dt="2022-02-25T15:27:02.374" v="1627" actId="1076"/>
          <ac:picMkLst>
            <pc:docMk/>
            <pc:sldMk cId="2561402472" sldId="282"/>
            <ac:picMk id="7" creationId="{F81C9942-1B32-43E4-BE28-8FBA094D7EFC}"/>
          </ac:picMkLst>
        </pc:picChg>
      </pc:sldChg>
      <pc:sldChg chg="addSp delSp modSp add mod">
        <pc:chgData name="linyd@gcu.edu.cn" userId="b8e7e040dcb4f74d" providerId="LiveId" clId="{46778ACD-A9A5-42E4-A6A0-D9A7673E5F79}" dt="2022-02-25T15:52:51.164" v="1953" actId="207"/>
        <pc:sldMkLst>
          <pc:docMk/>
          <pc:sldMk cId="2657880841" sldId="283"/>
        </pc:sldMkLst>
        <pc:spChg chg="mod">
          <ac:chgData name="linyd@gcu.edu.cn" userId="b8e7e040dcb4f74d" providerId="LiveId" clId="{46778ACD-A9A5-42E4-A6A0-D9A7673E5F79}" dt="2022-02-25T15:52:51.164" v="1953" actId="207"/>
          <ac:spMkLst>
            <pc:docMk/>
            <pc:sldMk cId="2657880841" sldId="283"/>
            <ac:spMk id="3" creationId="{61071E4D-6253-4A6C-A9B2-A47792178352}"/>
          </ac:spMkLst>
        </pc:spChg>
        <pc:picChg chg="add mod">
          <ac:chgData name="linyd@gcu.edu.cn" userId="b8e7e040dcb4f74d" providerId="LiveId" clId="{46778ACD-A9A5-42E4-A6A0-D9A7673E5F79}" dt="2022-02-25T15:51:54.443" v="1859" actId="1076"/>
          <ac:picMkLst>
            <pc:docMk/>
            <pc:sldMk cId="2657880841" sldId="283"/>
            <ac:picMk id="6" creationId="{630DAC35-4C66-4BF0-92AB-DA34DE4F4FBF}"/>
          </ac:picMkLst>
        </pc:picChg>
        <pc:picChg chg="del">
          <ac:chgData name="linyd@gcu.edu.cn" userId="b8e7e040dcb4f74d" providerId="LiveId" clId="{46778ACD-A9A5-42E4-A6A0-D9A7673E5F79}" dt="2022-02-25T15:51:03.061" v="1855" actId="478"/>
          <ac:picMkLst>
            <pc:docMk/>
            <pc:sldMk cId="2657880841" sldId="283"/>
            <ac:picMk id="7" creationId="{F81C9942-1B32-43E4-BE28-8FBA094D7EFC}"/>
          </ac:picMkLst>
        </pc:picChg>
      </pc:sldChg>
      <pc:sldChg chg="addSp delSp modSp add mod">
        <pc:chgData name="linyd@gcu.edu.cn" userId="b8e7e040dcb4f74d" providerId="LiveId" clId="{46778ACD-A9A5-42E4-A6A0-D9A7673E5F79}" dt="2022-02-26T15:48:34.393" v="3280" actId="6549"/>
        <pc:sldMkLst>
          <pc:docMk/>
          <pc:sldMk cId="3275662435" sldId="284"/>
        </pc:sldMkLst>
        <pc:spChg chg="mod">
          <ac:chgData name="linyd@gcu.edu.cn" userId="b8e7e040dcb4f74d" providerId="LiveId" clId="{46778ACD-A9A5-42E4-A6A0-D9A7673E5F79}" dt="2022-02-26T15:48:34.393" v="3280" actId="6549"/>
          <ac:spMkLst>
            <pc:docMk/>
            <pc:sldMk cId="3275662435" sldId="284"/>
            <ac:spMk id="3" creationId="{61071E4D-6253-4A6C-A9B2-A47792178352}"/>
          </ac:spMkLst>
        </pc:spChg>
        <pc:spChg chg="del">
          <ac:chgData name="linyd@gcu.edu.cn" userId="b8e7e040dcb4f74d" providerId="LiveId" clId="{46778ACD-A9A5-42E4-A6A0-D9A7673E5F79}" dt="2022-02-25T15:57:33.584" v="2166" actId="478"/>
          <ac:spMkLst>
            <pc:docMk/>
            <pc:sldMk cId="3275662435" sldId="284"/>
            <ac:spMk id="8" creationId="{8DD310B7-C6A9-436C-A8B9-29E8D9B4DCCD}"/>
          </ac:spMkLst>
        </pc:spChg>
        <pc:picChg chg="mod">
          <ac:chgData name="linyd@gcu.edu.cn" userId="b8e7e040dcb4f74d" providerId="LiveId" clId="{46778ACD-A9A5-42E4-A6A0-D9A7673E5F79}" dt="2022-02-25T15:57:43.715" v="2169" actId="1076"/>
          <ac:picMkLst>
            <pc:docMk/>
            <pc:sldMk cId="3275662435" sldId="284"/>
            <ac:picMk id="5" creationId="{1DCD0BFA-6E14-4047-B149-B66215287240}"/>
          </ac:picMkLst>
        </pc:picChg>
        <pc:picChg chg="del">
          <ac:chgData name="linyd@gcu.edu.cn" userId="b8e7e040dcb4f74d" providerId="LiveId" clId="{46778ACD-A9A5-42E4-A6A0-D9A7673E5F79}" dt="2022-02-25T15:57:29.444" v="2164" actId="478"/>
          <ac:picMkLst>
            <pc:docMk/>
            <pc:sldMk cId="3275662435" sldId="284"/>
            <ac:picMk id="6" creationId="{630DAC35-4C66-4BF0-92AB-DA34DE4F4FBF}"/>
          </ac:picMkLst>
        </pc:picChg>
        <pc:picChg chg="add mod">
          <ac:chgData name="linyd@gcu.edu.cn" userId="b8e7e040dcb4f74d" providerId="LiveId" clId="{46778ACD-A9A5-42E4-A6A0-D9A7673E5F79}" dt="2022-02-25T15:57:40.099" v="2168" actId="1076"/>
          <ac:picMkLst>
            <pc:docMk/>
            <pc:sldMk cId="3275662435" sldId="284"/>
            <ac:picMk id="7" creationId="{3B04ADFE-8B94-473C-B11C-F86E7F9EFB3B}"/>
          </ac:picMkLst>
        </pc:picChg>
      </pc:sldChg>
      <pc:sldChg chg="modSp new mod">
        <pc:chgData name="linyd@gcu.edu.cn" userId="b8e7e040dcb4f74d" providerId="LiveId" clId="{46778ACD-A9A5-42E4-A6A0-D9A7673E5F79}" dt="2022-02-25T16:24:31.074" v="2685" actId="20577"/>
        <pc:sldMkLst>
          <pc:docMk/>
          <pc:sldMk cId="2246456672" sldId="285"/>
        </pc:sldMkLst>
        <pc:spChg chg="mod">
          <ac:chgData name="linyd@gcu.edu.cn" userId="b8e7e040dcb4f74d" providerId="LiveId" clId="{46778ACD-A9A5-42E4-A6A0-D9A7673E5F79}" dt="2022-02-25T16:01:40.059" v="2237" actId="20577"/>
          <ac:spMkLst>
            <pc:docMk/>
            <pc:sldMk cId="2246456672" sldId="285"/>
            <ac:spMk id="2" creationId="{CB51DCF0-DB55-41BE-B623-8CF2ABDE5286}"/>
          </ac:spMkLst>
        </pc:spChg>
        <pc:spChg chg="mod">
          <ac:chgData name="linyd@gcu.edu.cn" userId="b8e7e040dcb4f74d" providerId="LiveId" clId="{46778ACD-A9A5-42E4-A6A0-D9A7673E5F79}" dt="2022-02-25T16:24:31.074" v="2685" actId="20577"/>
          <ac:spMkLst>
            <pc:docMk/>
            <pc:sldMk cId="2246456672" sldId="285"/>
            <ac:spMk id="3" creationId="{61A15E52-AC85-4EFF-89BC-7F7DDA0DFDC3}"/>
          </ac:spMkLst>
        </pc:spChg>
      </pc:sldChg>
      <pc:sldChg chg="addSp modSp add mod">
        <pc:chgData name="linyd@gcu.edu.cn" userId="b8e7e040dcb4f74d" providerId="LiveId" clId="{46778ACD-A9A5-42E4-A6A0-D9A7673E5F79}" dt="2022-02-25T16:30:16.504" v="2939" actId="207"/>
        <pc:sldMkLst>
          <pc:docMk/>
          <pc:sldMk cId="954216574" sldId="286"/>
        </pc:sldMkLst>
        <pc:spChg chg="mod">
          <ac:chgData name="linyd@gcu.edu.cn" userId="b8e7e040dcb4f74d" providerId="LiveId" clId="{46778ACD-A9A5-42E4-A6A0-D9A7673E5F79}" dt="2022-02-25T16:30:16.504" v="2939" actId="207"/>
          <ac:spMkLst>
            <pc:docMk/>
            <pc:sldMk cId="954216574" sldId="286"/>
            <ac:spMk id="3" creationId="{61A15E52-AC85-4EFF-89BC-7F7DDA0DFDC3}"/>
          </ac:spMkLst>
        </pc:spChg>
        <pc:spChg chg="add mod">
          <ac:chgData name="linyd@gcu.edu.cn" userId="b8e7e040dcb4f74d" providerId="LiveId" clId="{46778ACD-A9A5-42E4-A6A0-D9A7673E5F79}" dt="2022-02-25T16:29:44.551" v="2931" actId="113"/>
          <ac:spMkLst>
            <pc:docMk/>
            <pc:sldMk cId="954216574" sldId="286"/>
            <ac:spMk id="7" creationId="{A06566FA-CC1D-44EB-A567-CCA836D24FFF}"/>
          </ac:spMkLst>
        </pc:spChg>
        <pc:spChg chg="add mod">
          <ac:chgData name="linyd@gcu.edu.cn" userId="b8e7e040dcb4f74d" providerId="LiveId" clId="{46778ACD-A9A5-42E4-A6A0-D9A7673E5F79}" dt="2022-02-25T16:29:52.582" v="2936" actId="20577"/>
          <ac:spMkLst>
            <pc:docMk/>
            <pc:sldMk cId="954216574" sldId="286"/>
            <ac:spMk id="8" creationId="{1FB48BDC-9D27-435C-ADC1-484B6FE0C90B}"/>
          </ac:spMkLst>
        </pc:spChg>
        <pc:spChg chg="add mod">
          <ac:chgData name="linyd@gcu.edu.cn" userId="b8e7e040dcb4f74d" providerId="LiveId" clId="{46778ACD-A9A5-42E4-A6A0-D9A7673E5F79}" dt="2022-02-25T16:30:01.648" v="2938" actId="1076"/>
          <ac:spMkLst>
            <pc:docMk/>
            <pc:sldMk cId="954216574" sldId="286"/>
            <ac:spMk id="9" creationId="{A649238D-B75B-4A8F-B7C3-FBF2C4517C87}"/>
          </ac:spMkLst>
        </pc:spChg>
        <pc:picChg chg="add mod">
          <ac:chgData name="linyd@gcu.edu.cn" userId="b8e7e040dcb4f74d" providerId="LiveId" clId="{46778ACD-A9A5-42E4-A6A0-D9A7673E5F79}" dt="2022-02-25T16:28:30.623" v="2842" actId="208"/>
          <ac:picMkLst>
            <pc:docMk/>
            <pc:sldMk cId="954216574" sldId="286"/>
            <ac:picMk id="5" creationId="{86E0EDEE-4886-4A24-B36A-CB9497ADB8A7}"/>
          </ac:picMkLst>
        </pc:picChg>
        <pc:picChg chg="add mod">
          <ac:chgData name="linyd@gcu.edu.cn" userId="b8e7e040dcb4f74d" providerId="LiveId" clId="{46778ACD-A9A5-42E4-A6A0-D9A7673E5F79}" dt="2022-02-25T16:28:40.471" v="2844" actId="1076"/>
          <ac:picMkLst>
            <pc:docMk/>
            <pc:sldMk cId="954216574" sldId="286"/>
            <ac:picMk id="6" creationId="{1865E709-53EA-4F3A-AB39-4B3FA270D7E9}"/>
          </ac:picMkLst>
        </pc:picChg>
      </pc:sldChg>
      <pc:sldChg chg="addSp delSp modSp add mod">
        <pc:chgData name="linyd@gcu.edu.cn" userId="b8e7e040dcb4f74d" providerId="LiveId" clId="{46778ACD-A9A5-42E4-A6A0-D9A7673E5F79}" dt="2022-02-26T15:40:33.408" v="3229" actId="207"/>
        <pc:sldMkLst>
          <pc:docMk/>
          <pc:sldMk cId="97186028" sldId="287"/>
        </pc:sldMkLst>
        <pc:spChg chg="mod">
          <ac:chgData name="linyd@gcu.edu.cn" userId="b8e7e040dcb4f74d" providerId="LiveId" clId="{46778ACD-A9A5-42E4-A6A0-D9A7673E5F79}" dt="2022-02-26T15:40:33.408" v="3229" actId="207"/>
          <ac:spMkLst>
            <pc:docMk/>
            <pc:sldMk cId="97186028" sldId="287"/>
            <ac:spMk id="3" creationId="{61A15E52-AC85-4EFF-89BC-7F7DDA0DFDC3}"/>
          </ac:spMkLst>
        </pc:spChg>
        <pc:spChg chg="del">
          <ac:chgData name="linyd@gcu.edu.cn" userId="b8e7e040dcb4f74d" providerId="LiveId" clId="{46778ACD-A9A5-42E4-A6A0-D9A7673E5F79}" dt="2022-02-25T16:31:51.928" v="2949" actId="478"/>
          <ac:spMkLst>
            <pc:docMk/>
            <pc:sldMk cId="97186028" sldId="287"/>
            <ac:spMk id="7" creationId="{A06566FA-CC1D-44EB-A567-CCA836D24FFF}"/>
          </ac:spMkLst>
        </pc:spChg>
        <pc:spChg chg="del">
          <ac:chgData name="linyd@gcu.edu.cn" userId="b8e7e040dcb4f74d" providerId="LiveId" clId="{46778ACD-A9A5-42E4-A6A0-D9A7673E5F79}" dt="2022-02-25T16:31:51.928" v="2949" actId="478"/>
          <ac:spMkLst>
            <pc:docMk/>
            <pc:sldMk cId="97186028" sldId="287"/>
            <ac:spMk id="8" creationId="{1FB48BDC-9D27-435C-ADC1-484B6FE0C90B}"/>
          </ac:spMkLst>
        </pc:spChg>
        <pc:spChg chg="del">
          <ac:chgData name="linyd@gcu.edu.cn" userId="b8e7e040dcb4f74d" providerId="LiveId" clId="{46778ACD-A9A5-42E4-A6A0-D9A7673E5F79}" dt="2022-02-25T16:31:51.928" v="2949" actId="478"/>
          <ac:spMkLst>
            <pc:docMk/>
            <pc:sldMk cId="97186028" sldId="287"/>
            <ac:spMk id="9" creationId="{A649238D-B75B-4A8F-B7C3-FBF2C4517C87}"/>
          </ac:spMkLst>
        </pc:spChg>
        <pc:spChg chg="add mod">
          <ac:chgData name="linyd@gcu.edu.cn" userId="b8e7e040dcb4f74d" providerId="LiveId" clId="{46778ACD-A9A5-42E4-A6A0-D9A7673E5F79}" dt="2022-02-26T15:39:26.087" v="3181" actId="1076"/>
          <ac:spMkLst>
            <pc:docMk/>
            <pc:sldMk cId="97186028" sldId="287"/>
            <ac:spMk id="12" creationId="{CFA3AFCE-78E2-40EE-BBF0-DCE1033FF3A7}"/>
          </ac:spMkLst>
        </pc:spChg>
        <pc:spChg chg="add mod">
          <ac:chgData name="linyd@gcu.edu.cn" userId="b8e7e040dcb4f74d" providerId="LiveId" clId="{46778ACD-A9A5-42E4-A6A0-D9A7673E5F79}" dt="2022-02-26T15:39:26.087" v="3181" actId="1076"/>
          <ac:spMkLst>
            <pc:docMk/>
            <pc:sldMk cId="97186028" sldId="287"/>
            <ac:spMk id="13" creationId="{7FC40A2B-584C-4693-BC01-4C4CC72166B0}"/>
          </ac:spMkLst>
        </pc:spChg>
        <pc:spChg chg="add mod">
          <ac:chgData name="linyd@gcu.edu.cn" userId="b8e7e040dcb4f74d" providerId="LiveId" clId="{46778ACD-A9A5-42E4-A6A0-D9A7673E5F79}" dt="2022-02-26T15:39:26.087" v="3181" actId="1076"/>
          <ac:spMkLst>
            <pc:docMk/>
            <pc:sldMk cId="97186028" sldId="287"/>
            <ac:spMk id="14" creationId="{24362855-70D8-48E6-9372-F598E7B78D71}"/>
          </ac:spMkLst>
        </pc:spChg>
        <pc:spChg chg="add mod">
          <ac:chgData name="linyd@gcu.edu.cn" userId="b8e7e040dcb4f74d" providerId="LiveId" clId="{46778ACD-A9A5-42E4-A6A0-D9A7673E5F79}" dt="2022-02-26T15:40:24.558" v="3227" actId="14100"/>
          <ac:spMkLst>
            <pc:docMk/>
            <pc:sldMk cId="97186028" sldId="287"/>
            <ac:spMk id="15" creationId="{76EF213A-EE5D-4A33-8250-844C2213CF37}"/>
          </ac:spMkLst>
        </pc:spChg>
        <pc:picChg chg="del">
          <ac:chgData name="linyd@gcu.edu.cn" userId="b8e7e040dcb4f74d" providerId="LiveId" clId="{46778ACD-A9A5-42E4-A6A0-D9A7673E5F79}" dt="2022-02-25T16:31:51.928" v="2949" actId="478"/>
          <ac:picMkLst>
            <pc:docMk/>
            <pc:sldMk cId="97186028" sldId="287"/>
            <ac:picMk id="5" creationId="{86E0EDEE-4886-4A24-B36A-CB9497ADB8A7}"/>
          </ac:picMkLst>
        </pc:picChg>
        <pc:picChg chg="del">
          <ac:chgData name="linyd@gcu.edu.cn" userId="b8e7e040dcb4f74d" providerId="LiveId" clId="{46778ACD-A9A5-42E4-A6A0-D9A7673E5F79}" dt="2022-02-25T16:31:51.928" v="2949" actId="478"/>
          <ac:picMkLst>
            <pc:docMk/>
            <pc:sldMk cId="97186028" sldId="287"/>
            <ac:picMk id="6" creationId="{1865E709-53EA-4F3A-AB39-4B3FA270D7E9}"/>
          </ac:picMkLst>
        </pc:picChg>
        <pc:picChg chg="add mod">
          <ac:chgData name="linyd@gcu.edu.cn" userId="b8e7e040dcb4f74d" providerId="LiveId" clId="{46778ACD-A9A5-42E4-A6A0-D9A7673E5F79}" dt="2022-02-26T15:39:26.087" v="3181" actId="1076"/>
          <ac:picMkLst>
            <pc:docMk/>
            <pc:sldMk cId="97186028" sldId="287"/>
            <ac:picMk id="10" creationId="{3BE37EC1-28E1-4135-B9AC-6F7CBDD20B20}"/>
          </ac:picMkLst>
        </pc:picChg>
        <pc:picChg chg="add mod">
          <ac:chgData name="linyd@gcu.edu.cn" userId="b8e7e040dcb4f74d" providerId="LiveId" clId="{46778ACD-A9A5-42E4-A6A0-D9A7673E5F79}" dt="2022-02-26T15:39:26.087" v="3181" actId="1076"/>
          <ac:picMkLst>
            <pc:docMk/>
            <pc:sldMk cId="97186028" sldId="287"/>
            <ac:picMk id="11" creationId="{D97963C0-D9AA-4008-A1F3-0BE72221D2B3}"/>
          </ac:picMkLst>
        </pc:picChg>
      </pc:sldChg>
      <pc:sldChg chg="addSp modSp new mod">
        <pc:chgData name="linyd@gcu.edu.cn" userId="b8e7e040dcb4f74d" providerId="LiveId" clId="{46778ACD-A9A5-42E4-A6A0-D9A7673E5F79}" dt="2022-02-26T16:19:34.578" v="3625" actId="207"/>
        <pc:sldMkLst>
          <pc:docMk/>
          <pc:sldMk cId="321269495" sldId="288"/>
        </pc:sldMkLst>
        <pc:spChg chg="mod">
          <ac:chgData name="linyd@gcu.edu.cn" userId="b8e7e040dcb4f74d" providerId="LiveId" clId="{46778ACD-A9A5-42E4-A6A0-D9A7673E5F79}" dt="2022-02-26T15:41:08.162" v="3242" actId="20577"/>
          <ac:spMkLst>
            <pc:docMk/>
            <pc:sldMk cId="321269495" sldId="288"/>
            <ac:spMk id="2" creationId="{D7E59D11-BB36-4891-ADCA-9FAC0E5AE0AD}"/>
          </ac:spMkLst>
        </pc:spChg>
        <pc:spChg chg="mod">
          <ac:chgData name="linyd@gcu.edu.cn" userId="b8e7e040dcb4f74d" providerId="LiveId" clId="{46778ACD-A9A5-42E4-A6A0-D9A7673E5F79}" dt="2022-02-26T16:19:34.578" v="3625" actId="207"/>
          <ac:spMkLst>
            <pc:docMk/>
            <pc:sldMk cId="321269495" sldId="288"/>
            <ac:spMk id="3" creationId="{C095ECDD-CF64-4A79-ADDC-4787D4DF25A4}"/>
          </ac:spMkLst>
        </pc:spChg>
        <pc:picChg chg="add mod">
          <ac:chgData name="linyd@gcu.edu.cn" userId="b8e7e040dcb4f74d" providerId="LiveId" clId="{46778ACD-A9A5-42E4-A6A0-D9A7673E5F79}" dt="2022-02-26T16:18:54.722" v="3565" actId="1076"/>
          <ac:picMkLst>
            <pc:docMk/>
            <pc:sldMk cId="321269495" sldId="288"/>
            <ac:picMk id="4" creationId="{B21E57AB-06CC-40FE-AEB0-9E2F5ADED06A}"/>
          </ac:picMkLst>
        </pc:picChg>
      </pc:sldChg>
      <pc:sldChg chg="addSp delSp modSp new mod modAnim">
        <pc:chgData name="linyd@gcu.edu.cn" userId="b8e7e040dcb4f74d" providerId="LiveId" clId="{46778ACD-A9A5-42E4-A6A0-D9A7673E5F79}" dt="2022-02-26T17:07:45.319" v="3963"/>
        <pc:sldMkLst>
          <pc:docMk/>
          <pc:sldMk cId="3207834903" sldId="289"/>
        </pc:sldMkLst>
        <pc:spChg chg="mod">
          <ac:chgData name="linyd@gcu.edu.cn" userId="b8e7e040dcb4f74d" providerId="LiveId" clId="{46778ACD-A9A5-42E4-A6A0-D9A7673E5F79}" dt="2022-02-26T16:19:43.092" v="3638" actId="20577"/>
          <ac:spMkLst>
            <pc:docMk/>
            <pc:sldMk cId="3207834903" sldId="289"/>
            <ac:spMk id="2" creationId="{2B41DA91-9013-4EB8-ABFC-494E6B14EA4D}"/>
          </ac:spMkLst>
        </pc:spChg>
        <pc:spChg chg="mod">
          <ac:chgData name="linyd@gcu.edu.cn" userId="b8e7e040dcb4f74d" providerId="LiveId" clId="{46778ACD-A9A5-42E4-A6A0-D9A7673E5F79}" dt="2022-02-26T16:22:06.851" v="3797" actId="20577"/>
          <ac:spMkLst>
            <pc:docMk/>
            <pc:sldMk cId="3207834903" sldId="289"/>
            <ac:spMk id="3" creationId="{8B48FDED-B41A-4CCA-99B5-86207338A27B}"/>
          </ac:spMkLst>
        </pc:spChg>
        <pc:spChg chg="add mod">
          <ac:chgData name="linyd@gcu.edu.cn" userId="b8e7e040dcb4f74d" providerId="LiveId" clId="{46778ACD-A9A5-42E4-A6A0-D9A7673E5F79}" dt="2022-02-26T16:47:45.246" v="3817" actId="1076"/>
          <ac:spMkLst>
            <pc:docMk/>
            <pc:sldMk cId="3207834903" sldId="289"/>
            <ac:spMk id="10" creationId="{1B33CA9C-10D0-4932-8A8A-018C1734A50B}"/>
          </ac:spMkLst>
        </pc:spChg>
        <pc:spChg chg="add mod">
          <ac:chgData name="linyd@gcu.edu.cn" userId="b8e7e040dcb4f74d" providerId="LiveId" clId="{46778ACD-A9A5-42E4-A6A0-D9A7673E5F79}" dt="2022-02-26T16:48:00.694" v="3820" actId="1076"/>
          <ac:spMkLst>
            <pc:docMk/>
            <pc:sldMk cId="3207834903" sldId="289"/>
            <ac:spMk id="11" creationId="{FE470539-EC75-4352-9AF7-82B72B19B763}"/>
          </ac:spMkLst>
        </pc:spChg>
        <pc:spChg chg="add mod">
          <ac:chgData name="linyd@gcu.edu.cn" userId="b8e7e040dcb4f74d" providerId="LiveId" clId="{46778ACD-A9A5-42E4-A6A0-D9A7673E5F79}" dt="2022-02-26T16:48:17.793" v="3822" actId="20577"/>
          <ac:spMkLst>
            <pc:docMk/>
            <pc:sldMk cId="3207834903" sldId="289"/>
            <ac:spMk id="12" creationId="{4EB68F7D-BED2-4359-873D-68828114E872}"/>
          </ac:spMkLst>
        </pc:spChg>
        <pc:spChg chg="add mod">
          <ac:chgData name="linyd@gcu.edu.cn" userId="b8e7e040dcb4f74d" providerId="LiveId" clId="{46778ACD-A9A5-42E4-A6A0-D9A7673E5F79}" dt="2022-02-26T16:59:49.893" v="3867" actId="1076"/>
          <ac:spMkLst>
            <pc:docMk/>
            <pc:sldMk cId="3207834903" sldId="289"/>
            <ac:spMk id="20" creationId="{966D966E-F477-4937-AF35-F5335F23427A}"/>
          </ac:spMkLst>
        </pc:spChg>
        <pc:spChg chg="add del mod">
          <ac:chgData name="linyd@gcu.edu.cn" userId="b8e7e040dcb4f74d" providerId="LiveId" clId="{46778ACD-A9A5-42E4-A6A0-D9A7673E5F79}" dt="2022-02-26T16:59:56.075" v="3869" actId="478"/>
          <ac:spMkLst>
            <pc:docMk/>
            <pc:sldMk cId="3207834903" sldId="289"/>
            <ac:spMk id="23" creationId="{A7EF6A90-63B1-4220-851B-E1204679BE15}"/>
          </ac:spMkLst>
        </pc:spChg>
        <pc:spChg chg="add mod">
          <ac:chgData name="linyd@gcu.edu.cn" userId="b8e7e040dcb4f74d" providerId="LiveId" clId="{46778ACD-A9A5-42E4-A6A0-D9A7673E5F79}" dt="2022-02-26T17:00:04.298" v="3872" actId="20577"/>
          <ac:spMkLst>
            <pc:docMk/>
            <pc:sldMk cId="3207834903" sldId="289"/>
            <ac:spMk id="24" creationId="{8F740241-35BD-45CF-BA06-41B3EED47DAD}"/>
          </ac:spMkLst>
        </pc:spChg>
        <pc:spChg chg="add mod">
          <ac:chgData name="linyd@gcu.edu.cn" userId="b8e7e040dcb4f74d" providerId="LiveId" clId="{46778ACD-A9A5-42E4-A6A0-D9A7673E5F79}" dt="2022-02-26T17:00:29.213" v="3876" actId="1582"/>
          <ac:spMkLst>
            <pc:docMk/>
            <pc:sldMk cId="3207834903" sldId="289"/>
            <ac:spMk id="25" creationId="{A2054499-919F-445B-9424-CCB3518B0B61}"/>
          </ac:spMkLst>
        </pc:spChg>
        <pc:spChg chg="add mod">
          <ac:chgData name="linyd@gcu.edu.cn" userId="b8e7e040dcb4f74d" providerId="LiveId" clId="{46778ACD-A9A5-42E4-A6A0-D9A7673E5F79}" dt="2022-02-26T17:00:58.580" v="3898" actId="1037"/>
          <ac:spMkLst>
            <pc:docMk/>
            <pc:sldMk cId="3207834903" sldId="289"/>
            <ac:spMk id="26" creationId="{2A5A43E8-6181-43BD-AEC3-18FF0E6DC259}"/>
          </ac:spMkLst>
        </pc:spChg>
        <pc:spChg chg="add mod">
          <ac:chgData name="linyd@gcu.edu.cn" userId="b8e7e040dcb4f74d" providerId="LiveId" clId="{46778ACD-A9A5-42E4-A6A0-D9A7673E5F79}" dt="2022-02-26T17:01:14.206" v="3912" actId="113"/>
          <ac:spMkLst>
            <pc:docMk/>
            <pc:sldMk cId="3207834903" sldId="289"/>
            <ac:spMk id="27" creationId="{10033C5B-F8B8-4363-BB96-DA7CC56AF17E}"/>
          </ac:spMkLst>
        </pc:spChg>
        <pc:spChg chg="add mod">
          <ac:chgData name="linyd@gcu.edu.cn" userId="b8e7e040dcb4f74d" providerId="LiveId" clId="{46778ACD-A9A5-42E4-A6A0-D9A7673E5F79}" dt="2022-02-26T17:02:05.634" v="3920" actId="20577"/>
          <ac:spMkLst>
            <pc:docMk/>
            <pc:sldMk cId="3207834903" sldId="289"/>
            <ac:spMk id="33" creationId="{91CF1A5A-4942-4BA9-BFA4-1E6194155960}"/>
          </ac:spMkLst>
        </pc:spChg>
        <pc:picChg chg="add del mod">
          <ac:chgData name="linyd@gcu.edu.cn" userId="b8e7e040dcb4f74d" providerId="LiveId" clId="{46778ACD-A9A5-42E4-A6A0-D9A7673E5F79}" dt="2022-02-26T16:46:50.050" v="3803" actId="478"/>
          <ac:picMkLst>
            <pc:docMk/>
            <pc:sldMk cId="3207834903" sldId="289"/>
            <ac:picMk id="5" creationId="{E60DD4E4-0F99-44FC-9EC1-DF1494174973}"/>
          </ac:picMkLst>
        </pc:picChg>
        <pc:picChg chg="add mod">
          <ac:chgData name="linyd@gcu.edu.cn" userId="b8e7e040dcb4f74d" providerId="LiveId" clId="{46778ACD-A9A5-42E4-A6A0-D9A7673E5F79}" dt="2022-02-26T16:47:17.006" v="3807" actId="1076"/>
          <ac:picMkLst>
            <pc:docMk/>
            <pc:sldMk cId="3207834903" sldId="289"/>
            <ac:picMk id="7" creationId="{F8769F3F-78E6-4D98-87CA-E88AFC2F73E8}"/>
          </ac:picMkLst>
        </pc:picChg>
        <pc:picChg chg="add del">
          <ac:chgData name="linyd@gcu.edu.cn" userId="b8e7e040dcb4f74d" providerId="LiveId" clId="{46778ACD-A9A5-42E4-A6A0-D9A7673E5F79}" dt="2022-02-26T16:59:45.320" v="3865" actId="22"/>
          <ac:picMkLst>
            <pc:docMk/>
            <pc:sldMk cId="3207834903" sldId="289"/>
            <ac:picMk id="22" creationId="{11FC9410-309B-4044-8D32-F5D3D715D3D2}"/>
          </ac:picMkLst>
        </pc:picChg>
        <pc:cxnChg chg="add mod">
          <ac:chgData name="linyd@gcu.edu.cn" userId="b8e7e040dcb4f74d" providerId="LiveId" clId="{46778ACD-A9A5-42E4-A6A0-D9A7673E5F79}" dt="2022-02-26T16:58:21.973" v="3824" actId="1582"/>
          <ac:cxnSpMkLst>
            <pc:docMk/>
            <pc:sldMk cId="3207834903" sldId="289"/>
            <ac:cxnSpMk id="9" creationId="{60E4300D-664E-449D-AFA1-861800263845}"/>
          </ac:cxnSpMkLst>
        </pc:cxnChg>
        <pc:cxnChg chg="add mod">
          <ac:chgData name="linyd@gcu.edu.cn" userId="b8e7e040dcb4f74d" providerId="LiveId" clId="{46778ACD-A9A5-42E4-A6A0-D9A7673E5F79}" dt="2022-02-26T16:59:12.604" v="3838" actId="1582"/>
          <ac:cxnSpMkLst>
            <pc:docMk/>
            <pc:sldMk cId="3207834903" sldId="289"/>
            <ac:cxnSpMk id="14" creationId="{4602D76C-BAC2-4792-8ED8-153D96F9AE52}"/>
          </ac:cxnSpMkLst>
        </pc:cxnChg>
        <pc:cxnChg chg="add mod">
          <ac:chgData name="linyd@gcu.edu.cn" userId="b8e7e040dcb4f74d" providerId="LiveId" clId="{46778ACD-A9A5-42E4-A6A0-D9A7673E5F79}" dt="2022-02-26T16:58:57.741" v="3833" actId="1582"/>
          <ac:cxnSpMkLst>
            <pc:docMk/>
            <pc:sldMk cId="3207834903" sldId="289"/>
            <ac:cxnSpMk id="15" creationId="{BF02D0F4-8299-4BB7-A33E-7C0694363819}"/>
          </ac:cxnSpMkLst>
        </pc:cxnChg>
        <pc:cxnChg chg="add mod">
          <ac:chgData name="linyd@gcu.edu.cn" userId="b8e7e040dcb4f74d" providerId="LiveId" clId="{46778ACD-A9A5-42E4-A6A0-D9A7673E5F79}" dt="2022-02-26T16:59:05.573" v="3836" actId="14100"/>
          <ac:cxnSpMkLst>
            <pc:docMk/>
            <pc:sldMk cId="3207834903" sldId="289"/>
            <ac:cxnSpMk id="16" creationId="{C0587709-344C-4090-A981-59D3E6E979D9}"/>
          </ac:cxnSpMkLst>
        </pc:cxnChg>
        <pc:cxnChg chg="add mod">
          <ac:chgData name="linyd@gcu.edu.cn" userId="b8e7e040dcb4f74d" providerId="LiveId" clId="{46778ACD-A9A5-42E4-A6A0-D9A7673E5F79}" dt="2022-02-26T16:59:27.927" v="3844" actId="1035"/>
          <ac:cxnSpMkLst>
            <pc:docMk/>
            <pc:sldMk cId="3207834903" sldId="289"/>
            <ac:cxnSpMk id="18" creationId="{B8AFF67A-8745-4ACC-AE1C-2E81565930D5}"/>
          </ac:cxnSpMkLst>
        </pc:cxnChg>
        <pc:cxnChg chg="add mod">
          <ac:chgData name="linyd@gcu.edu.cn" userId="b8e7e040dcb4f74d" providerId="LiveId" clId="{46778ACD-A9A5-42E4-A6A0-D9A7673E5F79}" dt="2022-02-26T17:01:29.701" v="3914" actId="14100"/>
          <ac:cxnSpMkLst>
            <pc:docMk/>
            <pc:sldMk cId="3207834903" sldId="289"/>
            <ac:cxnSpMk id="28" creationId="{73AA86E4-DD93-4D4B-87AB-701DA0A7F9FC}"/>
          </ac:cxnSpMkLst>
        </pc:cxnChg>
        <pc:cxnChg chg="add del mod">
          <ac:chgData name="linyd@gcu.edu.cn" userId="b8e7e040dcb4f74d" providerId="LiveId" clId="{46778ACD-A9A5-42E4-A6A0-D9A7673E5F79}" dt="2022-02-26T17:06:18.783" v="3953" actId="478"/>
          <ac:cxnSpMkLst>
            <pc:docMk/>
            <pc:sldMk cId="3207834903" sldId="289"/>
            <ac:cxnSpMk id="30" creationId="{D55EE080-AAFC-4BFF-A91E-7F2DB6562C0E}"/>
          </ac:cxnSpMkLst>
        </pc:cxnChg>
        <pc:cxnChg chg="add mod">
          <ac:chgData name="linyd@gcu.edu.cn" userId="b8e7e040dcb4f74d" providerId="LiveId" clId="{46778ACD-A9A5-42E4-A6A0-D9A7673E5F79}" dt="2022-02-26T17:01:56.245" v="3917" actId="14100"/>
          <ac:cxnSpMkLst>
            <pc:docMk/>
            <pc:sldMk cId="3207834903" sldId="289"/>
            <ac:cxnSpMk id="31" creationId="{BC81CE4C-4718-4D23-B1CC-A80809006F4F}"/>
          </ac:cxnSpMkLst>
        </pc:cxnChg>
      </pc:sldChg>
      <pc:sldChg chg="addSp delSp modSp new mod delAnim modAnim">
        <pc:chgData name="linyd@gcu.edu.cn" userId="b8e7e040dcb4f74d" providerId="LiveId" clId="{46778ACD-A9A5-42E4-A6A0-D9A7673E5F79}" dt="2022-02-27T15:09:05.980" v="5389" actId="478"/>
        <pc:sldMkLst>
          <pc:docMk/>
          <pc:sldMk cId="2075124569" sldId="290"/>
        </pc:sldMkLst>
        <pc:spChg chg="mod">
          <ac:chgData name="linyd@gcu.edu.cn" userId="b8e7e040dcb4f74d" providerId="LiveId" clId="{46778ACD-A9A5-42E4-A6A0-D9A7673E5F79}" dt="2022-02-26T17:10:31.839" v="3965"/>
          <ac:spMkLst>
            <pc:docMk/>
            <pc:sldMk cId="2075124569" sldId="290"/>
            <ac:spMk id="2" creationId="{2FE3D982-9FDD-4E7D-B04B-812FAE1F7020}"/>
          </ac:spMkLst>
        </pc:spChg>
        <pc:spChg chg="mod">
          <ac:chgData name="linyd@gcu.edu.cn" userId="b8e7e040dcb4f74d" providerId="LiveId" clId="{46778ACD-A9A5-42E4-A6A0-D9A7673E5F79}" dt="2022-02-27T15:08:41.478" v="5388" actId="207"/>
          <ac:spMkLst>
            <pc:docMk/>
            <pc:sldMk cId="2075124569" sldId="290"/>
            <ac:spMk id="3" creationId="{963C0ACC-E1C2-4402-9495-08FEEA087409}"/>
          </ac:spMkLst>
        </pc:spChg>
        <pc:spChg chg="add del mod">
          <ac:chgData name="linyd@gcu.edu.cn" userId="b8e7e040dcb4f74d" providerId="LiveId" clId="{46778ACD-A9A5-42E4-A6A0-D9A7673E5F79}" dt="2022-02-27T15:09:05.980" v="5389" actId="478"/>
          <ac:spMkLst>
            <pc:docMk/>
            <pc:sldMk cId="2075124569" sldId="290"/>
            <ac:spMk id="4" creationId="{A06C6B25-ED7B-4E73-A41D-8275B216D5CB}"/>
          </ac:spMkLst>
        </pc:spChg>
      </pc:sldChg>
      <pc:sldChg chg="addSp delSp modSp new mod delAnim modAnim">
        <pc:chgData name="linyd@gcu.edu.cn" userId="b8e7e040dcb4f74d" providerId="LiveId" clId="{46778ACD-A9A5-42E4-A6A0-D9A7673E5F79}" dt="2022-02-27T14:52:20.448" v="5128" actId="1076"/>
        <pc:sldMkLst>
          <pc:docMk/>
          <pc:sldMk cId="3363750065" sldId="291"/>
        </pc:sldMkLst>
        <pc:spChg chg="mod">
          <ac:chgData name="linyd@gcu.edu.cn" userId="b8e7e040dcb4f74d" providerId="LiveId" clId="{46778ACD-A9A5-42E4-A6A0-D9A7673E5F79}" dt="2022-02-27T14:16:47.664" v="4723"/>
          <ac:spMkLst>
            <pc:docMk/>
            <pc:sldMk cId="3363750065" sldId="291"/>
            <ac:spMk id="2" creationId="{A107F84C-ED3F-4079-A683-6C863A811730}"/>
          </ac:spMkLst>
        </pc:spChg>
        <pc:spChg chg="mod">
          <ac:chgData name="linyd@gcu.edu.cn" userId="b8e7e040dcb4f74d" providerId="LiveId" clId="{46778ACD-A9A5-42E4-A6A0-D9A7673E5F79}" dt="2022-02-27T14:48:42.705" v="5107" actId="20577"/>
          <ac:spMkLst>
            <pc:docMk/>
            <pc:sldMk cId="3363750065" sldId="291"/>
            <ac:spMk id="3" creationId="{930CF32B-27CB-4CD0-BD02-63A42A7BA98E}"/>
          </ac:spMkLst>
        </pc:spChg>
        <pc:spChg chg="add mod">
          <ac:chgData name="linyd@gcu.edu.cn" userId="b8e7e040dcb4f74d" providerId="LiveId" clId="{46778ACD-A9A5-42E4-A6A0-D9A7673E5F79}" dt="2022-02-27T14:32:14.873" v="5023" actId="1076"/>
          <ac:spMkLst>
            <pc:docMk/>
            <pc:sldMk cId="3363750065" sldId="291"/>
            <ac:spMk id="8" creationId="{66571AC8-23C1-4B9C-BBD0-DB805CAE1387}"/>
          </ac:spMkLst>
        </pc:spChg>
        <pc:spChg chg="add mod">
          <ac:chgData name="linyd@gcu.edu.cn" userId="b8e7e040dcb4f74d" providerId="LiveId" clId="{46778ACD-A9A5-42E4-A6A0-D9A7673E5F79}" dt="2022-02-27T14:32:14.873" v="5023" actId="1076"/>
          <ac:spMkLst>
            <pc:docMk/>
            <pc:sldMk cId="3363750065" sldId="291"/>
            <ac:spMk id="9" creationId="{4265D431-E330-40F4-A853-B082A76BE773}"/>
          </ac:spMkLst>
        </pc:spChg>
        <pc:spChg chg="add mod">
          <ac:chgData name="linyd@gcu.edu.cn" userId="b8e7e040dcb4f74d" providerId="LiveId" clId="{46778ACD-A9A5-42E4-A6A0-D9A7673E5F79}" dt="2022-02-27T14:32:14.873" v="5023" actId="1076"/>
          <ac:spMkLst>
            <pc:docMk/>
            <pc:sldMk cId="3363750065" sldId="291"/>
            <ac:spMk id="10" creationId="{47B3FE2B-3C51-483A-A7E6-595EC513A966}"/>
          </ac:spMkLst>
        </pc:spChg>
        <pc:spChg chg="add del mod">
          <ac:chgData name="linyd@gcu.edu.cn" userId="b8e7e040dcb4f74d" providerId="LiveId" clId="{46778ACD-A9A5-42E4-A6A0-D9A7673E5F79}" dt="2022-02-27T14:50:07.892" v="5116" actId="478"/>
          <ac:spMkLst>
            <pc:docMk/>
            <pc:sldMk cId="3363750065" sldId="291"/>
            <ac:spMk id="27" creationId="{687FF990-8E02-4806-ACF2-51E1BFC0B6D3}"/>
          </ac:spMkLst>
        </pc:spChg>
        <pc:spChg chg="add mod">
          <ac:chgData name="linyd@gcu.edu.cn" userId="b8e7e040dcb4f74d" providerId="LiveId" clId="{46778ACD-A9A5-42E4-A6A0-D9A7673E5F79}" dt="2022-02-27T14:52:20.448" v="5128" actId="1076"/>
          <ac:spMkLst>
            <pc:docMk/>
            <pc:sldMk cId="3363750065" sldId="291"/>
            <ac:spMk id="33" creationId="{5C141B68-17CC-4F79-B702-638D6280505D}"/>
          </ac:spMkLst>
        </pc:spChg>
        <pc:picChg chg="add del mod">
          <ac:chgData name="linyd@gcu.edu.cn" userId="b8e7e040dcb4f74d" providerId="LiveId" clId="{46778ACD-A9A5-42E4-A6A0-D9A7673E5F79}" dt="2022-02-27T14:24:38.367" v="4916" actId="478"/>
          <ac:picMkLst>
            <pc:docMk/>
            <pc:sldMk cId="3363750065" sldId="291"/>
            <ac:picMk id="4" creationId="{BC4B93E6-219C-483C-90C1-7BF35C433C82}"/>
          </ac:picMkLst>
        </pc:picChg>
        <pc:picChg chg="add mod">
          <ac:chgData name="linyd@gcu.edu.cn" userId="b8e7e040dcb4f74d" providerId="LiveId" clId="{46778ACD-A9A5-42E4-A6A0-D9A7673E5F79}" dt="2022-02-27T14:32:14.873" v="5023" actId="1076"/>
          <ac:picMkLst>
            <pc:docMk/>
            <pc:sldMk cId="3363750065" sldId="291"/>
            <ac:picMk id="7" creationId="{84BE8388-F505-40AD-80C4-2AFBF75B8D1E}"/>
          </ac:picMkLst>
        </pc:picChg>
        <pc:picChg chg="add mod">
          <ac:chgData name="linyd@gcu.edu.cn" userId="b8e7e040dcb4f74d" providerId="LiveId" clId="{46778ACD-A9A5-42E4-A6A0-D9A7673E5F79}" dt="2022-02-27T14:51:00.646" v="5122" actId="1076"/>
          <ac:picMkLst>
            <pc:docMk/>
            <pc:sldMk cId="3363750065" sldId="291"/>
            <ac:picMk id="31" creationId="{5183FF7C-3DF0-4209-BE53-A0E5F34A0121}"/>
          </ac:picMkLst>
        </pc:picChg>
        <pc:cxnChg chg="add mod">
          <ac:chgData name="linyd@gcu.edu.cn" userId="b8e7e040dcb4f74d" providerId="LiveId" clId="{46778ACD-A9A5-42E4-A6A0-D9A7673E5F79}" dt="2022-02-27T14:24:33.922" v="4915" actId="14100"/>
          <ac:cxnSpMkLst>
            <pc:docMk/>
            <pc:sldMk cId="3363750065" sldId="291"/>
            <ac:cxnSpMk id="5" creationId="{292330B0-8BEA-4F29-89D4-3A130FF1C5D8}"/>
          </ac:cxnSpMkLst>
        </pc:cxnChg>
        <pc:cxnChg chg="add mod">
          <ac:chgData name="linyd@gcu.edu.cn" userId="b8e7e040dcb4f74d" providerId="LiveId" clId="{46778ACD-A9A5-42E4-A6A0-D9A7673E5F79}" dt="2022-02-27T14:34:39.385" v="5060" actId="14100"/>
          <ac:cxnSpMkLst>
            <pc:docMk/>
            <pc:sldMk cId="3363750065" sldId="291"/>
            <ac:cxnSpMk id="11" creationId="{A542BC82-26A8-4FE0-AFDC-BB9232DDED56}"/>
          </ac:cxnSpMkLst>
        </pc:cxnChg>
        <pc:cxnChg chg="add mod">
          <ac:chgData name="linyd@gcu.edu.cn" userId="b8e7e040dcb4f74d" providerId="LiveId" clId="{46778ACD-A9A5-42E4-A6A0-D9A7673E5F79}" dt="2022-02-27T14:25:22.785" v="4921" actId="1076"/>
          <ac:cxnSpMkLst>
            <pc:docMk/>
            <pc:sldMk cId="3363750065" sldId="291"/>
            <ac:cxnSpMk id="12" creationId="{64B8A06E-18DF-49DE-9318-FE5D20B8AD19}"/>
          </ac:cxnSpMkLst>
        </pc:cxnChg>
        <pc:cxnChg chg="add mod">
          <ac:chgData name="linyd@gcu.edu.cn" userId="b8e7e040dcb4f74d" providerId="LiveId" clId="{46778ACD-A9A5-42E4-A6A0-D9A7673E5F79}" dt="2022-02-27T14:29:31.093" v="4953" actId="1035"/>
          <ac:cxnSpMkLst>
            <pc:docMk/>
            <pc:sldMk cId="3363750065" sldId="291"/>
            <ac:cxnSpMk id="15" creationId="{704D451E-8B8E-4D67-8A1C-3C46517C5E12}"/>
          </ac:cxnSpMkLst>
        </pc:cxnChg>
        <pc:cxnChg chg="add del mod">
          <ac:chgData name="linyd@gcu.edu.cn" userId="b8e7e040dcb4f74d" providerId="LiveId" clId="{46778ACD-A9A5-42E4-A6A0-D9A7673E5F79}" dt="2022-02-27T14:31:30.191" v="4961" actId="478"/>
          <ac:cxnSpMkLst>
            <pc:docMk/>
            <pc:sldMk cId="3363750065" sldId="291"/>
            <ac:cxnSpMk id="16" creationId="{E2826B07-6362-44EF-8CCF-B255BBDA0BC5}"/>
          </ac:cxnSpMkLst>
        </pc:cxnChg>
        <pc:cxnChg chg="add mod">
          <ac:chgData name="linyd@gcu.edu.cn" userId="b8e7e040dcb4f74d" providerId="LiveId" clId="{46778ACD-A9A5-42E4-A6A0-D9A7673E5F79}" dt="2022-02-27T14:34:18.410" v="5058" actId="14100"/>
          <ac:cxnSpMkLst>
            <pc:docMk/>
            <pc:sldMk cId="3363750065" sldId="291"/>
            <ac:cxnSpMk id="21" creationId="{17CA5A3B-EA68-43E7-8D04-4A85092D2745}"/>
          </ac:cxnSpMkLst>
        </pc:cxnChg>
        <pc:cxnChg chg="add mod">
          <ac:chgData name="linyd@gcu.edu.cn" userId="b8e7e040dcb4f74d" providerId="LiveId" clId="{46778ACD-A9A5-42E4-A6A0-D9A7673E5F79}" dt="2022-02-27T14:34:45.251" v="5061" actId="571"/>
          <ac:cxnSpMkLst>
            <pc:docMk/>
            <pc:sldMk cId="3363750065" sldId="291"/>
            <ac:cxnSpMk id="24" creationId="{F99AB45D-B963-4D21-8474-BC8D84484D24}"/>
          </ac:cxnSpMkLst>
        </pc:cxnChg>
        <pc:cxnChg chg="add mod">
          <ac:chgData name="linyd@gcu.edu.cn" userId="b8e7e040dcb4f74d" providerId="LiveId" clId="{46778ACD-A9A5-42E4-A6A0-D9A7673E5F79}" dt="2022-02-27T14:49:06.135" v="5110" actId="14100"/>
          <ac:cxnSpMkLst>
            <pc:docMk/>
            <pc:sldMk cId="3363750065" sldId="291"/>
            <ac:cxnSpMk id="28" creationId="{862F931A-A822-42CC-8D59-76CA0D0561FD}"/>
          </ac:cxnSpMkLst>
        </pc:cxnChg>
      </pc:sldChg>
      <pc:sldChg chg="addSp delSp modSp add mod delAnim modAnim">
        <pc:chgData name="linyd@gcu.edu.cn" userId="b8e7e040dcb4f74d" providerId="LiveId" clId="{46778ACD-A9A5-42E4-A6A0-D9A7673E5F79}" dt="2022-02-27T15:24:07.029" v="5478"/>
        <pc:sldMkLst>
          <pc:docMk/>
          <pc:sldMk cId="2529232874" sldId="292"/>
        </pc:sldMkLst>
        <pc:spChg chg="mod">
          <ac:chgData name="linyd@gcu.edu.cn" userId="b8e7e040dcb4f74d" providerId="LiveId" clId="{46778ACD-A9A5-42E4-A6A0-D9A7673E5F79}" dt="2022-02-27T15:19:47.890" v="5474" actId="207"/>
          <ac:spMkLst>
            <pc:docMk/>
            <pc:sldMk cId="2529232874" sldId="292"/>
            <ac:spMk id="3" creationId="{930CF32B-27CB-4CD0-BD02-63A42A7BA98E}"/>
          </ac:spMkLst>
        </pc:spChg>
        <pc:spChg chg="del">
          <ac:chgData name="linyd@gcu.edu.cn" userId="b8e7e040dcb4f74d" providerId="LiveId" clId="{46778ACD-A9A5-42E4-A6A0-D9A7673E5F79}" dt="2022-02-27T15:02:28.629" v="5242" actId="478"/>
          <ac:spMkLst>
            <pc:docMk/>
            <pc:sldMk cId="2529232874" sldId="292"/>
            <ac:spMk id="33" creationId="{5C141B68-17CC-4F79-B702-638D6280505D}"/>
          </ac:spMkLst>
        </pc:spChg>
        <pc:spChg chg="add mod">
          <ac:chgData name="linyd@gcu.edu.cn" userId="b8e7e040dcb4f74d" providerId="LiveId" clId="{46778ACD-A9A5-42E4-A6A0-D9A7673E5F79}" dt="2022-02-27T15:09:58.486" v="5402" actId="1037"/>
          <ac:spMkLst>
            <pc:docMk/>
            <pc:sldMk cId="2529232874" sldId="292"/>
            <ac:spMk id="64" creationId="{5D3DB70F-E937-4EFE-BDB3-726DB585141E}"/>
          </ac:spMkLst>
        </pc:spChg>
        <pc:picChg chg="mod">
          <ac:chgData name="linyd@gcu.edu.cn" userId="b8e7e040dcb4f74d" providerId="LiveId" clId="{46778ACD-A9A5-42E4-A6A0-D9A7673E5F79}" dt="2022-02-27T14:55:43.343" v="5191" actId="1076"/>
          <ac:picMkLst>
            <pc:docMk/>
            <pc:sldMk cId="2529232874" sldId="292"/>
            <ac:picMk id="7" creationId="{84BE8388-F505-40AD-80C4-2AFBF75B8D1E}"/>
          </ac:picMkLst>
        </pc:picChg>
        <pc:picChg chg="del">
          <ac:chgData name="linyd@gcu.edu.cn" userId="b8e7e040dcb4f74d" providerId="LiveId" clId="{46778ACD-A9A5-42E4-A6A0-D9A7673E5F79}" dt="2022-02-27T15:02:23.277" v="5241" actId="478"/>
          <ac:picMkLst>
            <pc:docMk/>
            <pc:sldMk cId="2529232874" sldId="292"/>
            <ac:picMk id="31" creationId="{5183FF7C-3DF0-4209-BE53-A0E5F34A0121}"/>
          </ac:picMkLst>
        </pc:picChg>
        <pc:cxnChg chg="mod">
          <ac:chgData name="linyd@gcu.edu.cn" userId="b8e7e040dcb4f74d" providerId="LiveId" clId="{46778ACD-A9A5-42E4-A6A0-D9A7673E5F79}" dt="2022-02-27T14:53:00.143" v="5140" actId="14100"/>
          <ac:cxnSpMkLst>
            <pc:docMk/>
            <pc:sldMk cId="2529232874" sldId="292"/>
            <ac:cxnSpMk id="12" creationId="{64B8A06E-18DF-49DE-9318-FE5D20B8AD19}"/>
          </ac:cxnSpMkLst>
        </pc:cxnChg>
        <pc:cxnChg chg="mod">
          <ac:chgData name="linyd@gcu.edu.cn" userId="b8e7e040dcb4f74d" providerId="LiveId" clId="{46778ACD-A9A5-42E4-A6A0-D9A7673E5F79}" dt="2022-02-27T14:53:25.654" v="5148" actId="14100"/>
          <ac:cxnSpMkLst>
            <pc:docMk/>
            <pc:sldMk cId="2529232874" sldId="292"/>
            <ac:cxnSpMk id="15" creationId="{704D451E-8B8E-4D67-8A1C-3C46517C5E12}"/>
          </ac:cxnSpMkLst>
        </pc:cxnChg>
        <pc:cxnChg chg="mod">
          <ac:chgData name="linyd@gcu.edu.cn" userId="b8e7e040dcb4f74d" providerId="LiveId" clId="{46778ACD-A9A5-42E4-A6A0-D9A7673E5F79}" dt="2022-02-27T15:01:29.988" v="5229" actId="1038"/>
          <ac:cxnSpMkLst>
            <pc:docMk/>
            <pc:sldMk cId="2529232874" sldId="292"/>
            <ac:cxnSpMk id="24" creationId="{F99AB45D-B963-4D21-8474-BC8D84484D24}"/>
          </ac:cxnSpMkLst>
        </pc:cxnChg>
        <pc:cxnChg chg="del">
          <ac:chgData name="linyd@gcu.edu.cn" userId="b8e7e040dcb4f74d" providerId="LiveId" clId="{46778ACD-A9A5-42E4-A6A0-D9A7673E5F79}" dt="2022-02-27T15:02:21.188" v="5240" actId="478"/>
          <ac:cxnSpMkLst>
            <pc:docMk/>
            <pc:sldMk cId="2529232874" sldId="292"/>
            <ac:cxnSpMk id="28" creationId="{862F931A-A822-42CC-8D59-76CA0D0561FD}"/>
          </ac:cxnSpMkLst>
        </pc:cxnChg>
        <pc:cxnChg chg="add mod">
          <ac:chgData name="linyd@gcu.edu.cn" userId="b8e7e040dcb4f74d" providerId="LiveId" clId="{46778ACD-A9A5-42E4-A6A0-D9A7673E5F79}" dt="2022-02-27T15:02:42.575" v="5243" actId="571"/>
          <ac:cxnSpMkLst>
            <pc:docMk/>
            <pc:sldMk cId="2529232874" sldId="292"/>
            <ac:cxnSpMk id="59" creationId="{2BAC5AF0-DF21-4129-9DC8-6ADF44199470}"/>
          </ac:cxnSpMkLst>
        </pc:cxnChg>
        <pc:cxnChg chg="add mod">
          <ac:chgData name="linyd@gcu.edu.cn" userId="b8e7e040dcb4f74d" providerId="LiveId" clId="{46778ACD-A9A5-42E4-A6A0-D9A7673E5F79}" dt="2022-02-27T15:09:41.453" v="5398" actId="14100"/>
          <ac:cxnSpMkLst>
            <pc:docMk/>
            <pc:sldMk cId="2529232874" sldId="292"/>
            <ac:cxnSpMk id="62" creationId="{128A6C4A-C6B6-47A0-A811-244C405A5DD3}"/>
          </ac:cxnSpMkLst>
        </pc:cxnChg>
        <pc:cxnChg chg="add mod">
          <ac:chgData name="linyd@gcu.edu.cn" userId="b8e7e040dcb4f74d" providerId="LiveId" clId="{46778ACD-A9A5-42E4-A6A0-D9A7673E5F79}" dt="2022-02-27T15:10:18.452" v="5405" actId="14100"/>
          <ac:cxnSpMkLst>
            <pc:docMk/>
            <pc:sldMk cId="2529232874" sldId="292"/>
            <ac:cxnSpMk id="65" creationId="{30327171-E541-4C82-976F-3D68F8C01881}"/>
          </ac:cxnSpMkLst>
        </pc:cxnChg>
        <pc:cxnChg chg="add mod">
          <ac:chgData name="linyd@gcu.edu.cn" userId="b8e7e040dcb4f74d" providerId="LiveId" clId="{46778ACD-A9A5-42E4-A6A0-D9A7673E5F79}" dt="2022-02-27T15:12:32.636" v="5415" actId="571"/>
          <ac:cxnSpMkLst>
            <pc:docMk/>
            <pc:sldMk cId="2529232874" sldId="292"/>
            <ac:cxnSpMk id="67" creationId="{E3A301A7-DE79-4322-8B27-73E2323E0E6B}"/>
          </ac:cxnSpMkLst>
        </pc:cxnChg>
        <pc:cxnChg chg="add mod">
          <ac:chgData name="linyd@gcu.edu.cn" userId="b8e7e040dcb4f74d" providerId="LiveId" clId="{46778ACD-A9A5-42E4-A6A0-D9A7673E5F79}" dt="2022-02-27T15:12:55.660" v="5417" actId="571"/>
          <ac:cxnSpMkLst>
            <pc:docMk/>
            <pc:sldMk cId="2529232874" sldId="292"/>
            <ac:cxnSpMk id="70" creationId="{C78BE5DA-39C2-405C-ABB1-E5AE27A9EBCF}"/>
          </ac:cxnSpMkLst>
        </pc:cxnChg>
        <pc:cxnChg chg="add mod">
          <ac:chgData name="linyd@gcu.edu.cn" userId="b8e7e040dcb4f74d" providerId="LiveId" clId="{46778ACD-A9A5-42E4-A6A0-D9A7673E5F79}" dt="2022-02-27T15:13:18.767" v="5420" actId="571"/>
          <ac:cxnSpMkLst>
            <pc:docMk/>
            <pc:sldMk cId="2529232874" sldId="292"/>
            <ac:cxnSpMk id="73" creationId="{4BCDB04F-68DF-4432-8854-81332B773986}"/>
          </ac:cxnSpMkLst>
        </pc:cxnChg>
        <pc:cxnChg chg="add mod">
          <ac:chgData name="linyd@gcu.edu.cn" userId="b8e7e040dcb4f74d" providerId="LiveId" clId="{46778ACD-A9A5-42E4-A6A0-D9A7673E5F79}" dt="2022-02-27T15:13:34.740" v="5430" actId="1037"/>
          <ac:cxnSpMkLst>
            <pc:docMk/>
            <pc:sldMk cId="2529232874" sldId="292"/>
            <ac:cxnSpMk id="74" creationId="{7A770B73-32D9-4491-A732-6E48AAAA8BA6}"/>
          </ac:cxnSpMkLst>
        </pc:cxnChg>
      </pc:sldChg>
      <pc:sldChg chg="addSp modSp mod modAnim">
        <pc:chgData name="linyd@gcu.edu.cn" userId="b8e7e040dcb4f74d" providerId="LiveId" clId="{46778ACD-A9A5-42E4-A6A0-D9A7673E5F79}" dt="2022-04-05T15:21:18.873" v="5534" actId="14100"/>
        <pc:sldMkLst>
          <pc:docMk/>
          <pc:sldMk cId="71035219" sldId="295"/>
        </pc:sldMkLst>
        <pc:spChg chg="add mod">
          <ac:chgData name="linyd@gcu.edu.cn" userId="b8e7e040dcb4f74d" providerId="LiveId" clId="{46778ACD-A9A5-42E4-A6A0-D9A7673E5F79}" dt="2022-04-05T15:21:18.873" v="5534" actId="14100"/>
          <ac:spMkLst>
            <pc:docMk/>
            <pc:sldMk cId="71035219" sldId="295"/>
            <ac:spMk id="6" creationId="{706BBEB7-E163-4DFA-8139-060D10828831}"/>
          </ac:spMkLst>
        </pc:spChg>
        <pc:picChg chg="add mod modCrop">
          <ac:chgData name="linyd@gcu.edu.cn" userId="b8e7e040dcb4f74d" providerId="LiveId" clId="{46778ACD-A9A5-42E4-A6A0-D9A7673E5F79}" dt="2022-04-05T15:20:32.867" v="5484" actId="1076"/>
          <ac:picMkLst>
            <pc:docMk/>
            <pc:sldMk cId="71035219" sldId="295"/>
            <ac:picMk id="5" creationId="{D6AE193D-E5FD-40A9-80A7-385E6956C567}"/>
          </ac:picMkLst>
        </pc:picChg>
      </pc:sldChg>
      <pc:sldChg chg="modSp new mod">
        <pc:chgData name="linyd@gcu.edu.cn" userId="b8e7e040dcb4f74d" providerId="LiveId" clId="{46778ACD-A9A5-42E4-A6A0-D9A7673E5F79}" dt="2022-04-05T15:45:53.616" v="5845" actId="20577"/>
        <pc:sldMkLst>
          <pc:docMk/>
          <pc:sldMk cId="419803779" sldId="296"/>
        </pc:sldMkLst>
        <pc:spChg chg="mod">
          <ac:chgData name="linyd@gcu.edu.cn" userId="b8e7e040dcb4f74d" providerId="LiveId" clId="{46778ACD-A9A5-42E4-A6A0-D9A7673E5F79}" dt="2022-04-05T15:21:58.215" v="5536"/>
          <ac:spMkLst>
            <pc:docMk/>
            <pc:sldMk cId="419803779" sldId="296"/>
            <ac:spMk id="2" creationId="{678AFA3F-ABF5-4CDB-A718-2619C5B3DEB2}"/>
          </ac:spMkLst>
        </pc:spChg>
        <pc:spChg chg="mod">
          <ac:chgData name="linyd@gcu.edu.cn" userId="b8e7e040dcb4f74d" providerId="LiveId" clId="{46778ACD-A9A5-42E4-A6A0-D9A7673E5F79}" dt="2022-04-05T15:45:53.616" v="5845" actId="20577"/>
          <ac:spMkLst>
            <pc:docMk/>
            <pc:sldMk cId="419803779" sldId="296"/>
            <ac:spMk id="3" creationId="{FCE4D742-309C-4C1F-9A00-E9E93B071B2A}"/>
          </ac:spMkLst>
        </pc:spChg>
      </pc:sldChg>
      <pc:sldChg chg="addSp delSp modSp new mod">
        <pc:chgData name="linyd@gcu.edu.cn" userId="b8e7e040dcb4f74d" providerId="LiveId" clId="{46778ACD-A9A5-42E4-A6A0-D9A7673E5F79}" dt="2022-04-05T15:53:40.104" v="6207" actId="571"/>
        <pc:sldMkLst>
          <pc:docMk/>
          <pc:sldMk cId="39473214" sldId="297"/>
        </pc:sldMkLst>
        <pc:spChg chg="del">
          <ac:chgData name="linyd@gcu.edu.cn" userId="b8e7e040dcb4f74d" providerId="LiveId" clId="{46778ACD-A9A5-42E4-A6A0-D9A7673E5F79}" dt="2022-04-05T15:46:03.905" v="5847" actId="478"/>
          <ac:spMkLst>
            <pc:docMk/>
            <pc:sldMk cId="39473214" sldId="297"/>
            <ac:spMk id="2" creationId="{7B8F41FD-0EB1-4E12-A160-4D72E4DB45C0}"/>
          </ac:spMkLst>
        </pc:spChg>
        <pc:spChg chg="del">
          <ac:chgData name="linyd@gcu.edu.cn" userId="b8e7e040dcb4f74d" providerId="LiveId" clId="{46778ACD-A9A5-42E4-A6A0-D9A7673E5F79}" dt="2022-04-05T15:46:03.905" v="5847" actId="478"/>
          <ac:spMkLst>
            <pc:docMk/>
            <pc:sldMk cId="39473214" sldId="297"/>
            <ac:spMk id="3" creationId="{E41A5E2F-9B2F-4D49-848A-4CFCA9E9571D}"/>
          </ac:spMkLst>
        </pc:spChg>
        <pc:spChg chg="add mod">
          <ac:chgData name="linyd@gcu.edu.cn" userId="b8e7e040dcb4f74d" providerId="LiveId" clId="{46778ACD-A9A5-42E4-A6A0-D9A7673E5F79}" dt="2022-04-05T15:52:56.973" v="6203" actId="1582"/>
          <ac:spMkLst>
            <pc:docMk/>
            <pc:sldMk cId="39473214" sldId="297"/>
            <ac:spMk id="5" creationId="{ED023B45-1BC3-4CC2-A9DD-88960E433CB7}"/>
          </ac:spMkLst>
        </pc:spChg>
        <pc:spChg chg="add mod">
          <ac:chgData name="linyd@gcu.edu.cn" userId="b8e7e040dcb4f74d" providerId="LiveId" clId="{46778ACD-A9A5-42E4-A6A0-D9A7673E5F79}" dt="2022-04-05T15:53:19.258" v="6204" actId="571"/>
          <ac:spMkLst>
            <pc:docMk/>
            <pc:sldMk cId="39473214" sldId="297"/>
            <ac:spMk id="6" creationId="{1D53836A-C992-4AB7-BA0B-3E7614E7377A}"/>
          </ac:spMkLst>
        </pc:spChg>
        <pc:spChg chg="add mod">
          <ac:chgData name="linyd@gcu.edu.cn" userId="b8e7e040dcb4f74d" providerId="LiveId" clId="{46778ACD-A9A5-42E4-A6A0-D9A7673E5F79}" dt="2022-04-05T15:53:27.400" v="6205" actId="571"/>
          <ac:spMkLst>
            <pc:docMk/>
            <pc:sldMk cId="39473214" sldId="297"/>
            <ac:spMk id="7" creationId="{66885048-9F52-4B7E-8F4A-38D7F37FD5D3}"/>
          </ac:spMkLst>
        </pc:spChg>
        <pc:spChg chg="add mod">
          <ac:chgData name="linyd@gcu.edu.cn" userId="b8e7e040dcb4f74d" providerId="LiveId" clId="{46778ACD-A9A5-42E4-A6A0-D9A7673E5F79}" dt="2022-04-05T15:53:34.952" v="6206" actId="571"/>
          <ac:spMkLst>
            <pc:docMk/>
            <pc:sldMk cId="39473214" sldId="297"/>
            <ac:spMk id="8" creationId="{6B30EB8B-0937-4102-B8C6-F16387F4CD11}"/>
          </ac:spMkLst>
        </pc:spChg>
        <pc:spChg chg="add mod">
          <ac:chgData name="linyd@gcu.edu.cn" userId="b8e7e040dcb4f74d" providerId="LiveId" clId="{46778ACD-A9A5-42E4-A6A0-D9A7673E5F79}" dt="2022-04-05T15:53:40.104" v="6207" actId="571"/>
          <ac:spMkLst>
            <pc:docMk/>
            <pc:sldMk cId="39473214" sldId="297"/>
            <ac:spMk id="9" creationId="{701F4DA0-B864-4816-9882-0F6D293C4852}"/>
          </ac:spMkLst>
        </pc:spChg>
        <pc:graphicFrameChg chg="add mod modGraphic">
          <ac:chgData name="linyd@gcu.edu.cn" userId="b8e7e040dcb4f74d" providerId="LiveId" clId="{46778ACD-A9A5-42E4-A6A0-D9A7673E5F79}" dt="2022-04-05T15:52:29.531" v="6199" actId="404"/>
          <ac:graphicFrameMkLst>
            <pc:docMk/>
            <pc:sldMk cId="39473214" sldId="297"/>
            <ac:graphicFrameMk id="4" creationId="{2F0D63CF-AF0F-4BEB-A43E-4A14D4666583}"/>
          </ac:graphicFrameMkLst>
        </pc:graphicFrameChg>
      </pc:sldChg>
      <pc:sldChg chg="modSp add mod">
        <pc:chgData name="linyd@gcu.edu.cn" userId="b8e7e040dcb4f74d" providerId="LiveId" clId="{46778ACD-A9A5-42E4-A6A0-D9A7673E5F79}" dt="2022-04-05T15:55:54.403" v="6318" actId="20577"/>
        <pc:sldMkLst>
          <pc:docMk/>
          <pc:sldMk cId="3159979344" sldId="298"/>
        </pc:sldMkLst>
        <pc:spChg chg="mod">
          <ac:chgData name="linyd@gcu.edu.cn" userId="b8e7e040dcb4f74d" providerId="LiveId" clId="{46778ACD-A9A5-42E4-A6A0-D9A7673E5F79}" dt="2022-04-05T15:55:54.403" v="6318" actId="20577"/>
          <ac:spMkLst>
            <pc:docMk/>
            <pc:sldMk cId="3159979344" sldId="298"/>
            <ac:spMk id="3" creationId="{FCE4D742-309C-4C1F-9A00-E9E93B071B2A}"/>
          </ac:spMkLst>
        </pc:spChg>
      </pc:sldChg>
      <pc:sldChg chg="addSp modSp add mod">
        <pc:chgData name="linyd@gcu.edu.cn" userId="b8e7e040dcb4f74d" providerId="LiveId" clId="{46778ACD-A9A5-42E4-A6A0-D9A7673E5F79}" dt="2022-04-05T16:05:10.296" v="6540" actId="20577"/>
        <pc:sldMkLst>
          <pc:docMk/>
          <pc:sldMk cId="2901561360" sldId="299"/>
        </pc:sldMkLst>
        <pc:spChg chg="mod">
          <ac:chgData name="linyd@gcu.edu.cn" userId="b8e7e040dcb4f74d" providerId="LiveId" clId="{46778ACD-A9A5-42E4-A6A0-D9A7673E5F79}" dt="2022-04-05T15:59:31.122" v="6481" actId="20577"/>
          <ac:spMkLst>
            <pc:docMk/>
            <pc:sldMk cId="2901561360" sldId="299"/>
            <ac:spMk id="3" creationId="{FCE4D742-309C-4C1F-9A00-E9E93B071B2A}"/>
          </ac:spMkLst>
        </pc:spChg>
        <pc:spChg chg="add mod">
          <ac:chgData name="linyd@gcu.edu.cn" userId="b8e7e040dcb4f74d" providerId="LiveId" clId="{46778ACD-A9A5-42E4-A6A0-D9A7673E5F79}" dt="2022-04-05T16:05:10.296" v="6540" actId="20577"/>
          <ac:spMkLst>
            <pc:docMk/>
            <pc:sldMk cId="2901561360" sldId="299"/>
            <ac:spMk id="6" creationId="{9A09B788-7788-4D70-AB06-E145F20A2598}"/>
          </ac:spMkLst>
        </pc:spChg>
        <pc:picChg chg="add mod">
          <ac:chgData name="linyd@gcu.edu.cn" userId="b8e7e040dcb4f74d" providerId="LiveId" clId="{46778ACD-A9A5-42E4-A6A0-D9A7673E5F79}" dt="2022-04-05T15:59:40.007" v="6485" actId="1076"/>
          <ac:picMkLst>
            <pc:docMk/>
            <pc:sldMk cId="2901561360" sldId="299"/>
            <ac:picMk id="5" creationId="{C3778171-E4A0-4C9F-9C60-169B0131E213}"/>
          </ac:picMkLst>
        </pc:picChg>
      </pc:sldChg>
      <pc:sldChg chg="addSp delSp modSp add mod">
        <pc:chgData name="linyd@gcu.edu.cn" userId="b8e7e040dcb4f74d" providerId="LiveId" clId="{46778ACD-A9A5-42E4-A6A0-D9A7673E5F79}" dt="2022-04-05T16:07:54.590" v="6575" actId="1076"/>
        <pc:sldMkLst>
          <pc:docMk/>
          <pc:sldMk cId="3495496461" sldId="300"/>
        </pc:sldMkLst>
        <pc:spChg chg="mod">
          <ac:chgData name="linyd@gcu.edu.cn" userId="b8e7e040dcb4f74d" providerId="LiveId" clId="{46778ACD-A9A5-42E4-A6A0-D9A7673E5F79}" dt="2022-04-05T16:07:16.635" v="6566" actId="113"/>
          <ac:spMkLst>
            <pc:docMk/>
            <pc:sldMk cId="3495496461" sldId="300"/>
            <ac:spMk id="3" creationId="{FCE4D742-309C-4C1F-9A00-E9E93B071B2A}"/>
          </ac:spMkLst>
        </pc:spChg>
        <pc:spChg chg="del mod">
          <ac:chgData name="linyd@gcu.edu.cn" userId="b8e7e040dcb4f74d" providerId="LiveId" clId="{46778ACD-A9A5-42E4-A6A0-D9A7673E5F79}" dt="2022-04-05T16:07:01.352" v="6546" actId="478"/>
          <ac:spMkLst>
            <pc:docMk/>
            <pc:sldMk cId="3495496461" sldId="300"/>
            <ac:spMk id="6" creationId="{9A09B788-7788-4D70-AB06-E145F20A2598}"/>
          </ac:spMkLst>
        </pc:spChg>
        <pc:picChg chg="del">
          <ac:chgData name="linyd@gcu.edu.cn" userId="b8e7e040dcb4f74d" providerId="LiveId" clId="{46778ACD-A9A5-42E4-A6A0-D9A7673E5F79}" dt="2022-04-05T16:07:18.309" v="6567" actId="478"/>
          <ac:picMkLst>
            <pc:docMk/>
            <pc:sldMk cId="3495496461" sldId="300"/>
            <ac:picMk id="5" creationId="{C3778171-E4A0-4C9F-9C60-169B0131E213}"/>
          </ac:picMkLst>
        </pc:picChg>
        <pc:picChg chg="add mod">
          <ac:chgData name="linyd@gcu.edu.cn" userId="b8e7e040dcb4f74d" providerId="LiveId" clId="{46778ACD-A9A5-42E4-A6A0-D9A7673E5F79}" dt="2022-04-05T16:07:33.309" v="6571" actId="1076"/>
          <ac:picMkLst>
            <pc:docMk/>
            <pc:sldMk cId="3495496461" sldId="300"/>
            <ac:picMk id="7" creationId="{3D162C7F-1F0A-4D14-9679-102D24743DC4}"/>
          </ac:picMkLst>
        </pc:picChg>
        <pc:picChg chg="add mod">
          <ac:chgData name="linyd@gcu.edu.cn" userId="b8e7e040dcb4f74d" providerId="LiveId" clId="{46778ACD-A9A5-42E4-A6A0-D9A7673E5F79}" dt="2022-04-05T16:07:54.590" v="6575" actId="1076"/>
          <ac:picMkLst>
            <pc:docMk/>
            <pc:sldMk cId="3495496461" sldId="300"/>
            <ac:picMk id="9" creationId="{41F5D18E-25CE-4E3F-810E-D235C4352565}"/>
          </ac:picMkLst>
        </pc:picChg>
      </pc:sldChg>
      <pc:sldChg chg="addSp delSp modSp add mod modAnim">
        <pc:chgData name="linyd@gcu.edu.cn" userId="b8e7e040dcb4f74d" providerId="LiveId" clId="{46778ACD-A9A5-42E4-A6A0-D9A7673E5F79}" dt="2022-04-05T16:18:50.992" v="6869" actId="20577"/>
        <pc:sldMkLst>
          <pc:docMk/>
          <pc:sldMk cId="2807325279" sldId="301"/>
        </pc:sldMkLst>
        <pc:spChg chg="mod">
          <ac:chgData name="linyd@gcu.edu.cn" userId="b8e7e040dcb4f74d" providerId="LiveId" clId="{46778ACD-A9A5-42E4-A6A0-D9A7673E5F79}" dt="2022-04-05T16:17:47.054" v="6829" actId="207"/>
          <ac:spMkLst>
            <pc:docMk/>
            <pc:sldMk cId="2807325279" sldId="301"/>
            <ac:spMk id="3" creationId="{FCE4D742-309C-4C1F-9A00-E9E93B071B2A}"/>
          </ac:spMkLst>
        </pc:spChg>
        <pc:spChg chg="del">
          <ac:chgData name="linyd@gcu.edu.cn" userId="b8e7e040dcb4f74d" providerId="LiveId" clId="{46778ACD-A9A5-42E4-A6A0-D9A7673E5F79}" dt="2022-04-05T16:17:06.549" v="6805" actId="478"/>
          <ac:spMkLst>
            <pc:docMk/>
            <pc:sldMk cId="2807325279" sldId="301"/>
            <ac:spMk id="6" creationId="{9A09B788-7788-4D70-AB06-E145F20A2598}"/>
          </ac:spMkLst>
        </pc:spChg>
        <pc:spChg chg="add mod">
          <ac:chgData name="linyd@gcu.edu.cn" userId="b8e7e040dcb4f74d" providerId="LiveId" clId="{46778ACD-A9A5-42E4-A6A0-D9A7673E5F79}" dt="2022-04-05T16:18:02.772" v="6833" actId="1582"/>
          <ac:spMkLst>
            <pc:docMk/>
            <pc:sldMk cId="2807325279" sldId="301"/>
            <ac:spMk id="8" creationId="{B4064EED-5C39-4FE8-8392-7B3D1A9BBB48}"/>
          </ac:spMkLst>
        </pc:spChg>
        <pc:spChg chg="add mod">
          <ac:chgData name="linyd@gcu.edu.cn" userId="b8e7e040dcb4f74d" providerId="LiveId" clId="{46778ACD-A9A5-42E4-A6A0-D9A7673E5F79}" dt="2022-04-05T16:18:50.992" v="6869" actId="20577"/>
          <ac:spMkLst>
            <pc:docMk/>
            <pc:sldMk cId="2807325279" sldId="301"/>
            <ac:spMk id="9" creationId="{315061D0-9A99-49C2-8E06-010096856560}"/>
          </ac:spMkLst>
        </pc:spChg>
        <pc:picChg chg="del">
          <ac:chgData name="linyd@gcu.edu.cn" userId="b8e7e040dcb4f74d" providerId="LiveId" clId="{46778ACD-A9A5-42E4-A6A0-D9A7673E5F79}" dt="2022-04-05T16:16:39.026" v="6792" actId="478"/>
          <ac:picMkLst>
            <pc:docMk/>
            <pc:sldMk cId="2807325279" sldId="301"/>
            <ac:picMk id="5" creationId="{C3778171-E4A0-4C9F-9C60-169B0131E213}"/>
          </ac:picMkLst>
        </pc:picChg>
        <pc:picChg chg="add mod">
          <ac:chgData name="linyd@gcu.edu.cn" userId="b8e7e040dcb4f74d" providerId="LiveId" clId="{46778ACD-A9A5-42E4-A6A0-D9A7673E5F79}" dt="2022-04-05T16:17:03.884" v="6804" actId="1035"/>
          <ac:picMkLst>
            <pc:docMk/>
            <pc:sldMk cId="2807325279" sldId="301"/>
            <ac:picMk id="7" creationId="{4DD29693-DCE6-476D-A7B7-DE14AAA86D39}"/>
          </ac:picMkLst>
        </pc:picChg>
      </pc:sldChg>
      <pc:sldChg chg="addSp delSp modSp add mod delAnim modAnim">
        <pc:chgData name="linyd@gcu.edu.cn" userId="b8e7e040dcb4f74d" providerId="LiveId" clId="{46778ACD-A9A5-42E4-A6A0-D9A7673E5F79}" dt="2022-04-05T16:23:15.355" v="7005" actId="6549"/>
        <pc:sldMkLst>
          <pc:docMk/>
          <pc:sldMk cId="3673431348" sldId="302"/>
        </pc:sldMkLst>
        <pc:spChg chg="mod">
          <ac:chgData name="linyd@gcu.edu.cn" userId="b8e7e040dcb4f74d" providerId="LiveId" clId="{46778ACD-A9A5-42E4-A6A0-D9A7673E5F79}" dt="2022-04-05T16:23:15.355" v="7005" actId="6549"/>
          <ac:spMkLst>
            <pc:docMk/>
            <pc:sldMk cId="3673431348" sldId="302"/>
            <ac:spMk id="3" creationId="{FCE4D742-309C-4C1F-9A00-E9E93B071B2A}"/>
          </ac:spMkLst>
        </pc:spChg>
        <pc:spChg chg="add mod">
          <ac:chgData name="linyd@gcu.edu.cn" userId="b8e7e040dcb4f74d" providerId="LiveId" clId="{46778ACD-A9A5-42E4-A6A0-D9A7673E5F79}" dt="2022-04-05T16:22:00.413" v="6934" actId="1076"/>
          <ac:spMkLst>
            <pc:docMk/>
            <pc:sldMk cId="3673431348" sldId="302"/>
            <ac:spMk id="6" creationId="{678B293A-88CB-4441-9624-EFB6CD6B844C}"/>
          </ac:spMkLst>
        </pc:spChg>
        <pc:spChg chg="del">
          <ac:chgData name="linyd@gcu.edu.cn" userId="b8e7e040dcb4f74d" providerId="LiveId" clId="{46778ACD-A9A5-42E4-A6A0-D9A7673E5F79}" dt="2022-04-05T16:20:32.683" v="6873" actId="478"/>
          <ac:spMkLst>
            <pc:docMk/>
            <pc:sldMk cId="3673431348" sldId="302"/>
            <ac:spMk id="8" creationId="{B4064EED-5C39-4FE8-8392-7B3D1A9BBB48}"/>
          </ac:spMkLst>
        </pc:spChg>
        <pc:spChg chg="del">
          <ac:chgData name="linyd@gcu.edu.cn" userId="b8e7e040dcb4f74d" providerId="LiveId" clId="{46778ACD-A9A5-42E4-A6A0-D9A7673E5F79}" dt="2022-04-05T16:20:29.819" v="6871" actId="478"/>
          <ac:spMkLst>
            <pc:docMk/>
            <pc:sldMk cId="3673431348" sldId="302"/>
            <ac:spMk id="9" creationId="{315061D0-9A99-49C2-8E06-010096856560}"/>
          </ac:spMkLst>
        </pc:spChg>
        <pc:spChg chg="add mod">
          <ac:chgData name="linyd@gcu.edu.cn" userId="b8e7e040dcb4f74d" providerId="LiveId" clId="{46778ACD-A9A5-42E4-A6A0-D9A7673E5F79}" dt="2022-04-05T16:22:49.172" v="7002" actId="1076"/>
          <ac:spMkLst>
            <pc:docMk/>
            <pc:sldMk cId="3673431348" sldId="302"/>
            <ac:spMk id="10" creationId="{4C8C9834-1831-40C1-9919-932E44B5DC21}"/>
          </ac:spMkLst>
        </pc:spChg>
        <pc:picChg chg="add mod">
          <ac:chgData name="linyd@gcu.edu.cn" userId="b8e7e040dcb4f74d" providerId="LiveId" clId="{46778ACD-A9A5-42E4-A6A0-D9A7673E5F79}" dt="2022-04-05T16:21:21.716" v="6904" actId="1076"/>
          <ac:picMkLst>
            <pc:docMk/>
            <pc:sldMk cId="3673431348" sldId="302"/>
            <ac:picMk id="5" creationId="{B4434D9F-F14A-4449-A862-A5D56B6E9855}"/>
          </ac:picMkLst>
        </pc:picChg>
        <pc:picChg chg="del">
          <ac:chgData name="linyd@gcu.edu.cn" userId="b8e7e040dcb4f74d" providerId="LiveId" clId="{46778ACD-A9A5-42E4-A6A0-D9A7673E5F79}" dt="2022-04-05T16:20:31.010" v="6872" actId="478"/>
          <ac:picMkLst>
            <pc:docMk/>
            <pc:sldMk cId="3673431348" sldId="302"/>
            <ac:picMk id="7" creationId="{4DD29693-DCE6-476D-A7B7-DE14AAA86D39}"/>
          </ac:picMkLst>
        </pc:picChg>
      </pc:sldChg>
      <pc:sldChg chg="addSp delSp modSp add mod delAnim modAnim">
        <pc:chgData name="linyd@gcu.edu.cn" userId="b8e7e040dcb4f74d" providerId="LiveId" clId="{46778ACD-A9A5-42E4-A6A0-D9A7673E5F79}" dt="2022-04-05T16:24:16.668" v="7053" actId="1076"/>
        <pc:sldMkLst>
          <pc:docMk/>
          <pc:sldMk cId="1948204021" sldId="303"/>
        </pc:sldMkLst>
        <pc:spChg chg="mod">
          <ac:chgData name="linyd@gcu.edu.cn" userId="b8e7e040dcb4f74d" providerId="LiveId" clId="{46778ACD-A9A5-42E4-A6A0-D9A7673E5F79}" dt="2022-04-05T16:23:24.139" v="7008" actId="20577"/>
          <ac:spMkLst>
            <pc:docMk/>
            <pc:sldMk cId="1948204021" sldId="303"/>
            <ac:spMk id="3" creationId="{FCE4D742-309C-4C1F-9A00-E9E93B071B2A}"/>
          </ac:spMkLst>
        </pc:spChg>
        <pc:spChg chg="del">
          <ac:chgData name="linyd@gcu.edu.cn" userId="b8e7e040dcb4f74d" providerId="LiveId" clId="{46778ACD-A9A5-42E4-A6A0-D9A7673E5F79}" dt="2022-04-05T16:23:27.277" v="7009" actId="478"/>
          <ac:spMkLst>
            <pc:docMk/>
            <pc:sldMk cId="1948204021" sldId="303"/>
            <ac:spMk id="6" creationId="{678B293A-88CB-4441-9624-EFB6CD6B844C}"/>
          </ac:spMkLst>
        </pc:spChg>
        <pc:spChg chg="add mod">
          <ac:chgData name="linyd@gcu.edu.cn" userId="b8e7e040dcb4f74d" providerId="LiveId" clId="{46778ACD-A9A5-42E4-A6A0-D9A7673E5F79}" dt="2022-04-05T16:24:16.668" v="7053" actId="1076"/>
          <ac:spMkLst>
            <pc:docMk/>
            <pc:sldMk cId="1948204021" sldId="303"/>
            <ac:spMk id="9" creationId="{C0DE58E0-3B29-4598-997D-C5E42686B3F7}"/>
          </ac:spMkLst>
        </pc:spChg>
        <pc:spChg chg="del">
          <ac:chgData name="linyd@gcu.edu.cn" userId="b8e7e040dcb4f74d" providerId="LiveId" clId="{46778ACD-A9A5-42E4-A6A0-D9A7673E5F79}" dt="2022-04-05T16:23:28.570" v="7010" actId="478"/>
          <ac:spMkLst>
            <pc:docMk/>
            <pc:sldMk cId="1948204021" sldId="303"/>
            <ac:spMk id="10" creationId="{4C8C9834-1831-40C1-9919-932E44B5DC21}"/>
          </ac:spMkLst>
        </pc:spChg>
        <pc:picChg chg="del">
          <ac:chgData name="linyd@gcu.edu.cn" userId="b8e7e040dcb4f74d" providerId="LiveId" clId="{46778ACD-A9A5-42E4-A6A0-D9A7673E5F79}" dt="2022-04-05T16:23:50.529" v="7011" actId="478"/>
          <ac:picMkLst>
            <pc:docMk/>
            <pc:sldMk cId="1948204021" sldId="303"/>
            <ac:picMk id="5" creationId="{B4434D9F-F14A-4449-A862-A5D56B6E9855}"/>
          </ac:picMkLst>
        </pc:picChg>
        <pc:picChg chg="add mod">
          <ac:chgData name="linyd@gcu.edu.cn" userId="b8e7e040dcb4f74d" providerId="LiveId" clId="{46778ACD-A9A5-42E4-A6A0-D9A7673E5F79}" dt="2022-04-05T16:23:56.500" v="7015" actId="1076"/>
          <ac:picMkLst>
            <pc:docMk/>
            <pc:sldMk cId="1948204021" sldId="303"/>
            <ac:picMk id="7" creationId="{0126A542-2625-424D-869B-209F5BCF81D5}"/>
          </ac:picMkLst>
        </pc:picChg>
      </pc:sldChg>
      <pc:sldChg chg="add del">
        <pc:chgData name="linyd@gcu.edu.cn" userId="b8e7e040dcb4f74d" providerId="LiveId" clId="{46778ACD-A9A5-42E4-A6A0-D9A7673E5F79}" dt="2022-04-05T16:23:19.037" v="7006" actId="47"/>
        <pc:sldMkLst>
          <pc:docMk/>
          <pc:sldMk cId="3225557375" sldId="303"/>
        </pc:sldMkLst>
      </pc:sldChg>
      <pc:sldChg chg="addSp delSp modSp add mod delAnim">
        <pc:chgData name="linyd@gcu.edu.cn" userId="b8e7e040dcb4f74d" providerId="LiveId" clId="{46778ACD-A9A5-42E4-A6A0-D9A7673E5F79}" dt="2022-04-05T16:54:49.961" v="7323" actId="20577"/>
        <pc:sldMkLst>
          <pc:docMk/>
          <pc:sldMk cId="1373427058" sldId="304"/>
        </pc:sldMkLst>
        <pc:spChg chg="mod">
          <ac:chgData name="linyd@gcu.edu.cn" userId="b8e7e040dcb4f74d" providerId="LiveId" clId="{46778ACD-A9A5-42E4-A6A0-D9A7673E5F79}" dt="2022-04-05T16:30:37.932" v="7176" actId="1076"/>
          <ac:spMkLst>
            <pc:docMk/>
            <pc:sldMk cId="1373427058" sldId="304"/>
            <ac:spMk id="3" creationId="{FCE4D742-309C-4C1F-9A00-E9E93B071B2A}"/>
          </ac:spMkLst>
        </pc:spChg>
        <pc:spChg chg="add mod">
          <ac:chgData name="linyd@gcu.edu.cn" userId="b8e7e040dcb4f74d" providerId="LiveId" clId="{46778ACD-A9A5-42E4-A6A0-D9A7673E5F79}" dt="2022-04-05T16:54:22.306" v="7295" actId="1582"/>
          <ac:spMkLst>
            <pc:docMk/>
            <pc:sldMk cId="1373427058" sldId="304"/>
            <ac:spMk id="6" creationId="{B7A4FB21-2F64-461C-BC13-0EBB1C38B8A1}"/>
          </ac:spMkLst>
        </pc:spChg>
        <pc:spChg chg="add mod">
          <ac:chgData name="linyd@gcu.edu.cn" userId="b8e7e040dcb4f74d" providerId="LiveId" clId="{46778ACD-A9A5-42E4-A6A0-D9A7673E5F79}" dt="2022-04-05T16:47:08.482" v="7203" actId="1076"/>
          <ac:spMkLst>
            <pc:docMk/>
            <pc:sldMk cId="1373427058" sldId="304"/>
            <ac:spMk id="8" creationId="{D9B2B843-699B-4777-9D26-A7FF24388048}"/>
          </ac:spMkLst>
        </pc:spChg>
        <pc:spChg chg="del">
          <ac:chgData name="linyd@gcu.edu.cn" userId="b8e7e040dcb4f74d" providerId="LiveId" clId="{46778ACD-A9A5-42E4-A6A0-D9A7673E5F79}" dt="2022-04-05T16:24:22.469" v="7055" actId="478"/>
          <ac:spMkLst>
            <pc:docMk/>
            <pc:sldMk cId="1373427058" sldId="304"/>
            <ac:spMk id="9" creationId="{C0DE58E0-3B29-4598-997D-C5E42686B3F7}"/>
          </ac:spMkLst>
        </pc:spChg>
        <pc:spChg chg="add del mod">
          <ac:chgData name="linyd@gcu.edu.cn" userId="b8e7e040dcb4f74d" providerId="LiveId" clId="{46778ACD-A9A5-42E4-A6A0-D9A7673E5F79}" dt="2022-04-05T16:30:39.844" v="7177" actId="478"/>
          <ac:spMkLst>
            <pc:docMk/>
            <pc:sldMk cId="1373427058" sldId="304"/>
            <ac:spMk id="10" creationId="{D074BFAE-9428-489F-8C1C-361A3E3E9AC3}"/>
          </ac:spMkLst>
        </pc:spChg>
        <pc:spChg chg="add del mod">
          <ac:chgData name="linyd@gcu.edu.cn" userId="b8e7e040dcb4f74d" providerId="LiveId" clId="{46778ACD-A9A5-42E4-A6A0-D9A7673E5F79}" dt="2022-04-05T16:53:55.311" v="7290" actId="478"/>
          <ac:spMkLst>
            <pc:docMk/>
            <pc:sldMk cId="1373427058" sldId="304"/>
            <ac:spMk id="11" creationId="{24E7CDCD-868C-447F-9F74-933AA108A2C3}"/>
          </ac:spMkLst>
        </pc:spChg>
        <pc:spChg chg="add mod">
          <ac:chgData name="linyd@gcu.edu.cn" userId="b8e7e040dcb4f74d" providerId="LiveId" clId="{46778ACD-A9A5-42E4-A6A0-D9A7673E5F79}" dt="2022-04-05T16:48:12.065" v="7263" actId="1582"/>
          <ac:spMkLst>
            <pc:docMk/>
            <pc:sldMk cId="1373427058" sldId="304"/>
            <ac:spMk id="12" creationId="{61B305C2-22DA-491D-BCA4-539D4C1077DA}"/>
          </ac:spMkLst>
        </pc:spChg>
        <pc:spChg chg="add mod">
          <ac:chgData name="linyd@gcu.edu.cn" userId="b8e7e040dcb4f74d" providerId="LiveId" clId="{46778ACD-A9A5-42E4-A6A0-D9A7673E5F79}" dt="2022-04-05T16:48:21.281" v="7265" actId="1582"/>
          <ac:spMkLst>
            <pc:docMk/>
            <pc:sldMk cId="1373427058" sldId="304"/>
            <ac:spMk id="13" creationId="{0F6398FE-414D-4C7A-B245-BA57AAF7C358}"/>
          </ac:spMkLst>
        </pc:spChg>
        <pc:spChg chg="add mod">
          <ac:chgData name="linyd@gcu.edu.cn" userId="b8e7e040dcb4f74d" providerId="LiveId" clId="{46778ACD-A9A5-42E4-A6A0-D9A7673E5F79}" dt="2022-04-05T16:48:30.026" v="7267" actId="1582"/>
          <ac:spMkLst>
            <pc:docMk/>
            <pc:sldMk cId="1373427058" sldId="304"/>
            <ac:spMk id="14" creationId="{BE018BFC-9136-4139-86C0-1419A56A7498}"/>
          </ac:spMkLst>
        </pc:spChg>
        <pc:spChg chg="add del mod">
          <ac:chgData name="linyd@gcu.edu.cn" userId="b8e7e040dcb4f74d" providerId="LiveId" clId="{46778ACD-A9A5-42E4-A6A0-D9A7673E5F79}" dt="2022-04-05T16:50:22.285" v="7279" actId="478"/>
          <ac:spMkLst>
            <pc:docMk/>
            <pc:sldMk cId="1373427058" sldId="304"/>
            <ac:spMk id="16" creationId="{3E0740F6-721C-4868-9412-FDE8532CCE64}"/>
          </ac:spMkLst>
        </pc:spChg>
        <pc:spChg chg="add mod">
          <ac:chgData name="linyd@gcu.edu.cn" userId="b8e7e040dcb4f74d" providerId="LiveId" clId="{46778ACD-A9A5-42E4-A6A0-D9A7673E5F79}" dt="2022-04-05T16:47:14.370" v="7206" actId="20577"/>
          <ac:spMkLst>
            <pc:docMk/>
            <pc:sldMk cId="1373427058" sldId="304"/>
            <ac:spMk id="17" creationId="{9DBF95CC-29F8-41D8-B131-E2FB7511EE0C}"/>
          </ac:spMkLst>
        </pc:spChg>
        <pc:spChg chg="add mod">
          <ac:chgData name="linyd@gcu.edu.cn" userId="b8e7e040dcb4f74d" providerId="LiveId" clId="{46778ACD-A9A5-42E4-A6A0-D9A7673E5F79}" dt="2022-04-05T16:47:25.655" v="7209" actId="20577"/>
          <ac:spMkLst>
            <pc:docMk/>
            <pc:sldMk cId="1373427058" sldId="304"/>
            <ac:spMk id="18" creationId="{8C5BB535-07EA-408A-B3F8-DD6B2BD57D61}"/>
          </ac:spMkLst>
        </pc:spChg>
        <pc:spChg chg="add mod">
          <ac:chgData name="linyd@gcu.edu.cn" userId="b8e7e040dcb4f74d" providerId="LiveId" clId="{46778ACD-A9A5-42E4-A6A0-D9A7673E5F79}" dt="2022-04-05T16:47:58.306" v="7261" actId="14100"/>
          <ac:spMkLst>
            <pc:docMk/>
            <pc:sldMk cId="1373427058" sldId="304"/>
            <ac:spMk id="19" creationId="{1684F183-A548-4789-B183-BF323D335570}"/>
          </ac:spMkLst>
        </pc:spChg>
        <pc:spChg chg="add mod">
          <ac:chgData name="linyd@gcu.edu.cn" userId="b8e7e040dcb4f74d" providerId="LiveId" clId="{46778ACD-A9A5-42E4-A6A0-D9A7673E5F79}" dt="2022-04-05T16:49:25.043" v="7269" actId="208"/>
          <ac:spMkLst>
            <pc:docMk/>
            <pc:sldMk cId="1373427058" sldId="304"/>
            <ac:spMk id="20" creationId="{32919AE3-9386-47CE-850A-FAFFAB435829}"/>
          </ac:spMkLst>
        </pc:spChg>
        <pc:spChg chg="add mod">
          <ac:chgData name="linyd@gcu.edu.cn" userId="b8e7e040dcb4f74d" providerId="LiveId" clId="{46778ACD-A9A5-42E4-A6A0-D9A7673E5F79}" dt="2022-04-05T16:49:36.650" v="7275" actId="1076"/>
          <ac:spMkLst>
            <pc:docMk/>
            <pc:sldMk cId="1373427058" sldId="304"/>
            <ac:spMk id="21" creationId="{9FCB985F-077F-4BE4-9B98-51083558FF9D}"/>
          </ac:spMkLst>
        </pc:spChg>
        <pc:spChg chg="add mod">
          <ac:chgData name="linyd@gcu.edu.cn" userId="b8e7e040dcb4f74d" providerId="LiveId" clId="{46778ACD-A9A5-42E4-A6A0-D9A7673E5F79}" dt="2022-04-05T16:50:32.291" v="7280" actId="14100"/>
          <ac:spMkLst>
            <pc:docMk/>
            <pc:sldMk cId="1373427058" sldId="304"/>
            <ac:spMk id="23" creationId="{6B56F658-484F-42E0-8D98-A6D33A544C28}"/>
          </ac:spMkLst>
        </pc:spChg>
        <pc:spChg chg="add mod">
          <ac:chgData name="linyd@gcu.edu.cn" userId="b8e7e040dcb4f74d" providerId="LiveId" clId="{46778ACD-A9A5-42E4-A6A0-D9A7673E5F79}" dt="2022-04-05T16:50:46.098" v="7287" actId="20577"/>
          <ac:spMkLst>
            <pc:docMk/>
            <pc:sldMk cId="1373427058" sldId="304"/>
            <ac:spMk id="24" creationId="{CD301453-F12F-4E77-881F-04303584873A}"/>
          </ac:spMkLst>
        </pc:spChg>
        <pc:spChg chg="add mod">
          <ac:chgData name="linyd@gcu.edu.cn" userId="b8e7e040dcb4f74d" providerId="LiveId" clId="{46778ACD-A9A5-42E4-A6A0-D9A7673E5F79}" dt="2022-04-05T16:54:22.306" v="7295" actId="1582"/>
          <ac:spMkLst>
            <pc:docMk/>
            <pc:sldMk cId="1373427058" sldId="304"/>
            <ac:spMk id="25" creationId="{48BB1A53-77D4-42A6-AF57-99E6A8521A45}"/>
          </ac:spMkLst>
        </pc:spChg>
        <pc:spChg chg="add mod">
          <ac:chgData name="linyd@gcu.edu.cn" userId="b8e7e040dcb4f74d" providerId="LiveId" clId="{46778ACD-A9A5-42E4-A6A0-D9A7673E5F79}" dt="2022-04-05T16:54:22.306" v="7295" actId="1582"/>
          <ac:spMkLst>
            <pc:docMk/>
            <pc:sldMk cId="1373427058" sldId="304"/>
            <ac:spMk id="26" creationId="{9145E0A7-2806-4498-A8CE-6827F7C4ADC3}"/>
          </ac:spMkLst>
        </pc:spChg>
        <pc:spChg chg="add mod">
          <ac:chgData name="linyd@gcu.edu.cn" userId="b8e7e040dcb4f74d" providerId="LiveId" clId="{46778ACD-A9A5-42E4-A6A0-D9A7673E5F79}" dt="2022-04-05T16:54:49.961" v="7323" actId="20577"/>
          <ac:spMkLst>
            <pc:docMk/>
            <pc:sldMk cId="1373427058" sldId="304"/>
            <ac:spMk id="27" creationId="{7027D994-4C92-46E6-822B-4098DA2D130C}"/>
          </ac:spMkLst>
        </pc:spChg>
        <pc:picChg chg="add mod modCrop">
          <ac:chgData name="linyd@gcu.edu.cn" userId="b8e7e040dcb4f74d" providerId="LiveId" clId="{46778ACD-A9A5-42E4-A6A0-D9A7673E5F79}" dt="2022-04-05T16:30:31.157" v="7174" actId="1076"/>
          <ac:picMkLst>
            <pc:docMk/>
            <pc:sldMk cId="1373427058" sldId="304"/>
            <ac:picMk id="5" creationId="{2AD15B4D-7C30-4D54-ACBD-80B0C20BD6E0}"/>
          </ac:picMkLst>
        </pc:picChg>
        <pc:picChg chg="del">
          <ac:chgData name="linyd@gcu.edu.cn" userId="b8e7e040dcb4f74d" providerId="LiveId" clId="{46778ACD-A9A5-42E4-A6A0-D9A7673E5F79}" dt="2022-04-05T16:28:15.747" v="7147" actId="478"/>
          <ac:picMkLst>
            <pc:docMk/>
            <pc:sldMk cId="1373427058" sldId="304"/>
            <ac:picMk id="7" creationId="{0126A542-2625-424D-869B-209F5BCF81D5}"/>
          </ac:picMkLst>
        </pc:picChg>
        <pc:picChg chg="add mod">
          <ac:chgData name="linyd@gcu.edu.cn" userId="b8e7e040dcb4f74d" providerId="LiveId" clId="{46778ACD-A9A5-42E4-A6A0-D9A7673E5F79}" dt="2022-04-05T16:45:39.145" v="7195" actId="571"/>
          <ac:picMkLst>
            <pc:docMk/>
            <pc:sldMk cId="1373427058" sldId="304"/>
            <ac:picMk id="15" creationId="{DABED10B-694A-4FDB-98EF-BE7728C0D155}"/>
          </ac:picMkLst>
        </pc:picChg>
        <pc:picChg chg="add mod">
          <ac:chgData name="linyd@gcu.edu.cn" userId="b8e7e040dcb4f74d" providerId="LiveId" clId="{46778ACD-A9A5-42E4-A6A0-D9A7673E5F79}" dt="2022-04-05T16:50:09.804" v="7277" actId="571"/>
          <ac:picMkLst>
            <pc:docMk/>
            <pc:sldMk cId="1373427058" sldId="304"/>
            <ac:picMk id="22" creationId="{C532F30D-F085-4B20-8112-EB2CEBA62EF9}"/>
          </ac:picMkLst>
        </pc:picChg>
      </pc:sldChg>
      <pc:sldChg chg="addSp delSp modSp add mod">
        <pc:chgData name="linyd@gcu.edu.cn" userId="b8e7e040dcb4f74d" providerId="LiveId" clId="{46778ACD-A9A5-42E4-A6A0-D9A7673E5F79}" dt="2022-04-05T16:59:07.123" v="7390" actId="208"/>
        <pc:sldMkLst>
          <pc:docMk/>
          <pc:sldMk cId="373244321" sldId="305"/>
        </pc:sldMkLst>
        <pc:spChg chg="mod">
          <ac:chgData name="linyd@gcu.edu.cn" userId="b8e7e040dcb4f74d" providerId="LiveId" clId="{46778ACD-A9A5-42E4-A6A0-D9A7673E5F79}" dt="2022-04-05T16:57:10.030" v="7387" actId="20577"/>
          <ac:spMkLst>
            <pc:docMk/>
            <pc:sldMk cId="373244321" sldId="305"/>
            <ac:spMk id="3" creationId="{FCE4D742-309C-4C1F-9A00-E9E93B071B2A}"/>
          </ac:spMkLst>
        </pc:spChg>
        <pc:spChg chg="del">
          <ac:chgData name="linyd@gcu.edu.cn" userId="b8e7e040dcb4f74d" providerId="LiveId" clId="{46778ACD-A9A5-42E4-A6A0-D9A7673E5F79}" dt="2022-04-05T16:56:32.409" v="7374" actId="478"/>
          <ac:spMkLst>
            <pc:docMk/>
            <pc:sldMk cId="373244321" sldId="305"/>
            <ac:spMk id="6" creationId="{B7A4FB21-2F64-461C-BC13-0EBB1C38B8A1}"/>
          </ac:spMkLst>
        </pc:spChg>
        <pc:spChg chg="del">
          <ac:chgData name="linyd@gcu.edu.cn" userId="b8e7e040dcb4f74d" providerId="LiveId" clId="{46778ACD-A9A5-42E4-A6A0-D9A7673E5F79}" dt="2022-04-05T16:56:32.409" v="7374" actId="478"/>
          <ac:spMkLst>
            <pc:docMk/>
            <pc:sldMk cId="373244321" sldId="305"/>
            <ac:spMk id="8" creationId="{D9B2B843-699B-4777-9D26-A7FF24388048}"/>
          </ac:spMkLst>
        </pc:spChg>
        <pc:spChg chg="del">
          <ac:chgData name="linyd@gcu.edu.cn" userId="b8e7e040dcb4f74d" providerId="LiveId" clId="{46778ACD-A9A5-42E4-A6A0-D9A7673E5F79}" dt="2022-04-05T16:56:32.409" v="7374" actId="478"/>
          <ac:spMkLst>
            <pc:docMk/>
            <pc:sldMk cId="373244321" sldId="305"/>
            <ac:spMk id="12" creationId="{61B305C2-22DA-491D-BCA4-539D4C1077DA}"/>
          </ac:spMkLst>
        </pc:spChg>
        <pc:spChg chg="del">
          <ac:chgData name="linyd@gcu.edu.cn" userId="b8e7e040dcb4f74d" providerId="LiveId" clId="{46778ACD-A9A5-42E4-A6A0-D9A7673E5F79}" dt="2022-04-05T16:56:32.409" v="7374" actId="478"/>
          <ac:spMkLst>
            <pc:docMk/>
            <pc:sldMk cId="373244321" sldId="305"/>
            <ac:spMk id="13" creationId="{0F6398FE-414D-4C7A-B245-BA57AAF7C358}"/>
          </ac:spMkLst>
        </pc:spChg>
        <pc:spChg chg="del">
          <ac:chgData name="linyd@gcu.edu.cn" userId="b8e7e040dcb4f74d" providerId="LiveId" clId="{46778ACD-A9A5-42E4-A6A0-D9A7673E5F79}" dt="2022-04-05T16:56:32.409" v="7374" actId="478"/>
          <ac:spMkLst>
            <pc:docMk/>
            <pc:sldMk cId="373244321" sldId="305"/>
            <ac:spMk id="14" creationId="{BE018BFC-9136-4139-86C0-1419A56A7498}"/>
          </ac:spMkLst>
        </pc:spChg>
        <pc:spChg chg="del">
          <ac:chgData name="linyd@gcu.edu.cn" userId="b8e7e040dcb4f74d" providerId="LiveId" clId="{46778ACD-A9A5-42E4-A6A0-D9A7673E5F79}" dt="2022-04-05T16:56:32.409" v="7374" actId="478"/>
          <ac:spMkLst>
            <pc:docMk/>
            <pc:sldMk cId="373244321" sldId="305"/>
            <ac:spMk id="17" creationId="{9DBF95CC-29F8-41D8-B131-E2FB7511EE0C}"/>
          </ac:spMkLst>
        </pc:spChg>
        <pc:spChg chg="del">
          <ac:chgData name="linyd@gcu.edu.cn" userId="b8e7e040dcb4f74d" providerId="LiveId" clId="{46778ACD-A9A5-42E4-A6A0-D9A7673E5F79}" dt="2022-04-05T16:56:32.409" v="7374" actId="478"/>
          <ac:spMkLst>
            <pc:docMk/>
            <pc:sldMk cId="373244321" sldId="305"/>
            <ac:spMk id="18" creationId="{8C5BB535-07EA-408A-B3F8-DD6B2BD57D61}"/>
          </ac:spMkLst>
        </pc:spChg>
        <pc:spChg chg="del">
          <ac:chgData name="linyd@gcu.edu.cn" userId="b8e7e040dcb4f74d" providerId="LiveId" clId="{46778ACD-A9A5-42E4-A6A0-D9A7673E5F79}" dt="2022-04-05T16:56:33.798" v="7375" actId="478"/>
          <ac:spMkLst>
            <pc:docMk/>
            <pc:sldMk cId="373244321" sldId="305"/>
            <ac:spMk id="19" creationId="{1684F183-A548-4789-B183-BF323D335570}"/>
          </ac:spMkLst>
        </pc:spChg>
        <pc:spChg chg="del">
          <ac:chgData name="linyd@gcu.edu.cn" userId="b8e7e040dcb4f74d" providerId="LiveId" clId="{46778ACD-A9A5-42E4-A6A0-D9A7673E5F79}" dt="2022-04-05T16:56:32.409" v="7374" actId="478"/>
          <ac:spMkLst>
            <pc:docMk/>
            <pc:sldMk cId="373244321" sldId="305"/>
            <ac:spMk id="20" creationId="{32919AE3-9386-47CE-850A-FAFFAB435829}"/>
          </ac:spMkLst>
        </pc:spChg>
        <pc:spChg chg="del">
          <ac:chgData name="linyd@gcu.edu.cn" userId="b8e7e040dcb4f74d" providerId="LiveId" clId="{46778ACD-A9A5-42E4-A6A0-D9A7673E5F79}" dt="2022-04-05T16:56:32.409" v="7374" actId="478"/>
          <ac:spMkLst>
            <pc:docMk/>
            <pc:sldMk cId="373244321" sldId="305"/>
            <ac:spMk id="21" creationId="{9FCB985F-077F-4BE4-9B98-51083558FF9D}"/>
          </ac:spMkLst>
        </pc:spChg>
        <pc:spChg chg="del">
          <ac:chgData name="linyd@gcu.edu.cn" userId="b8e7e040dcb4f74d" providerId="LiveId" clId="{46778ACD-A9A5-42E4-A6A0-D9A7673E5F79}" dt="2022-04-05T16:56:32.409" v="7374" actId="478"/>
          <ac:spMkLst>
            <pc:docMk/>
            <pc:sldMk cId="373244321" sldId="305"/>
            <ac:spMk id="23" creationId="{6B56F658-484F-42E0-8D98-A6D33A544C28}"/>
          </ac:spMkLst>
        </pc:spChg>
        <pc:spChg chg="del">
          <ac:chgData name="linyd@gcu.edu.cn" userId="b8e7e040dcb4f74d" providerId="LiveId" clId="{46778ACD-A9A5-42E4-A6A0-D9A7673E5F79}" dt="2022-04-05T16:56:32.409" v="7374" actId="478"/>
          <ac:spMkLst>
            <pc:docMk/>
            <pc:sldMk cId="373244321" sldId="305"/>
            <ac:spMk id="24" creationId="{CD301453-F12F-4E77-881F-04303584873A}"/>
          </ac:spMkLst>
        </pc:spChg>
        <pc:spChg chg="del">
          <ac:chgData name="linyd@gcu.edu.cn" userId="b8e7e040dcb4f74d" providerId="LiveId" clId="{46778ACD-A9A5-42E4-A6A0-D9A7673E5F79}" dt="2022-04-05T16:56:32.409" v="7374" actId="478"/>
          <ac:spMkLst>
            <pc:docMk/>
            <pc:sldMk cId="373244321" sldId="305"/>
            <ac:spMk id="25" creationId="{48BB1A53-77D4-42A6-AF57-99E6A8521A45}"/>
          </ac:spMkLst>
        </pc:spChg>
        <pc:spChg chg="del">
          <ac:chgData name="linyd@gcu.edu.cn" userId="b8e7e040dcb4f74d" providerId="LiveId" clId="{46778ACD-A9A5-42E4-A6A0-D9A7673E5F79}" dt="2022-04-05T16:56:32.409" v="7374" actId="478"/>
          <ac:spMkLst>
            <pc:docMk/>
            <pc:sldMk cId="373244321" sldId="305"/>
            <ac:spMk id="26" creationId="{9145E0A7-2806-4498-A8CE-6827F7C4ADC3}"/>
          </ac:spMkLst>
        </pc:spChg>
        <pc:spChg chg="del">
          <ac:chgData name="linyd@gcu.edu.cn" userId="b8e7e040dcb4f74d" providerId="LiveId" clId="{46778ACD-A9A5-42E4-A6A0-D9A7673E5F79}" dt="2022-04-05T16:56:32.409" v="7374" actId="478"/>
          <ac:spMkLst>
            <pc:docMk/>
            <pc:sldMk cId="373244321" sldId="305"/>
            <ac:spMk id="27" creationId="{7027D994-4C92-46E6-822B-4098DA2D130C}"/>
          </ac:spMkLst>
        </pc:spChg>
        <pc:picChg chg="del">
          <ac:chgData name="linyd@gcu.edu.cn" userId="b8e7e040dcb4f74d" providerId="LiveId" clId="{46778ACD-A9A5-42E4-A6A0-D9A7673E5F79}" dt="2022-04-05T16:56:32.409" v="7374" actId="478"/>
          <ac:picMkLst>
            <pc:docMk/>
            <pc:sldMk cId="373244321" sldId="305"/>
            <ac:picMk id="5" creationId="{2AD15B4D-7C30-4D54-ACBD-80B0C20BD6E0}"/>
          </ac:picMkLst>
        </pc:picChg>
        <pc:picChg chg="add mod">
          <ac:chgData name="linyd@gcu.edu.cn" userId="b8e7e040dcb4f74d" providerId="LiveId" clId="{46778ACD-A9A5-42E4-A6A0-D9A7673E5F79}" dt="2022-04-05T16:59:07.123" v="7390" actId="208"/>
          <ac:picMkLst>
            <pc:docMk/>
            <pc:sldMk cId="373244321" sldId="305"/>
            <ac:picMk id="7" creationId="{F0EC899C-F4D5-4DC6-83B3-C1487BB25B15}"/>
          </ac:picMkLst>
        </pc:picChg>
      </pc:sldChg>
      <pc:sldChg chg="modSp new mod">
        <pc:chgData name="linyd@gcu.edu.cn" userId="b8e7e040dcb4f74d" providerId="LiveId" clId="{46778ACD-A9A5-42E4-A6A0-D9A7673E5F79}" dt="2022-04-05T17:02:12.953" v="7585" actId="20577"/>
        <pc:sldMkLst>
          <pc:docMk/>
          <pc:sldMk cId="2095746630" sldId="306"/>
        </pc:sldMkLst>
        <pc:spChg chg="mod">
          <ac:chgData name="linyd@gcu.edu.cn" userId="b8e7e040dcb4f74d" providerId="LiveId" clId="{46778ACD-A9A5-42E4-A6A0-D9A7673E5F79}" dt="2022-04-05T17:00:18.905" v="7392"/>
          <ac:spMkLst>
            <pc:docMk/>
            <pc:sldMk cId="2095746630" sldId="306"/>
            <ac:spMk id="2" creationId="{DBBFFEF5-85B6-42ED-8975-7D578D3DF305}"/>
          </ac:spMkLst>
        </pc:spChg>
        <pc:spChg chg="mod">
          <ac:chgData name="linyd@gcu.edu.cn" userId="b8e7e040dcb4f74d" providerId="LiveId" clId="{46778ACD-A9A5-42E4-A6A0-D9A7673E5F79}" dt="2022-04-05T17:02:12.953" v="7585" actId="20577"/>
          <ac:spMkLst>
            <pc:docMk/>
            <pc:sldMk cId="2095746630" sldId="306"/>
            <ac:spMk id="3" creationId="{B7557533-7B9A-44FC-8F99-8DD4CB3E23D2}"/>
          </ac:spMkLst>
        </pc:spChg>
      </pc:sldChg>
      <pc:sldChg chg="addSp delSp modSp mod">
        <pc:chgData name="linyd@gcu.edu.cn" userId="b8e7e040dcb4f74d" providerId="LiveId" clId="{46778ACD-A9A5-42E4-A6A0-D9A7673E5F79}" dt="2022-04-06T15:10:28.719" v="8404" actId="20577"/>
        <pc:sldMkLst>
          <pc:docMk/>
          <pc:sldMk cId="4278174049" sldId="311"/>
        </pc:sldMkLst>
        <pc:spChg chg="mod">
          <ac:chgData name="linyd@gcu.edu.cn" userId="b8e7e040dcb4f74d" providerId="LiveId" clId="{46778ACD-A9A5-42E4-A6A0-D9A7673E5F79}" dt="2022-04-06T15:10:28.719" v="8404" actId="20577"/>
          <ac:spMkLst>
            <pc:docMk/>
            <pc:sldMk cId="4278174049" sldId="311"/>
            <ac:spMk id="3" creationId="{9B4EEB34-49A5-4E7D-8B4F-AD5B46BE5E9C}"/>
          </ac:spMkLst>
        </pc:spChg>
        <pc:picChg chg="add del mod">
          <ac:chgData name="linyd@gcu.edu.cn" userId="b8e7e040dcb4f74d" providerId="LiveId" clId="{46778ACD-A9A5-42E4-A6A0-D9A7673E5F79}" dt="2022-04-06T14:36:40.440" v="7900" actId="478"/>
          <ac:picMkLst>
            <pc:docMk/>
            <pc:sldMk cId="4278174049" sldId="311"/>
            <ac:picMk id="4" creationId="{FF9320E7-FC42-4242-9823-77E1ABE34253}"/>
          </ac:picMkLst>
        </pc:picChg>
        <pc:picChg chg="add mod">
          <ac:chgData name="linyd@gcu.edu.cn" userId="b8e7e040dcb4f74d" providerId="LiveId" clId="{46778ACD-A9A5-42E4-A6A0-D9A7673E5F79}" dt="2022-04-06T14:39:24.213" v="7915" actId="1076"/>
          <ac:picMkLst>
            <pc:docMk/>
            <pc:sldMk cId="4278174049" sldId="311"/>
            <ac:picMk id="6" creationId="{C8ACCCE4-715D-446F-B9D1-280FA6BFBF6B}"/>
          </ac:picMkLst>
        </pc:picChg>
      </pc:sldChg>
      <pc:sldChg chg="addSp modSp new mod">
        <pc:chgData name="linyd@gcu.edu.cn" userId="b8e7e040dcb4f74d" providerId="LiveId" clId="{46778ACD-A9A5-42E4-A6A0-D9A7673E5F79}" dt="2022-04-06T15:23:00.957" v="8582" actId="1076"/>
        <pc:sldMkLst>
          <pc:docMk/>
          <pc:sldMk cId="3783477469" sldId="313"/>
        </pc:sldMkLst>
        <pc:spChg chg="mod">
          <ac:chgData name="linyd@gcu.edu.cn" userId="b8e7e040dcb4f74d" providerId="LiveId" clId="{46778ACD-A9A5-42E4-A6A0-D9A7673E5F79}" dt="2022-04-06T15:10:48.318" v="8406"/>
          <ac:spMkLst>
            <pc:docMk/>
            <pc:sldMk cId="3783477469" sldId="313"/>
            <ac:spMk id="2" creationId="{624A2C3A-1257-4D86-9733-C90F7DF3EECB}"/>
          </ac:spMkLst>
        </pc:spChg>
        <pc:spChg chg="mod">
          <ac:chgData name="linyd@gcu.edu.cn" userId="b8e7e040dcb4f74d" providerId="LiveId" clId="{46778ACD-A9A5-42E4-A6A0-D9A7673E5F79}" dt="2022-04-06T15:22:55.903" v="8581" actId="20577"/>
          <ac:spMkLst>
            <pc:docMk/>
            <pc:sldMk cId="3783477469" sldId="313"/>
            <ac:spMk id="3" creationId="{86114195-FB34-4A7F-BE76-2BDD6890144C}"/>
          </ac:spMkLst>
        </pc:spChg>
        <pc:picChg chg="add mod">
          <ac:chgData name="linyd@gcu.edu.cn" userId="b8e7e040dcb4f74d" providerId="LiveId" clId="{46778ACD-A9A5-42E4-A6A0-D9A7673E5F79}" dt="2022-04-06T15:21:03.517" v="8524" actId="1076"/>
          <ac:picMkLst>
            <pc:docMk/>
            <pc:sldMk cId="3783477469" sldId="313"/>
            <ac:picMk id="5" creationId="{93B33176-8613-4009-8161-801A14A92A28}"/>
          </ac:picMkLst>
        </pc:picChg>
        <pc:picChg chg="add mod">
          <ac:chgData name="linyd@gcu.edu.cn" userId="b8e7e040dcb4f74d" providerId="LiveId" clId="{46778ACD-A9A5-42E4-A6A0-D9A7673E5F79}" dt="2022-04-06T15:23:00.957" v="8582" actId="1076"/>
          <ac:picMkLst>
            <pc:docMk/>
            <pc:sldMk cId="3783477469" sldId="313"/>
            <ac:picMk id="7" creationId="{553EC1E2-2583-40CC-AE96-5D8B63D4C48B}"/>
          </ac:picMkLst>
        </pc:picChg>
      </pc:sldChg>
      <pc:sldChg chg="addSp modSp new mod">
        <pc:chgData name="linyd@gcu.edu.cn" userId="b8e7e040dcb4f74d" providerId="LiveId" clId="{46778ACD-A9A5-42E4-A6A0-D9A7673E5F79}" dt="2022-04-06T15:51:54.180" v="8771" actId="1038"/>
        <pc:sldMkLst>
          <pc:docMk/>
          <pc:sldMk cId="905520747" sldId="314"/>
        </pc:sldMkLst>
        <pc:spChg chg="mod">
          <ac:chgData name="linyd@gcu.edu.cn" userId="b8e7e040dcb4f74d" providerId="LiveId" clId="{46778ACD-A9A5-42E4-A6A0-D9A7673E5F79}" dt="2022-04-06T15:23:08.197" v="8584"/>
          <ac:spMkLst>
            <pc:docMk/>
            <pc:sldMk cId="905520747" sldId="314"/>
            <ac:spMk id="2" creationId="{37176CAF-F890-4CB8-AB70-579831714D03}"/>
          </ac:spMkLst>
        </pc:spChg>
        <pc:spChg chg="mod">
          <ac:chgData name="linyd@gcu.edu.cn" userId="b8e7e040dcb4f74d" providerId="LiveId" clId="{46778ACD-A9A5-42E4-A6A0-D9A7673E5F79}" dt="2022-04-06T15:50:05.062" v="8761" actId="20577"/>
          <ac:spMkLst>
            <pc:docMk/>
            <pc:sldMk cId="905520747" sldId="314"/>
            <ac:spMk id="3" creationId="{242DF7E4-0F32-4F35-B2FC-98CC90F4AFB2}"/>
          </ac:spMkLst>
        </pc:spChg>
        <pc:picChg chg="add mod">
          <ac:chgData name="linyd@gcu.edu.cn" userId="b8e7e040dcb4f74d" providerId="LiveId" clId="{46778ACD-A9A5-42E4-A6A0-D9A7673E5F79}" dt="2022-04-06T15:51:26.245" v="8766" actId="1076"/>
          <ac:picMkLst>
            <pc:docMk/>
            <pc:sldMk cId="905520747" sldId="314"/>
            <ac:picMk id="5" creationId="{28F5F354-B93C-43F8-B9CE-9C1D339EF507}"/>
          </ac:picMkLst>
        </pc:picChg>
        <pc:cxnChg chg="add mod">
          <ac:chgData name="linyd@gcu.edu.cn" userId="b8e7e040dcb4f74d" providerId="LiveId" clId="{46778ACD-A9A5-42E4-A6A0-D9A7673E5F79}" dt="2022-04-06T15:51:54.180" v="8771" actId="1038"/>
          <ac:cxnSpMkLst>
            <pc:docMk/>
            <pc:sldMk cId="905520747" sldId="314"/>
            <ac:cxnSpMk id="7" creationId="{F3BAF230-054D-4D4F-8C92-51FABAD5EA2F}"/>
          </ac:cxnSpMkLst>
        </pc:cxnChg>
      </pc:sldChg>
      <pc:sldChg chg="modSp new mod">
        <pc:chgData name="linyd@gcu.edu.cn" userId="b8e7e040dcb4f74d" providerId="LiveId" clId="{46778ACD-A9A5-42E4-A6A0-D9A7673E5F79}" dt="2022-04-06T16:19:04.361" v="9272" actId="139"/>
        <pc:sldMkLst>
          <pc:docMk/>
          <pc:sldMk cId="578425238" sldId="315"/>
        </pc:sldMkLst>
        <pc:spChg chg="mod">
          <ac:chgData name="linyd@gcu.edu.cn" userId="b8e7e040dcb4f74d" providerId="LiveId" clId="{46778ACD-A9A5-42E4-A6A0-D9A7673E5F79}" dt="2022-04-06T15:52:06.295" v="8798" actId="20577"/>
          <ac:spMkLst>
            <pc:docMk/>
            <pc:sldMk cId="578425238" sldId="315"/>
            <ac:spMk id="2" creationId="{C8E152EE-C32D-4AA3-ADAB-933E69E4F156}"/>
          </ac:spMkLst>
        </pc:spChg>
        <pc:spChg chg="mod">
          <ac:chgData name="linyd@gcu.edu.cn" userId="b8e7e040dcb4f74d" providerId="LiveId" clId="{46778ACD-A9A5-42E4-A6A0-D9A7673E5F79}" dt="2022-04-06T16:19:04.361" v="9272" actId="139"/>
          <ac:spMkLst>
            <pc:docMk/>
            <pc:sldMk cId="578425238" sldId="315"/>
            <ac:spMk id="3" creationId="{CA3C4979-8A3D-4F0B-B96E-D16DC2F040A1}"/>
          </ac:spMkLst>
        </pc:spChg>
      </pc:sldChg>
    </pc:docChg>
  </pc:docChgLst>
  <pc:docChgLst>
    <pc:chgData name="linyd@gcu.edu.cn" userId="b8e7e040dcb4f74d" providerId="LiveId" clId="{7DB78171-2267-49F4-BAFA-ECA5207D4938}"/>
    <pc:docChg chg="undo custSel addSld delSld modSld">
      <pc:chgData name="linyd@gcu.edu.cn" userId="b8e7e040dcb4f74d" providerId="LiveId" clId="{7DB78171-2267-49F4-BAFA-ECA5207D4938}" dt="2022-04-24T16:09:26.183" v="5378" actId="20577"/>
      <pc:docMkLst>
        <pc:docMk/>
      </pc:docMkLst>
      <pc:sldChg chg="modSp mod">
        <pc:chgData name="linyd@gcu.edu.cn" userId="b8e7e040dcb4f74d" providerId="LiveId" clId="{7DB78171-2267-49F4-BAFA-ECA5207D4938}" dt="2022-04-24T05:44:32.133" v="24" actId="20577"/>
        <pc:sldMkLst>
          <pc:docMk/>
          <pc:sldMk cId="2806257027" sldId="256"/>
        </pc:sldMkLst>
        <pc:spChg chg="mod">
          <ac:chgData name="linyd@gcu.edu.cn" userId="b8e7e040dcb4f74d" providerId="LiveId" clId="{7DB78171-2267-49F4-BAFA-ECA5207D4938}" dt="2022-04-24T05:44:32.133" v="24" actId="20577"/>
          <ac:spMkLst>
            <pc:docMk/>
            <pc:sldMk cId="2806257027" sldId="256"/>
            <ac:spMk id="3" creationId="{E9F6641D-ADF3-40BD-9BA3-E740E77C8826}"/>
          </ac:spMkLst>
        </pc:spChg>
      </pc:sldChg>
      <pc:sldChg chg="modSp mod">
        <pc:chgData name="linyd@gcu.edu.cn" userId="b8e7e040dcb4f74d" providerId="LiveId" clId="{7DB78171-2267-49F4-BAFA-ECA5207D4938}" dt="2022-04-24T05:46:26.400" v="208" actId="15"/>
        <pc:sldMkLst>
          <pc:docMk/>
          <pc:sldMk cId="1401741552" sldId="277"/>
        </pc:sldMkLst>
        <pc:spChg chg="mod">
          <ac:chgData name="linyd@gcu.edu.cn" userId="b8e7e040dcb4f74d" providerId="LiveId" clId="{7DB78171-2267-49F4-BAFA-ECA5207D4938}" dt="2022-04-24T05:46:26.400" v="208" actId="15"/>
          <ac:spMkLst>
            <pc:docMk/>
            <pc:sldMk cId="1401741552" sldId="277"/>
            <ac:spMk id="4" creationId="{75134858-2697-4E98-8922-44092ED2377F}"/>
          </ac:spMkLst>
        </pc:spChg>
      </pc:sldChg>
      <pc:sldChg chg="modSp new mod">
        <pc:chgData name="linyd@gcu.edu.cn" userId="b8e7e040dcb4f74d" providerId="LiveId" clId="{7DB78171-2267-49F4-BAFA-ECA5207D4938}" dt="2022-04-24T06:26:14.230" v="471" actId="139"/>
        <pc:sldMkLst>
          <pc:docMk/>
          <pc:sldMk cId="2050656603" sldId="278"/>
        </pc:sldMkLst>
        <pc:spChg chg="mod">
          <ac:chgData name="linyd@gcu.edu.cn" userId="b8e7e040dcb4f74d" providerId="LiveId" clId="{7DB78171-2267-49F4-BAFA-ECA5207D4938}" dt="2022-04-24T05:46:50.760" v="244" actId="20577"/>
          <ac:spMkLst>
            <pc:docMk/>
            <pc:sldMk cId="2050656603" sldId="278"/>
            <ac:spMk id="2" creationId="{4CAA47FE-28F6-445A-B8CC-8679CE36F97E}"/>
          </ac:spMkLst>
        </pc:spChg>
        <pc:spChg chg="mod">
          <ac:chgData name="linyd@gcu.edu.cn" userId="b8e7e040dcb4f74d" providerId="LiveId" clId="{7DB78171-2267-49F4-BAFA-ECA5207D4938}" dt="2022-04-24T06:26:14.230" v="471" actId="139"/>
          <ac:spMkLst>
            <pc:docMk/>
            <pc:sldMk cId="2050656603" sldId="278"/>
            <ac:spMk id="3" creationId="{232AA9D1-5068-4872-AFFA-5BDD8D482BD5}"/>
          </ac:spMkLst>
        </pc:spChg>
      </pc:sldChg>
      <pc:sldChg chg="del">
        <pc:chgData name="linyd@gcu.edu.cn" userId="b8e7e040dcb4f74d" providerId="LiveId" clId="{7DB78171-2267-49F4-BAFA-ECA5207D4938}" dt="2022-04-24T05:46:37.943" v="209" actId="47"/>
        <pc:sldMkLst>
          <pc:docMk/>
          <pc:sldMk cId="2372220039" sldId="278"/>
        </pc:sldMkLst>
      </pc:sldChg>
      <pc:sldChg chg="del">
        <pc:chgData name="linyd@gcu.edu.cn" userId="b8e7e040dcb4f74d" providerId="LiveId" clId="{7DB78171-2267-49F4-BAFA-ECA5207D4938}" dt="2022-04-24T05:46:37.943" v="209" actId="47"/>
        <pc:sldMkLst>
          <pc:docMk/>
          <pc:sldMk cId="688483066" sldId="279"/>
        </pc:sldMkLst>
      </pc:sldChg>
      <pc:sldChg chg="modSp new mod">
        <pc:chgData name="linyd@gcu.edu.cn" userId="b8e7e040dcb4f74d" providerId="LiveId" clId="{7DB78171-2267-49F4-BAFA-ECA5207D4938}" dt="2022-04-24T06:36:33.451" v="584" actId="207"/>
        <pc:sldMkLst>
          <pc:docMk/>
          <pc:sldMk cId="3013169792" sldId="279"/>
        </pc:sldMkLst>
        <pc:spChg chg="mod">
          <ac:chgData name="linyd@gcu.edu.cn" userId="b8e7e040dcb4f74d" providerId="LiveId" clId="{7DB78171-2267-49F4-BAFA-ECA5207D4938}" dt="2022-04-24T06:26:28.369" v="473"/>
          <ac:spMkLst>
            <pc:docMk/>
            <pc:sldMk cId="3013169792" sldId="279"/>
            <ac:spMk id="2" creationId="{9B6A9462-0872-4D65-9E87-F0DBA04F3D52}"/>
          </ac:spMkLst>
        </pc:spChg>
        <pc:spChg chg="mod">
          <ac:chgData name="linyd@gcu.edu.cn" userId="b8e7e040dcb4f74d" providerId="LiveId" clId="{7DB78171-2267-49F4-BAFA-ECA5207D4938}" dt="2022-04-24T06:36:33.451" v="584" actId="207"/>
          <ac:spMkLst>
            <pc:docMk/>
            <pc:sldMk cId="3013169792" sldId="279"/>
            <ac:spMk id="3" creationId="{5B9EF9EE-2139-4643-B5EE-812D52738CF6}"/>
          </ac:spMkLst>
        </pc:spChg>
      </pc:sldChg>
      <pc:sldChg chg="addSp modSp new mod modAnim">
        <pc:chgData name="linyd@gcu.edu.cn" userId="b8e7e040dcb4f74d" providerId="LiveId" clId="{7DB78171-2267-49F4-BAFA-ECA5207D4938}" dt="2022-04-24T06:48:21.730" v="912"/>
        <pc:sldMkLst>
          <pc:docMk/>
          <pc:sldMk cId="110567140" sldId="280"/>
        </pc:sldMkLst>
        <pc:spChg chg="mod">
          <ac:chgData name="linyd@gcu.edu.cn" userId="b8e7e040dcb4f74d" providerId="LiveId" clId="{7DB78171-2267-49F4-BAFA-ECA5207D4938}" dt="2022-04-24T06:37:04.143" v="595" actId="20577"/>
          <ac:spMkLst>
            <pc:docMk/>
            <pc:sldMk cId="110567140" sldId="280"/>
            <ac:spMk id="2" creationId="{7523B4CE-A9F4-4E79-BE78-F53777CCDF12}"/>
          </ac:spMkLst>
        </pc:spChg>
        <pc:spChg chg="mod">
          <ac:chgData name="linyd@gcu.edu.cn" userId="b8e7e040dcb4f74d" providerId="LiveId" clId="{7DB78171-2267-49F4-BAFA-ECA5207D4938}" dt="2022-04-24T06:39:56.913" v="721" actId="21"/>
          <ac:spMkLst>
            <pc:docMk/>
            <pc:sldMk cId="110567140" sldId="280"/>
            <ac:spMk id="3" creationId="{70B7160A-398A-4590-AEE2-F6C2F67B5CAC}"/>
          </ac:spMkLst>
        </pc:spChg>
        <pc:spChg chg="add mod">
          <ac:chgData name="linyd@gcu.edu.cn" userId="b8e7e040dcb4f74d" providerId="LiveId" clId="{7DB78171-2267-49F4-BAFA-ECA5207D4938}" dt="2022-04-24T06:42:10.562" v="803" actId="1076"/>
          <ac:spMkLst>
            <pc:docMk/>
            <pc:sldMk cId="110567140" sldId="280"/>
            <ac:spMk id="5" creationId="{E10FF2EF-8C42-4389-98B6-0F42D1C047BD}"/>
          </ac:spMkLst>
        </pc:spChg>
        <pc:spChg chg="add mod">
          <ac:chgData name="linyd@gcu.edu.cn" userId="b8e7e040dcb4f74d" providerId="LiveId" clId="{7DB78171-2267-49F4-BAFA-ECA5207D4938}" dt="2022-04-24T06:47:07.407" v="843" actId="113"/>
          <ac:spMkLst>
            <pc:docMk/>
            <pc:sldMk cId="110567140" sldId="280"/>
            <ac:spMk id="6" creationId="{F866139D-2DD1-4FA2-B42E-3359008F350B}"/>
          </ac:spMkLst>
        </pc:spChg>
        <pc:spChg chg="add mod">
          <ac:chgData name="linyd@gcu.edu.cn" userId="b8e7e040dcb4f74d" providerId="LiveId" clId="{7DB78171-2267-49F4-BAFA-ECA5207D4938}" dt="2022-04-24T06:42:10.562" v="803" actId="1076"/>
          <ac:spMkLst>
            <pc:docMk/>
            <pc:sldMk cId="110567140" sldId="280"/>
            <ac:spMk id="7" creationId="{616D160C-557A-426D-8DB3-87F5C989A5C9}"/>
          </ac:spMkLst>
        </pc:spChg>
        <pc:spChg chg="add mod">
          <ac:chgData name="linyd@gcu.edu.cn" userId="b8e7e040dcb4f74d" providerId="LiveId" clId="{7DB78171-2267-49F4-BAFA-ECA5207D4938}" dt="2022-04-24T06:48:09.626" v="911" actId="14100"/>
          <ac:spMkLst>
            <pc:docMk/>
            <pc:sldMk cId="110567140" sldId="280"/>
            <ac:spMk id="8" creationId="{E71C978D-DB39-4DDF-BD20-415716C1D6AB}"/>
          </ac:spMkLst>
        </pc:spChg>
      </pc:sldChg>
      <pc:sldChg chg="del">
        <pc:chgData name="linyd@gcu.edu.cn" userId="b8e7e040dcb4f74d" providerId="LiveId" clId="{7DB78171-2267-49F4-BAFA-ECA5207D4938}" dt="2022-04-24T05:46:37.943" v="209" actId="47"/>
        <pc:sldMkLst>
          <pc:docMk/>
          <pc:sldMk cId="3741444999" sldId="280"/>
        </pc:sldMkLst>
      </pc:sldChg>
      <pc:sldChg chg="del">
        <pc:chgData name="linyd@gcu.edu.cn" userId="b8e7e040dcb4f74d" providerId="LiveId" clId="{7DB78171-2267-49F4-BAFA-ECA5207D4938}" dt="2022-04-24T05:46:37.943" v="209" actId="47"/>
        <pc:sldMkLst>
          <pc:docMk/>
          <pc:sldMk cId="449232818" sldId="281"/>
        </pc:sldMkLst>
      </pc:sldChg>
      <pc:sldChg chg="addSp modSp new del mod">
        <pc:chgData name="linyd@gcu.edu.cn" userId="b8e7e040dcb4f74d" providerId="LiveId" clId="{7DB78171-2267-49F4-BAFA-ECA5207D4938}" dt="2022-04-24T06:46:42.181" v="838" actId="47"/>
        <pc:sldMkLst>
          <pc:docMk/>
          <pc:sldMk cId="449354390" sldId="281"/>
        </pc:sldMkLst>
        <pc:spChg chg="mod">
          <ac:chgData name="linyd@gcu.edu.cn" userId="b8e7e040dcb4f74d" providerId="LiveId" clId="{7DB78171-2267-49F4-BAFA-ECA5207D4938}" dt="2022-04-24T06:43:33.739" v="805"/>
          <ac:spMkLst>
            <pc:docMk/>
            <pc:sldMk cId="449354390" sldId="281"/>
            <ac:spMk id="2" creationId="{D95EC941-B6AC-4FB8-9AE6-4488EF79C53E}"/>
          </ac:spMkLst>
        </pc:spChg>
        <pc:spChg chg="mod">
          <ac:chgData name="linyd@gcu.edu.cn" userId="b8e7e040dcb4f74d" providerId="LiveId" clId="{7DB78171-2267-49F4-BAFA-ECA5207D4938}" dt="2022-04-24T06:43:50.425" v="837" actId="20577"/>
          <ac:spMkLst>
            <pc:docMk/>
            <pc:sldMk cId="449354390" sldId="281"/>
            <ac:spMk id="3" creationId="{3B9F68DD-4F63-43F6-A508-D42D8EE96EAF}"/>
          </ac:spMkLst>
        </pc:spChg>
        <pc:spChg chg="add mod">
          <ac:chgData name="linyd@gcu.edu.cn" userId="b8e7e040dcb4f74d" providerId="LiveId" clId="{7DB78171-2267-49F4-BAFA-ECA5207D4938}" dt="2022-04-24T06:43:48.538" v="836" actId="1076"/>
          <ac:spMkLst>
            <pc:docMk/>
            <pc:sldMk cId="449354390" sldId="281"/>
            <ac:spMk id="4" creationId="{11EA9E2F-3A26-451F-9AA5-B3C79319E7E4}"/>
          </ac:spMkLst>
        </pc:spChg>
      </pc:sldChg>
      <pc:sldChg chg="new del">
        <pc:chgData name="linyd@gcu.edu.cn" userId="b8e7e040dcb4f74d" providerId="LiveId" clId="{7DB78171-2267-49F4-BAFA-ECA5207D4938}" dt="2022-04-24T06:59:45.091" v="1264" actId="47"/>
        <pc:sldMkLst>
          <pc:docMk/>
          <pc:sldMk cId="4236933935" sldId="281"/>
        </pc:sldMkLst>
      </pc:sldChg>
      <pc:sldChg chg="delSp modSp add mod delAnim">
        <pc:chgData name="linyd@gcu.edu.cn" userId="b8e7e040dcb4f74d" providerId="LiveId" clId="{7DB78171-2267-49F4-BAFA-ECA5207D4938}" dt="2022-04-24T06:59:32.037" v="1263" actId="207"/>
        <pc:sldMkLst>
          <pc:docMk/>
          <pc:sldMk cId="487213224" sldId="282"/>
        </pc:sldMkLst>
        <pc:spChg chg="mod">
          <ac:chgData name="linyd@gcu.edu.cn" userId="b8e7e040dcb4f74d" providerId="LiveId" clId="{7DB78171-2267-49F4-BAFA-ECA5207D4938}" dt="2022-04-24T06:59:32.037" v="1263" actId="207"/>
          <ac:spMkLst>
            <pc:docMk/>
            <pc:sldMk cId="487213224" sldId="282"/>
            <ac:spMk id="3" creationId="{70B7160A-398A-4590-AEE2-F6C2F67B5CAC}"/>
          </ac:spMkLst>
        </pc:spChg>
        <pc:spChg chg="del mod">
          <ac:chgData name="linyd@gcu.edu.cn" userId="b8e7e040dcb4f74d" providerId="LiveId" clId="{7DB78171-2267-49F4-BAFA-ECA5207D4938}" dt="2022-04-24T06:54:15.614" v="939" actId="478"/>
          <ac:spMkLst>
            <pc:docMk/>
            <pc:sldMk cId="487213224" sldId="282"/>
            <ac:spMk id="5" creationId="{E10FF2EF-8C42-4389-98B6-0F42D1C047BD}"/>
          </ac:spMkLst>
        </pc:spChg>
        <pc:spChg chg="del">
          <ac:chgData name="linyd@gcu.edu.cn" userId="b8e7e040dcb4f74d" providerId="LiveId" clId="{7DB78171-2267-49F4-BAFA-ECA5207D4938}" dt="2022-04-24T06:54:16.671" v="940" actId="478"/>
          <ac:spMkLst>
            <pc:docMk/>
            <pc:sldMk cId="487213224" sldId="282"/>
            <ac:spMk id="6" creationId="{F866139D-2DD1-4FA2-B42E-3359008F350B}"/>
          </ac:spMkLst>
        </pc:spChg>
        <pc:spChg chg="del">
          <ac:chgData name="linyd@gcu.edu.cn" userId="b8e7e040dcb4f74d" providerId="LiveId" clId="{7DB78171-2267-49F4-BAFA-ECA5207D4938}" dt="2022-04-24T06:54:17.273" v="941" actId="478"/>
          <ac:spMkLst>
            <pc:docMk/>
            <pc:sldMk cId="487213224" sldId="282"/>
            <ac:spMk id="7" creationId="{616D160C-557A-426D-8DB3-87F5C989A5C9}"/>
          </ac:spMkLst>
        </pc:spChg>
        <pc:spChg chg="del">
          <ac:chgData name="linyd@gcu.edu.cn" userId="b8e7e040dcb4f74d" providerId="LiveId" clId="{7DB78171-2267-49F4-BAFA-ECA5207D4938}" dt="2022-04-24T06:54:18.130" v="942" actId="478"/>
          <ac:spMkLst>
            <pc:docMk/>
            <pc:sldMk cId="487213224" sldId="282"/>
            <ac:spMk id="8" creationId="{E71C978D-DB39-4DDF-BD20-415716C1D6AB}"/>
          </ac:spMkLst>
        </pc:spChg>
      </pc:sldChg>
      <pc:sldChg chg="del">
        <pc:chgData name="linyd@gcu.edu.cn" userId="b8e7e040dcb4f74d" providerId="LiveId" clId="{7DB78171-2267-49F4-BAFA-ECA5207D4938}" dt="2022-04-24T05:46:37.943" v="209" actId="47"/>
        <pc:sldMkLst>
          <pc:docMk/>
          <pc:sldMk cId="2561402472" sldId="282"/>
        </pc:sldMkLst>
      </pc:sldChg>
      <pc:sldChg chg="addSp delSp modSp add mod">
        <pc:chgData name="linyd@gcu.edu.cn" userId="b8e7e040dcb4f74d" providerId="LiveId" clId="{7DB78171-2267-49F4-BAFA-ECA5207D4938}" dt="2022-04-24T07:16:35.763" v="1533" actId="21"/>
        <pc:sldMkLst>
          <pc:docMk/>
          <pc:sldMk cId="579221681" sldId="283"/>
        </pc:sldMkLst>
        <pc:spChg chg="mod">
          <ac:chgData name="linyd@gcu.edu.cn" userId="b8e7e040dcb4f74d" providerId="LiveId" clId="{7DB78171-2267-49F4-BAFA-ECA5207D4938}" dt="2022-04-24T07:02:57.100" v="1531" actId="20577"/>
          <ac:spMkLst>
            <pc:docMk/>
            <pc:sldMk cId="579221681" sldId="283"/>
            <ac:spMk id="3" creationId="{70B7160A-398A-4590-AEE2-F6C2F67B5CAC}"/>
          </ac:spMkLst>
        </pc:spChg>
        <pc:spChg chg="add del">
          <ac:chgData name="linyd@gcu.edu.cn" userId="b8e7e040dcb4f74d" providerId="LiveId" clId="{7DB78171-2267-49F4-BAFA-ECA5207D4938}" dt="2022-04-24T07:16:35.763" v="1533" actId="21"/>
          <ac:spMkLst>
            <pc:docMk/>
            <pc:sldMk cId="579221681" sldId="283"/>
            <ac:spMk id="5" creationId="{4B9E66F6-A2C0-4A2E-9CB9-DCD540A6E6C0}"/>
          </ac:spMkLst>
        </pc:spChg>
      </pc:sldChg>
      <pc:sldChg chg="del">
        <pc:chgData name="linyd@gcu.edu.cn" userId="b8e7e040dcb4f74d" providerId="LiveId" clId="{7DB78171-2267-49F4-BAFA-ECA5207D4938}" dt="2022-04-24T05:46:37.943" v="209" actId="47"/>
        <pc:sldMkLst>
          <pc:docMk/>
          <pc:sldMk cId="2657880841" sldId="283"/>
        </pc:sldMkLst>
      </pc:sldChg>
      <pc:sldChg chg="addSp delSp modSp add mod addAnim delAnim modAnim">
        <pc:chgData name="linyd@gcu.edu.cn" userId="b8e7e040dcb4f74d" providerId="LiveId" clId="{7DB78171-2267-49F4-BAFA-ECA5207D4938}" dt="2022-04-24T07:35:43.503" v="2246" actId="207"/>
        <pc:sldMkLst>
          <pc:docMk/>
          <pc:sldMk cId="2661746528" sldId="284"/>
        </pc:sldMkLst>
        <pc:spChg chg="del">
          <ac:chgData name="linyd@gcu.edu.cn" userId="b8e7e040dcb4f74d" providerId="LiveId" clId="{7DB78171-2267-49F4-BAFA-ECA5207D4938}" dt="2022-04-24T07:16:56.091" v="1538" actId="478"/>
          <ac:spMkLst>
            <pc:docMk/>
            <pc:sldMk cId="2661746528" sldId="284"/>
            <ac:spMk id="2" creationId="{7523B4CE-A9F4-4E79-BE78-F53777CCDF12}"/>
          </ac:spMkLst>
        </pc:spChg>
        <pc:spChg chg="mod">
          <ac:chgData name="linyd@gcu.edu.cn" userId="b8e7e040dcb4f74d" providerId="LiveId" clId="{7DB78171-2267-49F4-BAFA-ECA5207D4938}" dt="2022-04-24T07:35:43.503" v="2246" actId="207"/>
          <ac:spMkLst>
            <pc:docMk/>
            <pc:sldMk cId="2661746528" sldId="284"/>
            <ac:spMk id="3" creationId="{70B7160A-398A-4590-AEE2-F6C2F67B5CAC}"/>
          </ac:spMkLst>
        </pc:spChg>
        <pc:spChg chg="add del mod">
          <ac:chgData name="linyd@gcu.edu.cn" userId="b8e7e040dcb4f74d" providerId="LiveId" clId="{7DB78171-2267-49F4-BAFA-ECA5207D4938}" dt="2022-04-24T07:16:45.491" v="1536"/>
          <ac:spMkLst>
            <pc:docMk/>
            <pc:sldMk cId="2661746528" sldId="284"/>
            <ac:spMk id="4" creationId="{95D9ECEA-534A-4250-BA28-A4DA1E62E96E}"/>
          </ac:spMkLst>
        </pc:spChg>
        <pc:spChg chg="add del mod">
          <ac:chgData name="linyd@gcu.edu.cn" userId="b8e7e040dcb4f74d" providerId="LiveId" clId="{7DB78171-2267-49F4-BAFA-ECA5207D4938}" dt="2022-04-24T07:16:57.383" v="1539" actId="478"/>
          <ac:spMkLst>
            <pc:docMk/>
            <pc:sldMk cId="2661746528" sldId="284"/>
            <ac:spMk id="6" creationId="{341216D4-2744-406E-B53A-A9CBDE8A4D17}"/>
          </ac:spMkLst>
        </pc:spChg>
        <pc:spChg chg="add del mod">
          <ac:chgData name="linyd@gcu.edu.cn" userId="b8e7e040dcb4f74d" providerId="LiveId" clId="{7DB78171-2267-49F4-BAFA-ECA5207D4938}" dt="2022-04-24T07:34:28.706" v="2222" actId="478"/>
          <ac:spMkLst>
            <pc:docMk/>
            <pc:sldMk cId="2661746528" sldId="284"/>
            <ac:spMk id="7" creationId="{1A9FCE6C-AA34-4E6C-8363-933A48A4EFB3}"/>
          </ac:spMkLst>
        </pc:spChg>
        <pc:spChg chg="add mod">
          <ac:chgData name="linyd@gcu.edu.cn" userId="b8e7e040dcb4f74d" providerId="LiveId" clId="{7DB78171-2267-49F4-BAFA-ECA5207D4938}" dt="2022-04-24T07:32:44.596" v="2185" actId="14100"/>
          <ac:spMkLst>
            <pc:docMk/>
            <pc:sldMk cId="2661746528" sldId="284"/>
            <ac:spMk id="10" creationId="{EE5C030D-3E2B-46F7-905C-1DFFC1F530F4}"/>
          </ac:spMkLst>
        </pc:spChg>
        <pc:spChg chg="add mod">
          <ac:chgData name="linyd@gcu.edu.cn" userId="b8e7e040dcb4f74d" providerId="LiveId" clId="{7DB78171-2267-49F4-BAFA-ECA5207D4938}" dt="2022-04-24T07:34:30.514" v="2235" actId="1076"/>
          <ac:spMkLst>
            <pc:docMk/>
            <pc:sldMk cId="2661746528" sldId="284"/>
            <ac:spMk id="11" creationId="{3FE8DF3B-DE6E-4114-B70E-3B58883CA359}"/>
          </ac:spMkLst>
        </pc:spChg>
        <pc:spChg chg="add mod">
          <ac:chgData name="linyd@gcu.edu.cn" userId="b8e7e040dcb4f74d" providerId="LiveId" clId="{7DB78171-2267-49F4-BAFA-ECA5207D4938}" dt="2022-04-24T07:32:47.788" v="2186" actId="1076"/>
          <ac:spMkLst>
            <pc:docMk/>
            <pc:sldMk cId="2661746528" sldId="284"/>
            <ac:spMk id="12" creationId="{4A0B811A-BF61-4A14-B231-00BD739CBCEB}"/>
          </ac:spMkLst>
        </pc:spChg>
        <pc:spChg chg="add mod">
          <ac:chgData name="linyd@gcu.edu.cn" userId="b8e7e040dcb4f74d" providerId="LiveId" clId="{7DB78171-2267-49F4-BAFA-ECA5207D4938}" dt="2022-04-24T07:34:30.237" v="2233" actId="1076"/>
          <ac:spMkLst>
            <pc:docMk/>
            <pc:sldMk cId="2661746528" sldId="284"/>
            <ac:spMk id="13" creationId="{C1BF67C4-6F72-482A-840C-52248589785C}"/>
          </ac:spMkLst>
        </pc:spChg>
        <pc:picChg chg="add del mod">
          <ac:chgData name="linyd@gcu.edu.cn" userId="b8e7e040dcb4f74d" providerId="LiveId" clId="{7DB78171-2267-49F4-BAFA-ECA5207D4938}" dt="2022-04-24T07:34:28.844" v="2223" actId="478"/>
          <ac:picMkLst>
            <pc:docMk/>
            <pc:sldMk cId="2661746528" sldId="284"/>
            <ac:picMk id="15" creationId="{7142508A-705E-4364-BD36-C521B4B0BF53}"/>
          </ac:picMkLst>
        </pc:picChg>
        <pc:picChg chg="add del mod">
          <ac:chgData name="linyd@gcu.edu.cn" userId="b8e7e040dcb4f74d" providerId="LiveId" clId="{7DB78171-2267-49F4-BAFA-ECA5207D4938}" dt="2022-04-24T07:34:28.276" v="2219" actId="22"/>
          <ac:picMkLst>
            <pc:docMk/>
            <pc:sldMk cId="2661746528" sldId="284"/>
            <ac:picMk id="17" creationId="{C9B1EDC3-8C1D-4781-929C-563EFD881A1E}"/>
          </ac:picMkLst>
        </pc:picChg>
        <pc:cxnChg chg="add mod">
          <ac:chgData name="linyd@gcu.edu.cn" userId="b8e7e040dcb4f74d" providerId="LiveId" clId="{7DB78171-2267-49F4-BAFA-ECA5207D4938}" dt="2022-04-24T07:34:29.540" v="2228" actId="1076"/>
          <ac:cxnSpMkLst>
            <pc:docMk/>
            <pc:sldMk cId="2661746528" sldId="284"/>
            <ac:cxnSpMk id="9" creationId="{265B3AC4-2D19-4BA7-B25C-2EC1565D8F8F}"/>
          </ac:cxnSpMkLst>
        </pc:cxnChg>
      </pc:sldChg>
      <pc:sldChg chg="del">
        <pc:chgData name="linyd@gcu.edu.cn" userId="b8e7e040dcb4f74d" providerId="LiveId" clId="{7DB78171-2267-49F4-BAFA-ECA5207D4938}" dt="2022-04-24T05:46:37.943" v="209" actId="47"/>
        <pc:sldMkLst>
          <pc:docMk/>
          <pc:sldMk cId="3275662435" sldId="284"/>
        </pc:sldMkLst>
      </pc:sldChg>
      <pc:sldChg chg="addSp delSp modSp add mod">
        <pc:chgData name="linyd@gcu.edu.cn" userId="b8e7e040dcb4f74d" providerId="LiveId" clId="{7DB78171-2267-49F4-BAFA-ECA5207D4938}" dt="2022-04-24T07:27:06.612" v="2053" actId="1076"/>
        <pc:sldMkLst>
          <pc:docMk/>
          <pc:sldMk cId="907233242" sldId="285"/>
        </pc:sldMkLst>
        <pc:spChg chg="mod">
          <ac:chgData name="linyd@gcu.edu.cn" userId="b8e7e040dcb4f74d" providerId="LiveId" clId="{7DB78171-2267-49F4-BAFA-ECA5207D4938}" dt="2022-04-24T07:26:43.300" v="2049" actId="1076"/>
          <ac:spMkLst>
            <pc:docMk/>
            <pc:sldMk cId="907233242" sldId="285"/>
            <ac:spMk id="3" creationId="{70B7160A-398A-4590-AEE2-F6C2F67B5CAC}"/>
          </ac:spMkLst>
        </pc:spChg>
        <pc:spChg chg="mod">
          <ac:chgData name="linyd@gcu.edu.cn" userId="b8e7e040dcb4f74d" providerId="LiveId" clId="{7DB78171-2267-49F4-BAFA-ECA5207D4938}" dt="2022-04-24T07:26:43.300" v="2049" actId="1076"/>
          <ac:spMkLst>
            <pc:docMk/>
            <pc:sldMk cId="907233242" sldId="285"/>
            <ac:spMk id="7" creationId="{1A9FCE6C-AA34-4E6C-8363-933A48A4EFB3}"/>
          </ac:spMkLst>
        </pc:spChg>
        <pc:spChg chg="del">
          <ac:chgData name="linyd@gcu.edu.cn" userId="b8e7e040dcb4f74d" providerId="LiveId" clId="{7DB78171-2267-49F4-BAFA-ECA5207D4938}" dt="2022-04-24T07:23:38.057" v="1843" actId="478"/>
          <ac:spMkLst>
            <pc:docMk/>
            <pc:sldMk cId="907233242" sldId="285"/>
            <ac:spMk id="10" creationId="{EE5C030D-3E2B-46F7-905C-1DFFC1F530F4}"/>
          </ac:spMkLst>
        </pc:spChg>
        <pc:spChg chg="del">
          <ac:chgData name="linyd@gcu.edu.cn" userId="b8e7e040dcb4f74d" providerId="LiveId" clId="{7DB78171-2267-49F4-BAFA-ECA5207D4938}" dt="2022-04-24T07:24:43.349" v="1884" actId="478"/>
          <ac:spMkLst>
            <pc:docMk/>
            <pc:sldMk cId="907233242" sldId="285"/>
            <ac:spMk id="11" creationId="{3FE8DF3B-DE6E-4114-B70E-3B58883CA359}"/>
          </ac:spMkLst>
        </pc:spChg>
        <pc:spChg chg="del">
          <ac:chgData name="linyd@gcu.edu.cn" userId="b8e7e040dcb4f74d" providerId="LiveId" clId="{7DB78171-2267-49F4-BAFA-ECA5207D4938}" dt="2022-04-24T07:23:42.730" v="1846" actId="478"/>
          <ac:spMkLst>
            <pc:docMk/>
            <pc:sldMk cId="907233242" sldId="285"/>
            <ac:spMk id="12" creationId="{4A0B811A-BF61-4A14-B231-00BD739CBCEB}"/>
          </ac:spMkLst>
        </pc:spChg>
        <pc:spChg chg="mod">
          <ac:chgData name="linyd@gcu.edu.cn" userId="b8e7e040dcb4f74d" providerId="LiveId" clId="{7DB78171-2267-49F4-BAFA-ECA5207D4938}" dt="2022-04-24T07:26:43.300" v="2049" actId="1076"/>
          <ac:spMkLst>
            <pc:docMk/>
            <pc:sldMk cId="907233242" sldId="285"/>
            <ac:spMk id="13" creationId="{C1BF67C4-6F72-482A-840C-52248589785C}"/>
          </ac:spMkLst>
        </pc:spChg>
        <pc:spChg chg="add mod">
          <ac:chgData name="linyd@gcu.edu.cn" userId="b8e7e040dcb4f74d" providerId="LiveId" clId="{7DB78171-2267-49F4-BAFA-ECA5207D4938}" dt="2022-04-24T07:26:43.300" v="2049" actId="1076"/>
          <ac:spMkLst>
            <pc:docMk/>
            <pc:sldMk cId="907233242" sldId="285"/>
            <ac:spMk id="14" creationId="{BF2EFF29-1E33-4CFE-8D6E-2AAABBBD2115}"/>
          </ac:spMkLst>
        </pc:spChg>
        <pc:picChg chg="add mod">
          <ac:chgData name="linyd@gcu.edu.cn" userId="b8e7e040dcb4f74d" providerId="LiveId" clId="{7DB78171-2267-49F4-BAFA-ECA5207D4938}" dt="2022-04-24T07:27:06.612" v="2053" actId="1076"/>
          <ac:picMkLst>
            <pc:docMk/>
            <pc:sldMk cId="907233242" sldId="285"/>
            <ac:picMk id="4" creationId="{41F59F32-69BD-4F22-9C1A-A8243EA2608A}"/>
          </ac:picMkLst>
        </pc:picChg>
        <pc:cxnChg chg="add del mod">
          <ac:chgData name="linyd@gcu.edu.cn" userId="b8e7e040dcb4f74d" providerId="LiveId" clId="{7DB78171-2267-49F4-BAFA-ECA5207D4938}" dt="2022-04-24T07:26:43.300" v="2049" actId="1076"/>
          <ac:cxnSpMkLst>
            <pc:docMk/>
            <pc:sldMk cId="907233242" sldId="285"/>
            <ac:cxnSpMk id="9" creationId="{265B3AC4-2D19-4BA7-B25C-2EC1565D8F8F}"/>
          </ac:cxnSpMkLst>
        </pc:cxnChg>
      </pc:sldChg>
      <pc:sldChg chg="del">
        <pc:chgData name="linyd@gcu.edu.cn" userId="b8e7e040dcb4f74d" providerId="LiveId" clId="{7DB78171-2267-49F4-BAFA-ECA5207D4938}" dt="2022-04-24T05:46:37.943" v="209" actId="47"/>
        <pc:sldMkLst>
          <pc:docMk/>
          <pc:sldMk cId="2246456672" sldId="285"/>
        </pc:sldMkLst>
      </pc:sldChg>
      <pc:sldChg chg="modSp add mod">
        <pc:chgData name="linyd@gcu.edu.cn" userId="b8e7e040dcb4f74d" providerId="LiveId" clId="{7DB78171-2267-49F4-BAFA-ECA5207D4938}" dt="2022-04-24T07:29:52.343" v="2183" actId="20577"/>
        <pc:sldMkLst>
          <pc:docMk/>
          <pc:sldMk cId="790030380" sldId="286"/>
        </pc:sldMkLst>
        <pc:spChg chg="mod">
          <ac:chgData name="linyd@gcu.edu.cn" userId="b8e7e040dcb4f74d" providerId="LiveId" clId="{7DB78171-2267-49F4-BAFA-ECA5207D4938}" dt="2022-04-24T07:29:52.343" v="2183" actId="20577"/>
          <ac:spMkLst>
            <pc:docMk/>
            <pc:sldMk cId="790030380" sldId="286"/>
            <ac:spMk id="3" creationId="{70B7160A-398A-4590-AEE2-F6C2F67B5CAC}"/>
          </ac:spMkLst>
        </pc:spChg>
      </pc:sldChg>
      <pc:sldChg chg="del">
        <pc:chgData name="linyd@gcu.edu.cn" userId="b8e7e040dcb4f74d" providerId="LiveId" clId="{7DB78171-2267-49F4-BAFA-ECA5207D4938}" dt="2022-04-24T05:46:37.943" v="209" actId="47"/>
        <pc:sldMkLst>
          <pc:docMk/>
          <pc:sldMk cId="954216574" sldId="286"/>
        </pc:sldMkLst>
      </pc:sldChg>
      <pc:sldChg chg="del">
        <pc:chgData name="linyd@gcu.edu.cn" userId="b8e7e040dcb4f74d" providerId="LiveId" clId="{7DB78171-2267-49F4-BAFA-ECA5207D4938}" dt="2022-04-24T05:46:37.943" v="209" actId="47"/>
        <pc:sldMkLst>
          <pc:docMk/>
          <pc:sldMk cId="97186028" sldId="287"/>
        </pc:sldMkLst>
      </pc:sldChg>
      <pc:sldChg chg="modSp add mod">
        <pc:chgData name="linyd@gcu.edu.cn" userId="b8e7e040dcb4f74d" providerId="LiveId" clId="{7DB78171-2267-49F4-BAFA-ECA5207D4938}" dt="2022-04-24T07:35:57.247" v="2247" actId="207"/>
        <pc:sldMkLst>
          <pc:docMk/>
          <pc:sldMk cId="282330449" sldId="287"/>
        </pc:sldMkLst>
        <pc:spChg chg="mod">
          <ac:chgData name="linyd@gcu.edu.cn" userId="b8e7e040dcb4f74d" providerId="LiveId" clId="{7DB78171-2267-49F4-BAFA-ECA5207D4938}" dt="2022-04-24T07:35:57.247" v="2247" actId="207"/>
          <ac:spMkLst>
            <pc:docMk/>
            <pc:sldMk cId="282330449" sldId="287"/>
            <ac:spMk id="3" creationId="{70B7160A-398A-4590-AEE2-F6C2F67B5CAC}"/>
          </ac:spMkLst>
        </pc:spChg>
      </pc:sldChg>
      <pc:sldChg chg="del">
        <pc:chgData name="linyd@gcu.edu.cn" userId="b8e7e040dcb4f74d" providerId="LiveId" clId="{7DB78171-2267-49F4-BAFA-ECA5207D4938}" dt="2022-04-24T05:46:37.943" v="209" actId="47"/>
        <pc:sldMkLst>
          <pc:docMk/>
          <pc:sldMk cId="321269495" sldId="288"/>
        </pc:sldMkLst>
      </pc:sldChg>
      <pc:sldChg chg="addSp delSp modSp new mod">
        <pc:chgData name="linyd@gcu.edu.cn" userId="b8e7e040dcb4f74d" providerId="LiveId" clId="{7DB78171-2267-49F4-BAFA-ECA5207D4938}" dt="2022-04-24T08:32:32.237" v="3509" actId="1036"/>
        <pc:sldMkLst>
          <pc:docMk/>
          <pc:sldMk cId="3984332125" sldId="288"/>
        </pc:sldMkLst>
        <pc:spChg chg="mod">
          <ac:chgData name="linyd@gcu.edu.cn" userId="b8e7e040dcb4f74d" providerId="LiveId" clId="{7DB78171-2267-49F4-BAFA-ECA5207D4938}" dt="2022-04-24T07:38:30.259" v="2249"/>
          <ac:spMkLst>
            <pc:docMk/>
            <pc:sldMk cId="3984332125" sldId="288"/>
            <ac:spMk id="2" creationId="{0CA6B47A-BC31-4CAA-A149-A0AA20859D70}"/>
          </ac:spMkLst>
        </pc:spChg>
        <pc:spChg chg="mod">
          <ac:chgData name="linyd@gcu.edu.cn" userId="b8e7e040dcb4f74d" providerId="LiveId" clId="{7DB78171-2267-49F4-BAFA-ECA5207D4938}" dt="2022-04-24T08:27:06.392" v="3456" actId="20577"/>
          <ac:spMkLst>
            <pc:docMk/>
            <pc:sldMk cId="3984332125" sldId="288"/>
            <ac:spMk id="3" creationId="{157925DB-0A65-42DE-A7FC-8AE557580AD2}"/>
          </ac:spMkLst>
        </pc:spChg>
        <pc:spChg chg="add mod">
          <ac:chgData name="linyd@gcu.edu.cn" userId="b8e7e040dcb4f74d" providerId="LiveId" clId="{7DB78171-2267-49F4-BAFA-ECA5207D4938}" dt="2022-04-24T08:21:04.031" v="3282" actId="208"/>
          <ac:spMkLst>
            <pc:docMk/>
            <pc:sldMk cId="3984332125" sldId="288"/>
            <ac:spMk id="5" creationId="{B518B453-43A2-4E99-A4F0-2F25964039E0}"/>
          </ac:spMkLst>
        </pc:spChg>
        <pc:spChg chg="add mod">
          <ac:chgData name="linyd@gcu.edu.cn" userId="b8e7e040dcb4f74d" providerId="LiveId" clId="{7DB78171-2267-49F4-BAFA-ECA5207D4938}" dt="2022-04-24T08:30:25.155" v="3478" actId="113"/>
          <ac:spMkLst>
            <pc:docMk/>
            <pc:sldMk cId="3984332125" sldId="288"/>
            <ac:spMk id="7" creationId="{C34B5D69-A111-4F59-94E0-CB1944AFC28A}"/>
          </ac:spMkLst>
        </pc:spChg>
        <pc:spChg chg="add mod">
          <ac:chgData name="linyd@gcu.edu.cn" userId="b8e7e040dcb4f74d" providerId="LiveId" clId="{7DB78171-2267-49F4-BAFA-ECA5207D4938}" dt="2022-04-24T08:30:54.537" v="3493" actId="113"/>
          <ac:spMkLst>
            <pc:docMk/>
            <pc:sldMk cId="3984332125" sldId="288"/>
            <ac:spMk id="12" creationId="{68D38C4A-C3B8-4681-9713-EA0FF3AF372F}"/>
          </ac:spMkLst>
        </pc:spChg>
        <pc:spChg chg="add mod">
          <ac:chgData name="linyd@gcu.edu.cn" userId="b8e7e040dcb4f74d" providerId="LiveId" clId="{7DB78171-2267-49F4-BAFA-ECA5207D4938}" dt="2022-04-24T08:32:32.237" v="3509" actId="1036"/>
          <ac:spMkLst>
            <pc:docMk/>
            <pc:sldMk cId="3984332125" sldId="288"/>
            <ac:spMk id="15" creationId="{F89DD026-946A-4DC9-9069-BC099300CA70}"/>
          </ac:spMkLst>
        </pc:spChg>
        <pc:picChg chg="add del mod">
          <ac:chgData name="linyd@gcu.edu.cn" userId="b8e7e040dcb4f74d" providerId="LiveId" clId="{7DB78171-2267-49F4-BAFA-ECA5207D4938}" dt="2022-04-24T08:29:35.335" v="3470" actId="478"/>
          <ac:picMkLst>
            <pc:docMk/>
            <pc:sldMk cId="3984332125" sldId="288"/>
            <ac:picMk id="9" creationId="{3758902E-CE3C-488F-A03F-43FB9EDC9683}"/>
          </ac:picMkLst>
        </pc:picChg>
        <pc:picChg chg="add mod">
          <ac:chgData name="linyd@gcu.edu.cn" userId="b8e7e040dcb4f74d" providerId="LiveId" clId="{7DB78171-2267-49F4-BAFA-ECA5207D4938}" dt="2022-04-24T08:29:39.992" v="3472" actId="1076"/>
          <ac:picMkLst>
            <pc:docMk/>
            <pc:sldMk cId="3984332125" sldId="288"/>
            <ac:picMk id="11" creationId="{3315AE44-3D10-45CF-8179-05136E1D8B76}"/>
          </ac:picMkLst>
        </pc:picChg>
        <pc:picChg chg="add mod">
          <ac:chgData name="linyd@gcu.edu.cn" userId="b8e7e040dcb4f74d" providerId="LiveId" clId="{7DB78171-2267-49F4-BAFA-ECA5207D4938}" dt="2022-04-24T08:31:51.783" v="3496" actId="1076"/>
          <ac:picMkLst>
            <pc:docMk/>
            <pc:sldMk cId="3984332125" sldId="288"/>
            <ac:picMk id="14" creationId="{8752E64C-ACF6-4391-A7DE-AFD48FBBED24}"/>
          </ac:picMkLst>
        </pc:picChg>
      </pc:sldChg>
      <pc:sldChg chg="del">
        <pc:chgData name="linyd@gcu.edu.cn" userId="b8e7e040dcb4f74d" providerId="LiveId" clId="{7DB78171-2267-49F4-BAFA-ECA5207D4938}" dt="2022-04-24T05:46:37.943" v="209" actId="47"/>
        <pc:sldMkLst>
          <pc:docMk/>
          <pc:sldMk cId="3207834903" sldId="289"/>
        </pc:sldMkLst>
      </pc:sldChg>
      <pc:sldChg chg="addSp delSp modSp new mod">
        <pc:chgData name="linyd@gcu.edu.cn" userId="b8e7e040dcb4f74d" providerId="LiveId" clId="{7DB78171-2267-49F4-BAFA-ECA5207D4938}" dt="2022-04-24T08:55:53.536" v="4046" actId="20577"/>
        <pc:sldMkLst>
          <pc:docMk/>
          <pc:sldMk cId="4221564463" sldId="289"/>
        </pc:sldMkLst>
        <pc:spChg chg="mod">
          <ac:chgData name="linyd@gcu.edu.cn" userId="b8e7e040dcb4f74d" providerId="LiveId" clId="{7DB78171-2267-49F4-BAFA-ECA5207D4938}" dt="2022-04-24T07:39:01.812" v="2251"/>
          <ac:spMkLst>
            <pc:docMk/>
            <pc:sldMk cId="4221564463" sldId="289"/>
            <ac:spMk id="2" creationId="{5D7C903E-5699-46FA-8DCF-C38625CE1EC3}"/>
          </ac:spMkLst>
        </pc:spChg>
        <pc:spChg chg="mod">
          <ac:chgData name="linyd@gcu.edu.cn" userId="b8e7e040dcb4f74d" providerId="LiveId" clId="{7DB78171-2267-49F4-BAFA-ECA5207D4938}" dt="2022-04-24T08:55:53.536" v="4046" actId="20577"/>
          <ac:spMkLst>
            <pc:docMk/>
            <pc:sldMk cId="4221564463" sldId="289"/>
            <ac:spMk id="3" creationId="{C03CC807-C200-478F-A810-C26F53AF5063}"/>
          </ac:spMkLst>
        </pc:spChg>
        <pc:spChg chg="add del mod">
          <ac:chgData name="linyd@gcu.edu.cn" userId="b8e7e040dcb4f74d" providerId="LiveId" clId="{7DB78171-2267-49F4-BAFA-ECA5207D4938}" dt="2022-04-24T07:51:57.073" v="2553" actId="478"/>
          <ac:spMkLst>
            <pc:docMk/>
            <pc:sldMk cId="4221564463" sldId="289"/>
            <ac:spMk id="4" creationId="{B6AC3EA4-42F8-47C1-9ECC-3DFF4D9E73D2}"/>
          </ac:spMkLst>
        </pc:spChg>
        <pc:spChg chg="add del mod">
          <ac:chgData name="linyd@gcu.edu.cn" userId="b8e7e040dcb4f74d" providerId="LiveId" clId="{7DB78171-2267-49F4-BAFA-ECA5207D4938}" dt="2022-04-24T07:53:06.439" v="2567" actId="478"/>
          <ac:spMkLst>
            <pc:docMk/>
            <pc:sldMk cId="4221564463" sldId="289"/>
            <ac:spMk id="6" creationId="{3A806D03-57A2-4406-B498-3DE47BE7BAFD}"/>
          </ac:spMkLst>
        </pc:spChg>
        <pc:spChg chg="add mod">
          <ac:chgData name="linyd@gcu.edu.cn" userId="b8e7e040dcb4f74d" providerId="LiveId" clId="{7DB78171-2267-49F4-BAFA-ECA5207D4938}" dt="2022-04-24T07:53:10.982" v="2569" actId="1076"/>
          <ac:spMkLst>
            <pc:docMk/>
            <pc:sldMk cId="4221564463" sldId="289"/>
            <ac:spMk id="7" creationId="{A95BF359-4C64-4AD1-9F52-94BC97B29CE4}"/>
          </ac:spMkLst>
        </pc:spChg>
      </pc:sldChg>
      <pc:sldChg chg="del">
        <pc:chgData name="linyd@gcu.edu.cn" userId="b8e7e040dcb4f74d" providerId="LiveId" clId="{7DB78171-2267-49F4-BAFA-ECA5207D4938}" dt="2022-04-24T05:46:37.943" v="209" actId="47"/>
        <pc:sldMkLst>
          <pc:docMk/>
          <pc:sldMk cId="2075124569" sldId="290"/>
        </pc:sldMkLst>
      </pc:sldChg>
      <pc:sldChg chg="addSp delSp modSp add mod">
        <pc:chgData name="linyd@gcu.edu.cn" userId="b8e7e040dcb4f74d" providerId="LiveId" clId="{7DB78171-2267-49F4-BAFA-ECA5207D4938}" dt="2022-04-24T08:55:29.230" v="4044" actId="20577"/>
        <pc:sldMkLst>
          <pc:docMk/>
          <pc:sldMk cId="3489696726" sldId="290"/>
        </pc:sldMkLst>
        <pc:spChg chg="del">
          <ac:chgData name="linyd@gcu.edu.cn" userId="b8e7e040dcb4f74d" providerId="LiveId" clId="{7DB78171-2267-49F4-BAFA-ECA5207D4938}" dt="2022-04-24T07:53:30.460" v="2571" actId="478"/>
          <ac:spMkLst>
            <pc:docMk/>
            <pc:sldMk cId="3489696726" sldId="290"/>
            <ac:spMk id="2" creationId="{5D7C903E-5699-46FA-8DCF-C38625CE1EC3}"/>
          </ac:spMkLst>
        </pc:spChg>
        <pc:spChg chg="del">
          <ac:chgData name="linyd@gcu.edu.cn" userId="b8e7e040dcb4f74d" providerId="LiveId" clId="{7DB78171-2267-49F4-BAFA-ECA5207D4938}" dt="2022-04-24T07:53:28.929" v="2570" actId="478"/>
          <ac:spMkLst>
            <pc:docMk/>
            <pc:sldMk cId="3489696726" sldId="290"/>
            <ac:spMk id="3" creationId="{C03CC807-C200-478F-A810-C26F53AF5063}"/>
          </ac:spMkLst>
        </pc:spChg>
        <pc:spChg chg="add del mod">
          <ac:chgData name="linyd@gcu.edu.cn" userId="b8e7e040dcb4f74d" providerId="LiveId" clId="{7DB78171-2267-49F4-BAFA-ECA5207D4938}" dt="2022-04-24T07:53:32.091" v="2572" actId="478"/>
          <ac:spMkLst>
            <pc:docMk/>
            <pc:sldMk cId="3489696726" sldId="290"/>
            <ac:spMk id="5" creationId="{AD2A9730-BF02-4C27-9881-123AEC5414D4}"/>
          </ac:spMkLst>
        </pc:spChg>
        <pc:spChg chg="mod">
          <ac:chgData name="linyd@gcu.edu.cn" userId="b8e7e040dcb4f74d" providerId="LiveId" clId="{7DB78171-2267-49F4-BAFA-ECA5207D4938}" dt="2022-04-24T08:55:29.230" v="4044" actId="20577"/>
          <ac:spMkLst>
            <pc:docMk/>
            <pc:sldMk cId="3489696726" sldId="290"/>
            <ac:spMk id="6" creationId="{3A806D03-57A2-4406-B498-3DE47BE7BAFD}"/>
          </ac:spMkLst>
        </pc:spChg>
        <pc:spChg chg="add del mod">
          <ac:chgData name="linyd@gcu.edu.cn" userId="b8e7e040dcb4f74d" providerId="LiveId" clId="{7DB78171-2267-49F4-BAFA-ECA5207D4938}" dt="2022-04-24T07:53:32.715" v="2573" actId="478"/>
          <ac:spMkLst>
            <pc:docMk/>
            <pc:sldMk cId="3489696726" sldId="290"/>
            <ac:spMk id="8" creationId="{D4DBD4FE-414E-4B0C-ADB4-00CED85F7F68}"/>
          </ac:spMkLst>
        </pc:spChg>
        <pc:spChg chg="add mod">
          <ac:chgData name="linyd@gcu.edu.cn" userId="b8e7e040dcb4f74d" providerId="LiveId" clId="{7DB78171-2267-49F4-BAFA-ECA5207D4938}" dt="2022-04-24T07:55:36.993" v="2676" actId="20577"/>
          <ac:spMkLst>
            <pc:docMk/>
            <pc:sldMk cId="3489696726" sldId="290"/>
            <ac:spMk id="9" creationId="{8E7A55C8-0C64-4D12-BBAB-609A2A1159FF}"/>
          </ac:spMkLst>
        </pc:spChg>
        <pc:spChg chg="add mod">
          <ac:chgData name="linyd@gcu.edu.cn" userId="b8e7e040dcb4f74d" providerId="LiveId" clId="{7DB78171-2267-49F4-BAFA-ECA5207D4938}" dt="2022-04-24T07:55:50.025" v="2691" actId="20577"/>
          <ac:spMkLst>
            <pc:docMk/>
            <pc:sldMk cId="3489696726" sldId="290"/>
            <ac:spMk id="10" creationId="{04D237B3-9415-43F1-B9E2-EE9991F8727A}"/>
          </ac:spMkLst>
        </pc:spChg>
        <pc:spChg chg="add mod">
          <ac:chgData name="linyd@gcu.edu.cn" userId="b8e7e040dcb4f74d" providerId="LiveId" clId="{7DB78171-2267-49F4-BAFA-ECA5207D4938}" dt="2022-04-24T07:56:13.630" v="2711" actId="20577"/>
          <ac:spMkLst>
            <pc:docMk/>
            <pc:sldMk cId="3489696726" sldId="290"/>
            <ac:spMk id="11" creationId="{E8E98AE1-8BED-40AF-8C10-992AC05A7EF6}"/>
          </ac:spMkLst>
        </pc:spChg>
        <pc:cxnChg chg="add mod">
          <ac:chgData name="linyd@gcu.edu.cn" userId="b8e7e040dcb4f74d" providerId="LiveId" clId="{7DB78171-2267-49F4-BAFA-ECA5207D4938}" dt="2022-04-24T07:57:17.277" v="2723" actId="1076"/>
          <ac:cxnSpMkLst>
            <pc:docMk/>
            <pc:sldMk cId="3489696726" sldId="290"/>
            <ac:cxnSpMk id="12" creationId="{BB7BD269-A85C-49D5-AF5D-E88E666EE918}"/>
          </ac:cxnSpMkLst>
        </pc:cxnChg>
      </pc:sldChg>
      <pc:sldChg chg="modSp add mod">
        <pc:chgData name="linyd@gcu.edu.cn" userId="b8e7e040dcb4f74d" providerId="LiveId" clId="{7DB78171-2267-49F4-BAFA-ECA5207D4938}" dt="2022-04-24T08:01:56.690" v="2961" actId="139"/>
        <pc:sldMkLst>
          <pc:docMk/>
          <pc:sldMk cId="1630610170" sldId="291"/>
        </pc:sldMkLst>
        <pc:spChg chg="mod">
          <ac:chgData name="linyd@gcu.edu.cn" userId="b8e7e040dcb4f74d" providerId="LiveId" clId="{7DB78171-2267-49F4-BAFA-ECA5207D4938}" dt="2022-04-24T08:01:56.690" v="2961" actId="139"/>
          <ac:spMkLst>
            <pc:docMk/>
            <pc:sldMk cId="1630610170" sldId="291"/>
            <ac:spMk id="3" creationId="{C03CC807-C200-478F-A810-C26F53AF5063}"/>
          </ac:spMkLst>
        </pc:spChg>
      </pc:sldChg>
      <pc:sldChg chg="del">
        <pc:chgData name="linyd@gcu.edu.cn" userId="b8e7e040dcb4f74d" providerId="LiveId" clId="{7DB78171-2267-49F4-BAFA-ECA5207D4938}" dt="2022-04-24T05:46:37.943" v="209" actId="47"/>
        <pc:sldMkLst>
          <pc:docMk/>
          <pc:sldMk cId="3363750065" sldId="291"/>
        </pc:sldMkLst>
      </pc:sldChg>
      <pc:sldChg chg="addSp delSp modSp add mod">
        <pc:chgData name="linyd@gcu.edu.cn" userId="b8e7e040dcb4f74d" providerId="LiveId" clId="{7DB78171-2267-49F4-BAFA-ECA5207D4938}" dt="2022-04-24T08:09:49.423" v="3233" actId="207"/>
        <pc:sldMkLst>
          <pc:docMk/>
          <pc:sldMk cId="848259429" sldId="292"/>
        </pc:sldMkLst>
        <pc:spChg chg="mod">
          <ac:chgData name="linyd@gcu.edu.cn" userId="b8e7e040dcb4f74d" providerId="LiveId" clId="{7DB78171-2267-49F4-BAFA-ECA5207D4938}" dt="2022-04-24T08:09:49.423" v="3233" actId="207"/>
          <ac:spMkLst>
            <pc:docMk/>
            <pc:sldMk cId="848259429" sldId="292"/>
            <ac:spMk id="6" creationId="{3A806D03-57A2-4406-B498-3DE47BE7BAFD}"/>
          </ac:spMkLst>
        </pc:spChg>
        <pc:spChg chg="del">
          <ac:chgData name="linyd@gcu.edu.cn" userId="b8e7e040dcb4f74d" providerId="LiveId" clId="{7DB78171-2267-49F4-BAFA-ECA5207D4938}" dt="2022-04-24T08:03:43.140" v="3014" actId="478"/>
          <ac:spMkLst>
            <pc:docMk/>
            <pc:sldMk cId="848259429" sldId="292"/>
            <ac:spMk id="9" creationId="{8E7A55C8-0C64-4D12-BBAB-609A2A1159FF}"/>
          </ac:spMkLst>
        </pc:spChg>
        <pc:spChg chg="del">
          <ac:chgData name="linyd@gcu.edu.cn" userId="b8e7e040dcb4f74d" providerId="LiveId" clId="{7DB78171-2267-49F4-BAFA-ECA5207D4938}" dt="2022-04-24T08:03:44.205" v="3015" actId="478"/>
          <ac:spMkLst>
            <pc:docMk/>
            <pc:sldMk cId="848259429" sldId="292"/>
            <ac:spMk id="10" creationId="{04D237B3-9415-43F1-B9E2-EE9991F8727A}"/>
          </ac:spMkLst>
        </pc:spChg>
        <pc:spChg chg="del">
          <ac:chgData name="linyd@gcu.edu.cn" userId="b8e7e040dcb4f74d" providerId="LiveId" clId="{7DB78171-2267-49F4-BAFA-ECA5207D4938}" dt="2022-04-24T08:03:45.434" v="3016" actId="478"/>
          <ac:spMkLst>
            <pc:docMk/>
            <pc:sldMk cId="848259429" sldId="292"/>
            <ac:spMk id="11" creationId="{E8E98AE1-8BED-40AF-8C10-992AC05A7EF6}"/>
          </ac:spMkLst>
        </pc:spChg>
        <pc:picChg chg="add mod">
          <ac:chgData name="linyd@gcu.edu.cn" userId="b8e7e040dcb4f74d" providerId="LiveId" clId="{7DB78171-2267-49F4-BAFA-ECA5207D4938}" dt="2022-04-24T08:09:27.278" v="3232" actId="1076"/>
          <ac:picMkLst>
            <pc:docMk/>
            <pc:sldMk cId="848259429" sldId="292"/>
            <ac:picMk id="3" creationId="{265BA23B-D665-4A54-9380-B260377D5DA0}"/>
          </ac:picMkLst>
        </pc:picChg>
        <pc:cxnChg chg="mod">
          <ac:chgData name="linyd@gcu.edu.cn" userId="b8e7e040dcb4f74d" providerId="LiveId" clId="{7DB78171-2267-49F4-BAFA-ECA5207D4938}" dt="2022-04-24T08:05:19.213" v="3072" actId="1076"/>
          <ac:cxnSpMkLst>
            <pc:docMk/>
            <pc:sldMk cId="848259429" sldId="292"/>
            <ac:cxnSpMk id="12" creationId="{BB7BD269-A85C-49D5-AF5D-E88E666EE918}"/>
          </ac:cxnSpMkLst>
        </pc:cxnChg>
      </pc:sldChg>
      <pc:sldChg chg="del">
        <pc:chgData name="linyd@gcu.edu.cn" userId="b8e7e040dcb4f74d" providerId="LiveId" clId="{7DB78171-2267-49F4-BAFA-ECA5207D4938}" dt="2022-04-24T05:46:37.943" v="209" actId="47"/>
        <pc:sldMkLst>
          <pc:docMk/>
          <pc:sldMk cId="2529232874" sldId="292"/>
        </pc:sldMkLst>
      </pc:sldChg>
      <pc:sldChg chg="addSp delSp modSp add mod modAnim">
        <pc:chgData name="linyd@gcu.edu.cn" userId="b8e7e040dcb4f74d" providerId="LiveId" clId="{7DB78171-2267-49F4-BAFA-ECA5207D4938}" dt="2022-04-24T08:48:36.767" v="4007" actId="1076"/>
        <pc:sldMkLst>
          <pc:docMk/>
          <pc:sldMk cId="290202383" sldId="293"/>
        </pc:sldMkLst>
        <pc:spChg chg="mod">
          <ac:chgData name="linyd@gcu.edu.cn" userId="b8e7e040dcb4f74d" providerId="LiveId" clId="{7DB78171-2267-49F4-BAFA-ECA5207D4938}" dt="2022-04-24T08:35:47.113" v="3689" actId="6549"/>
          <ac:spMkLst>
            <pc:docMk/>
            <pc:sldMk cId="290202383" sldId="293"/>
            <ac:spMk id="3" creationId="{157925DB-0A65-42DE-A7FC-8AE557580AD2}"/>
          </ac:spMkLst>
        </pc:spChg>
        <pc:spChg chg="mod">
          <ac:chgData name="linyd@gcu.edu.cn" userId="b8e7e040dcb4f74d" providerId="LiveId" clId="{7DB78171-2267-49F4-BAFA-ECA5207D4938}" dt="2022-04-24T08:48:36.767" v="4007" actId="1076"/>
          <ac:spMkLst>
            <pc:docMk/>
            <pc:sldMk cId="290202383" sldId="293"/>
            <ac:spMk id="7" creationId="{C34B5D69-A111-4F59-94E0-CB1944AFC28A}"/>
          </ac:spMkLst>
        </pc:spChg>
        <pc:spChg chg="add mod">
          <ac:chgData name="linyd@gcu.edu.cn" userId="b8e7e040dcb4f74d" providerId="LiveId" clId="{7DB78171-2267-49F4-BAFA-ECA5207D4938}" dt="2022-04-24T08:32:46.031" v="3513" actId="14100"/>
          <ac:spMkLst>
            <pc:docMk/>
            <pc:sldMk cId="290202383" sldId="293"/>
            <ac:spMk id="9" creationId="{6FBA005B-4904-4506-B01E-AEEE4D3566EF}"/>
          </ac:spMkLst>
        </pc:spChg>
        <pc:spChg chg="mod">
          <ac:chgData name="linyd@gcu.edu.cn" userId="b8e7e040dcb4f74d" providerId="LiveId" clId="{7DB78171-2267-49F4-BAFA-ECA5207D4938}" dt="2022-04-24T08:48:33.239" v="4006" actId="1076"/>
          <ac:spMkLst>
            <pc:docMk/>
            <pc:sldMk cId="290202383" sldId="293"/>
            <ac:spMk id="12" creationId="{68D38C4A-C3B8-4681-9713-EA0FF3AF372F}"/>
          </ac:spMkLst>
        </pc:spChg>
        <pc:spChg chg="add mod">
          <ac:chgData name="linyd@gcu.edu.cn" userId="b8e7e040dcb4f74d" providerId="LiveId" clId="{7DB78171-2267-49F4-BAFA-ECA5207D4938}" dt="2022-04-24T08:47:46.797" v="3998" actId="20577"/>
          <ac:spMkLst>
            <pc:docMk/>
            <pc:sldMk cId="290202383" sldId="293"/>
            <ac:spMk id="16" creationId="{8873B3A7-E3DB-4013-B200-355DA19D9BBE}"/>
          </ac:spMkLst>
        </pc:spChg>
        <pc:picChg chg="add del mod">
          <ac:chgData name="linyd@gcu.edu.cn" userId="b8e7e040dcb4f74d" providerId="LiveId" clId="{7DB78171-2267-49F4-BAFA-ECA5207D4938}" dt="2022-04-24T08:38:44.304" v="3757" actId="478"/>
          <ac:picMkLst>
            <pc:docMk/>
            <pc:sldMk cId="290202383" sldId="293"/>
            <ac:picMk id="6" creationId="{0B70A9DD-2708-49FD-9748-6A61D048DF0C}"/>
          </ac:picMkLst>
        </pc:picChg>
        <pc:picChg chg="add mod">
          <ac:chgData name="linyd@gcu.edu.cn" userId="b8e7e040dcb4f74d" providerId="LiveId" clId="{7DB78171-2267-49F4-BAFA-ECA5207D4938}" dt="2022-04-24T08:40:27.552" v="3830" actId="1076"/>
          <ac:picMkLst>
            <pc:docMk/>
            <pc:sldMk cId="290202383" sldId="293"/>
            <ac:picMk id="10" creationId="{BF68898B-27AC-4E03-AF9C-DA0B46AD3778}"/>
          </ac:picMkLst>
        </pc:picChg>
        <pc:picChg chg="del">
          <ac:chgData name="linyd@gcu.edu.cn" userId="b8e7e040dcb4f74d" providerId="LiveId" clId="{7DB78171-2267-49F4-BAFA-ECA5207D4938}" dt="2022-04-24T08:36:49.604" v="3700" actId="478"/>
          <ac:picMkLst>
            <pc:docMk/>
            <pc:sldMk cId="290202383" sldId="293"/>
            <ac:picMk id="11" creationId="{3315AE44-3D10-45CF-8179-05136E1D8B76}"/>
          </ac:picMkLst>
        </pc:picChg>
        <pc:picChg chg="del">
          <ac:chgData name="linyd@gcu.edu.cn" userId="b8e7e040dcb4f74d" providerId="LiveId" clId="{7DB78171-2267-49F4-BAFA-ECA5207D4938}" dt="2022-04-24T08:40:33.625" v="3831" actId="478"/>
          <ac:picMkLst>
            <pc:docMk/>
            <pc:sldMk cId="290202383" sldId="293"/>
            <ac:picMk id="14" creationId="{8752E64C-ACF6-4391-A7DE-AFD48FBBED24}"/>
          </ac:picMkLst>
        </pc:picChg>
        <pc:picChg chg="add mod">
          <ac:chgData name="linyd@gcu.edu.cn" userId="b8e7e040dcb4f74d" providerId="LiveId" clId="{7DB78171-2267-49F4-BAFA-ECA5207D4938}" dt="2022-04-24T08:46:20.880" v="3914" actId="1076"/>
          <ac:picMkLst>
            <pc:docMk/>
            <pc:sldMk cId="290202383" sldId="293"/>
            <ac:picMk id="15" creationId="{C892C11C-6438-46CD-AABE-4BE52F448449}"/>
          </ac:picMkLst>
        </pc:picChg>
      </pc:sldChg>
      <pc:sldChg chg="del">
        <pc:chgData name="linyd@gcu.edu.cn" userId="b8e7e040dcb4f74d" providerId="LiveId" clId="{7DB78171-2267-49F4-BAFA-ECA5207D4938}" dt="2022-04-24T05:46:37.943" v="209" actId="47"/>
        <pc:sldMkLst>
          <pc:docMk/>
          <pc:sldMk cId="3687057274" sldId="293"/>
        </pc:sldMkLst>
      </pc:sldChg>
      <pc:sldChg chg="del">
        <pc:chgData name="linyd@gcu.edu.cn" userId="b8e7e040dcb4f74d" providerId="LiveId" clId="{7DB78171-2267-49F4-BAFA-ECA5207D4938}" dt="2022-04-24T05:46:37.943" v="209" actId="47"/>
        <pc:sldMkLst>
          <pc:docMk/>
          <pc:sldMk cId="1546918138" sldId="294"/>
        </pc:sldMkLst>
      </pc:sldChg>
      <pc:sldChg chg="addSp delSp modSp new mod">
        <pc:chgData name="linyd@gcu.edu.cn" userId="b8e7e040dcb4f74d" providerId="LiveId" clId="{7DB78171-2267-49F4-BAFA-ECA5207D4938}" dt="2022-04-24T09:06:58.618" v="4195" actId="14100"/>
        <pc:sldMkLst>
          <pc:docMk/>
          <pc:sldMk cId="3455232634" sldId="294"/>
        </pc:sldMkLst>
        <pc:spChg chg="mod">
          <ac:chgData name="linyd@gcu.edu.cn" userId="b8e7e040dcb4f74d" providerId="LiveId" clId="{7DB78171-2267-49F4-BAFA-ECA5207D4938}" dt="2022-04-24T08:49:00.418" v="4024" actId="20577"/>
          <ac:spMkLst>
            <pc:docMk/>
            <pc:sldMk cId="3455232634" sldId="294"/>
            <ac:spMk id="2" creationId="{76EAF193-527D-4C6C-8AB1-59C26B49EB42}"/>
          </ac:spMkLst>
        </pc:spChg>
        <pc:spChg chg="mod">
          <ac:chgData name="linyd@gcu.edu.cn" userId="b8e7e040dcb4f74d" providerId="LiveId" clId="{7DB78171-2267-49F4-BAFA-ECA5207D4938}" dt="2022-04-24T09:01:26.190" v="4167" actId="20577"/>
          <ac:spMkLst>
            <pc:docMk/>
            <pc:sldMk cId="3455232634" sldId="294"/>
            <ac:spMk id="3" creationId="{DE2CAAD8-9271-4DAC-81DF-8562A9A4780A}"/>
          </ac:spMkLst>
        </pc:spChg>
        <pc:spChg chg="add mod">
          <ac:chgData name="linyd@gcu.edu.cn" userId="b8e7e040dcb4f74d" providerId="LiveId" clId="{7DB78171-2267-49F4-BAFA-ECA5207D4938}" dt="2022-04-24T09:06:47.810" v="4187" actId="1582"/>
          <ac:spMkLst>
            <pc:docMk/>
            <pc:sldMk cId="3455232634" sldId="294"/>
            <ac:spMk id="10" creationId="{BAA48FDD-F301-41D7-93AB-3FE4F2EB4202}"/>
          </ac:spMkLst>
        </pc:spChg>
        <pc:spChg chg="add mod">
          <ac:chgData name="linyd@gcu.edu.cn" userId="b8e7e040dcb4f74d" providerId="LiveId" clId="{7DB78171-2267-49F4-BAFA-ECA5207D4938}" dt="2022-04-24T09:06:58.618" v="4195" actId="14100"/>
          <ac:spMkLst>
            <pc:docMk/>
            <pc:sldMk cId="3455232634" sldId="294"/>
            <ac:spMk id="11" creationId="{6FF06E2B-CD1D-4BED-8CBA-241176D3921A}"/>
          </ac:spMkLst>
        </pc:spChg>
        <pc:picChg chg="add del mod">
          <ac:chgData name="linyd@gcu.edu.cn" userId="b8e7e040dcb4f74d" providerId="LiveId" clId="{7DB78171-2267-49F4-BAFA-ECA5207D4938}" dt="2022-04-24T09:05:57.456" v="4176" actId="478"/>
          <ac:picMkLst>
            <pc:docMk/>
            <pc:sldMk cId="3455232634" sldId="294"/>
            <ac:picMk id="5" creationId="{EF513046-4DF6-42F3-B943-205E859A4D16}"/>
          </ac:picMkLst>
        </pc:picChg>
        <pc:picChg chg="add mod">
          <ac:chgData name="linyd@gcu.edu.cn" userId="b8e7e040dcb4f74d" providerId="LiveId" clId="{7DB78171-2267-49F4-BAFA-ECA5207D4938}" dt="2022-04-24T09:06:30.425" v="4183" actId="1076"/>
          <ac:picMkLst>
            <pc:docMk/>
            <pc:sldMk cId="3455232634" sldId="294"/>
            <ac:picMk id="7" creationId="{D1117773-3EA3-478C-89D6-68DE7481D4E0}"/>
          </ac:picMkLst>
        </pc:picChg>
        <pc:picChg chg="add mod">
          <ac:chgData name="linyd@gcu.edu.cn" userId="b8e7e040dcb4f74d" providerId="LiveId" clId="{7DB78171-2267-49F4-BAFA-ECA5207D4938}" dt="2022-04-24T09:06:24.689" v="4182" actId="1076"/>
          <ac:picMkLst>
            <pc:docMk/>
            <pc:sldMk cId="3455232634" sldId="294"/>
            <ac:picMk id="9" creationId="{8245BE47-17E0-4B2E-9268-A1EEBCDA60A0}"/>
          </ac:picMkLst>
        </pc:picChg>
      </pc:sldChg>
      <pc:sldChg chg="del">
        <pc:chgData name="linyd@gcu.edu.cn" userId="b8e7e040dcb4f74d" providerId="LiveId" clId="{7DB78171-2267-49F4-BAFA-ECA5207D4938}" dt="2022-04-24T05:46:37.943" v="209" actId="47"/>
        <pc:sldMkLst>
          <pc:docMk/>
          <pc:sldMk cId="71035219" sldId="295"/>
        </pc:sldMkLst>
      </pc:sldChg>
      <pc:sldChg chg="addSp delSp modSp add mod">
        <pc:chgData name="linyd@gcu.edu.cn" userId="b8e7e040dcb4f74d" providerId="LiveId" clId="{7DB78171-2267-49F4-BAFA-ECA5207D4938}" dt="2022-04-24T09:10:19.248" v="4231" actId="1076"/>
        <pc:sldMkLst>
          <pc:docMk/>
          <pc:sldMk cId="1924331212" sldId="295"/>
        </pc:sldMkLst>
        <pc:spChg chg="mod">
          <ac:chgData name="linyd@gcu.edu.cn" userId="b8e7e040dcb4f74d" providerId="LiveId" clId="{7DB78171-2267-49F4-BAFA-ECA5207D4938}" dt="2022-04-24T09:08:16.249" v="4215" actId="207"/>
          <ac:spMkLst>
            <pc:docMk/>
            <pc:sldMk cId="1924331212" sldId="295"/>
            <ac:spMk id="3" creationId="{DE2CAAD8-9271-4DAC-81DF-8562A9A4780A}"/>
          </ac:spMkLst>
        </pc:spChg>
        <pc:spChg chg="mod">
          <ac:chgData name="linyd@gcu.edu.cn" userId="b8e7e040dcb4f74d" providerId="LiveId" clId="{7DB78171-2267-49F4-BAFA-ECA5207D4938}" dt="2022-04-24T09:09:54.713" v="4226" actId="14100"/>
          <ac:spMkLst>
            <pc:docMk/>
            <pc:sldMk cId="1924331212" sldId="295"/>
            <ac:spMk id="10" creationId="{BAA48FDD-F301-41D7-93AB-3FE4F2EB4202}"/>
          </ac:spMkLst>
        </pc:spChg>
        <pc:spChg chg="mod">
          <ac:chgData name="linyd@gcu.edu.cn" userId="b8e7e040dcb4f74d" providerId="LiveId" clId="{7DB78171-2267-49F4-BAFA-ECA5207D4938}" dt="2022-04-24T09:10:03.881" v="4228" actId="14100"/>
          <ac:spMkLst>
            <pc:docMk/>
            <pc:sldMk cId="1924331212" sldId="295"/>
            <ac:spMk id="11" creationId="{6FF06E2B-CD1D-4BED-8CBA-241176D3921A}"/>
          </ac:spMkLst>
        </pc:spChg>
        <pc:picChg chg="add del mod">
          <ac:chgData name="linyd@gcu.edu.cn" userId="b8e7e040dcb4f74d" providerId="LiveId" clId="{7DB78171-2267-49F4-BAFA-ECA5207D4938}" dt="2022-04-24T09:09:37.583" v="4221" actId="21"/>
          <ac:picMkLst>
            <pc:docMk/>
            <pc:sldMk cId="1924331212" sldId="295"/>
            <ac:picMk id="5" creationId="{8ACBBFBA-366B-4D54-96E6-868397A7A5D3}"/>
          </ac:picMkLst>
        </pc:picChg>
        <pc:picChg chg="del">
          <ac:chgData name="linyd@gcu.edu.cn" userId="b8e7e040dcb4f74d" providerId="LiveId" clId="{7DB78171-2267-49F4-BAFA-ECA5207D4938}" dt="2022-04-24T09:10:16.068" v="4229" actId="478"/>
          <ac:picMkLst>
            <pc:docMk/>
            <pc:sldMk cId="1924331212" sldId="295"/>
            <ac:picMk id="7" creationId="{D1117773-3EA3-478C-89D6-68DE7481D4E0}"/>
          </ac:picMkLst>
        </pc:picChg>
        <pc:picChg chg="add mod">
          <ac:chgData name="linyd@gcu.edu.cn" userId="b8e7e040dcb4f74d" providerId="LiveId" clId="{7DB78171-2267-49F4-BAFA-ECA5207D4938}" dt="2022-04-24T09:10:19.248" v="4231" actId="1076"/>
          <ac:picMkLst>
            <pc:docMk/>
            <pc:sldMk cId="1924331212" sldId="295"/>
            <ac:picMk id="8" creationId="{B4F70F62-37AC-4F98-812B-E22799A678AD}"/>
          </ac:picMkLst>
        </pc:picChg>
        <pc:picChg chg="del">
          <ac:chgData name="linyd@gcu.edu.cn" userId="b8e7e040dcb4f74d" providerId="LiveId" clId="{7DB78171-2267-49F4-BAFA-ECA5207D4938}" dt="2022-04-24T09:09:39.246" v="4222" actId="478"/>
          <ac:picMkLst>
            <pc:docMk/>
            <pc:sldMk cId="1924331212" sldId="295"/>
            <ac:picMk id="9" creationId="{8245BE47-17E0-4B2E-9268-A1EEBCDA60A0}"/>
          </ac:picMkLst>
        </pc:picChg>
        <pc:picChg chg="add mod ord">
          <ac:chgData name="linyd@gcu.edu.cn" userId="b8e7e040dcb4f74d" providerId="LiveId" clId="{7DB78171-2267-49F4-BAFA-ECA5207D4938}" dt="2022-04-24T09:09:41.864" v="4224" actId="167"/>
          <ac:picMkLst>
            <pc:docMk/>
            <pc:sldMk cId="1924331212" sldId="295"/>
            <ac:picMk id="12" creationId="{2F436E47-2303-4406-969F-87C3671008C1}"/>
          </ac:picMkLst>
        </pc:picChg>
      </pc:sldChg>
      <pc:sldChg chg="del">
        <pc:chgData name="linyd@gcu.edu.cn" userId="b8e7e040dcb4f74d" providerId="LiveId" clId="{7DB78171-2267-49F4-BAFA-ECA5207D4938}" dt="2022-04-24T05:46:37.943" v="209" actId="47"/>
        <pc:sldMkLst>
          <pc:docMk/>
          <pc:sldMk cId="419803779" sldId="296"/>
        </pc:sldMkLst>
      </pc:sldChg>
      <pc:sldChg chg="addSp delSp modSp add mod">
        <pc:chgData name="linyd@gcu.edu.cn" userId="b8e7e040dcb4f74d" providerId="LiveId" clId="{7DB78171-2267-49F4-BAFA-ECA5207D4938}" dt="2022-04-24T09:28:16.126" v="4353" actId="20577"/>
        <pc:sldMkLst>
          <pc:docMk/>
          <pc:sldMk cId="1019744911" sldId="296"/>
        </pc:sldMkLst>
        <pc:spChg chg="mod">
          <ac:chgData name="linyd@gcu.edu.cn" userId="b8e7e040dcb4f74d" providerId="LiveId" clId="{7DB78171-2267-49F4-BAFA-ECA5207D4938}" dt="2022-04-24T09:28:16.126" v="4353" actId="20577"/>
          <ac:spMkLst>
            <pc:docMk/>
            <pc:sldMk cId="1019744911" sldId="296"/>
            <ac:spMk id="3" creationId="{DE2CAAD8-9271-4DAC-81DF-8562A9A4780A}"/>
          </ac:spMkLst>
        </pc:spChg>
        <pc:spChg chg="del">
          <ac:chgData name="linyd@gcu.edu.cn" userId="b8e7e040dcb4f74d" providerId="LiveId" clId="{7DB78171-2267-49F4-BAFA-ECA5207D4938}" dt="2022-04-24T09:22:17.714" v="4323" actId="478"/>
          <ac:spMkLst>
            <pc:docMk/>
            <pc:sldMk cId="1019744911" sldId="296"/>
            <ac:spMk id="10" creationId="{BAA48FDD-F301-41D7-93AB-3FE4F2EB4202}"/>
          </ac:spMkLst>
        </pc:spChg>
        <pc:spChg chg="del">
          <ac:chgData name="linyd@gcu.edu.cn" userId="b8e7e040dcb4f74d" providerId="LiveId" clId="{7DB78171-2267-49F4-BAFA-ECA5207D4938}" dt="2022-04-24T09:22:24.333" v="4324" actId="478"/>
          <ac:spMkLst>
            <pc:docMk/>
            <pc:sldMk cId="1019744911" sldId="296"/>
            <ac:spMk id="11" creationId="{6FF06E2B-CD1D-4BED-8CBA-241176D3921A}"/>
          </ac:spMkLst>
        </pc:spChg>
        <pc:picChg chg="add mod">
          <ac:chgData name="linyd@gcu.edu.cn" userId="b8e7e040dcb4f74d" providerId="LiveId" clId="{7DB78171-2267-49F4-BAFA-ECA5207D4938}" dt="2022-04-24T09:26:01.858" v="4330" actId="208"/>
          <ac:picMkLst>
            <pc:docMk/>
            <pc:sldMk cId="1019744911" sldId="296"/>
            <ac:picMk id="5" creationId="{77ABA235-09DA-4B63-BDFB-2A47822DFB3E}"/>
          </ac:picMkLst>
        </pc:picChg>
        <pc:picChg chg="del">
          <ac:chgData name="linyd@gcu.edu.cn" userId="b8e7e040dcb4f74d" providerId="LiveId" clId="{7DB78171-2267-49F4-BAFA-ECA5207D4938}" dt="2022-04-24T09:26:03.165" v="4331" actId="478"/>
          <ac:picMkLst>
            <pc:docMk/>
            <pc:sldMk cId="1019744911" sldId="296"/>
            <ac:picMk id="7" creationId="{D1117773-3EA3-478C-89D6-68DE7481D4E0}"/>
          </ac:picMkLst>
        </pc:picChg>
        <pc:picChg chg="add mod">
          <ac:chgData name="linyd@gcu.edu.cn" userId="b8e7e040dcb4f74d" providerId="LiveId" clId="{7DB78171-2267-49F4-BAFA-ECA5207D4938}" dt="2022-04-24T09:26:24.762" v="4333" actId="1076"/>
          <ac:picMkLst>
            <pc:docMk/>
            <pc:sldMk cId="1019744911" sldId="296"/>
            <ac:picMk id="8" creationId="{AF1DFF54-E8C2-4DEF-B68B-24235090C845}"/>
          </ac:picMkLst>
        </pc:picChg>
        <pc:picChg chg="del">
          <ac:chgData name="linyd@gcu.edu.cn" userId="b8e7e040dcb4f74d" providerId="LiveId" clId="{7DB78171-2267-49F4-BAFA-ECA5207D4938}" dt="2022-04-24T09:22:25.906" v="4325" actId="478"/>
          <ac:picMkLst>
            <pc:docMk/>
            <pc:sldMk cId="1019744911" sldId="296"/>
            <ac:picMk id="9" creationId="{8245BE47-17E0-4B2E-9268-A1EEBCDA60A0}"/>
          </ac:picMkLst>
        </pc:picChg>
      </pc:sldChg>
      <pc:sldChg chg="del">
        <pc:chgData name="linyd@gcu.edu.cn" userId="b8e7e040dcb4f74d" providerId="LiveId" clId="{7DB78171-2267-49F4-BAFA-ECA5207D4938}" dt="2022-04-24T05:46:37.943" v="209" actId="47"/>
        <pc:sldMkLst>
          <pc:docMk/>
          <pc:sldMk cId="39473214" sldId="297"/>
        </pc:sldMkLst>
      </pc:sldChg>
      <pc:sldChg chg="addSp delSp modSp add mod">
        <pc:chgData name="linyd@gcu.edu.cn" userId="b8e7e040dcb4f74d" providerId="LiveId" clId="{7DB78171-2267-49F4-BAFA-ECA5207D4938}" dt="2022-04-24T09:28:24.772" v="4365" actId="20577"/>
        <pc:sldMkLst>
          <pc:docMk/>
          <pc:sldMk cId="3737547806" sldId="297"/>
        </pc:sldMkLst>
        <pc:spChg chg="mod">
          <ac:chgData name="linyd@gcu.edu.cn" userId="b8e7e040dcb4f74d" providerId="LiveId" clId="{7DB78171-2267-49F4-BAFA-ECA5207D4938}" dt="2022-04-24T09:28:24.772" v="4365" actId="20577"/>
          <ac:spMkLst>
            <pc:docMk/>
            <pc:sldMk cId="3737547806" sldId="297"/>
            <ac:spMk id="3" creationId="{DE2CAAD8-9271-4DAC-81DF-8562A9A4780A}"/>
          </ac:spMkLst>
        </pc:spChg>
        <pc:picChg chg="del">
          <ac:chgData name="linyd@gcu.edu.cn" userId="b8e7e040dcb4f74d" providerId="LiveId" clId="{7DB78171-2267-49F4-BAFA-ECA5207D4938}" dt="2022-04-24T09:27:32.235" v="4335" actId="478"/>
          <ac:picMkLst>
            <pc:docMk/>
            <pc:sldMk cId="3737547806" sldId="297"/>
            <ac:picMk id="5" creationId="{77ABA235-09DA-4B63-BDFB-2A47822DFB3E}"/>
          </ac:picMkLst>
        </pc:picChg>
        <pc:picChg chg="add mod">
          <ac:chgData name="linyd@gcu.edu.cn" userId="b8e7e040dcb4f74d" providerId="LiveId" clId="{7DB78171-2267-49F4-BAFA-ECA5207D4938}" dt="2022-04-24T09:27:37.459" v="4339" actId="208"/>
          <ac:picMkLst>
            <pc:docMk/>
            <pc:sldMk cId="3737547806" sldId="297"/>
            <ac:picMk id="6" creationId="{1D308BF2-637A-4C10-B3B8-D83CECEA4B1D}"/>
          </ac:picMkLst>
        </pc:picChg>
        <pc:picChg chg="del">
          <ac:chgData name="linyd@gcu.edu.cn" userId="b8e7e040dcb4f74d" providerId="LiveId" clId="{7DB78171-2267-49F4-BAFA-ECA5207D4938}" dt="2022-04-24T09:27:34.100" v="4337" actId="478"/>
          <ac:picMkLst>
            <pc:docMk/>
            <pc:sldMk cId="3737547806" sldId="297"/>
            <ac:picMk id="8" creationId="{AF1DFF54-E8C2-4DEF-B68B-24235090C845}"/>
          </ac:picMkLst>
        </pc:picChg>
      </pc:sldChg>
      <pc:sldChg chg="addSp delSp modSp new mod">
        <pc:chgData name="linyd@gcu.edu.cn" userId="b8e7e040dcb4f74d" providerId="LiveId" clId="{7DB78171-2267-49F4-BAFA-ECA5207D4938}" dt="2022-04-24T10:14:02.356" v="4508" actId="21"/>
        <pc:sldMkLst>
          <pc:docMk/>
          <pc:sldMk cId="2216264280" sldId="298"/>
        </pc:sldMkLst>
        <pc:spChg chg="mod">
          <ac:chgData name="linyd@gcu.edu.cn" userId="b8e7e040dcb4f74d" providerId="LiveId" clId="{7DB78171-2267-49F4-BAFA-ECA5207D4938}" dt="2022-04-24T09:46:30.302" v="4367"/>
          <ac:spMkLst>
            <pc:docMk/>
            <pc:sldMk cId="2216264280" sldId="298"/>
            <ac:spMk id="2" creationId="{8438177D-9BFC-46D6-801F-4BF4035EADEA}"/>
          </ac:spMkLst>
        </pc:spChg>
        <pc:spChg chg="mod">
          <ac:chgData name="linyd@gcu.edu.cn" userId="b8e7e040dcb4f74d" providerId="LiveId" clId="{7DB78171-2267-49F4-BAFA-ECA5207D4938}" dt="2022-04-24T10:10:12" v="4494" actId="207"/>
          <ac:spMkLst>
            <pc:docMk/>
            <pc:sldMk cId="2216264280" sldId="298"/>
            <ac:spMk id="3" creationId="{74A671C1-B8F3-470A-8B9E-11D6A92ED7D4}"/>
          </ac:spMkLst>
        </pc:spChg>
        <pc:picChg chg="add del mod">
          <ac:chgData name="linyd@gcu.edu.cn" userId="b8e7e040dcb4f74d" providerId="LiveId" clId="{7DB78171-2267-49F4-BAFA-ECA5207D4938}" dt="2022-04-24T10:12:05.942" v="4495" actId="478"/>
          <ac:picMkLst>
            <pc:docMk/>
            <pc:sldMk cId="2216264280" sldId="298"/>
            <ac:picMk id="5" creationId="{B29AB28B-7206-4F28-8F15-2A0BB8C74094}"/>
          </ac:picMkLst>
        </pc:picChg>
        <pc:picChg chg="add del mod">
          <ac:chgData name="linyd@gcu.edu.cn" userId="b8e7e040dcb4f74d" providerId="LiveId" clId="{7DB78171-2267-49F4-BAFA-ECA5207D4938}" dt="2022-04-24T10:12:59.121" v="4502" actId="478"/>
          <ac:picMkLst>
            <pc:docMk/>
            <pc:sldMk cId="2216264280" sldId="298"/>
            <ac:picMk id="7" creationId="{C71A20A7-5758-4D92-AC03-621DE5E6F7A3}"/>
          </ac:picMkLst>
        </pc:picChg>
        <pc:picChg chg="add mod">
          <ac:chgData name="linyd@gcu.edu.cn" userId="b8e7e040dcb4f74d" providerId="LiveId" clId="{7DB78171-2267-49F4-BAFA-ECA5207D4938}" dt="2022-04-24T10:12:54.664" v="4501" actId="208"/>
          <ac:picMkLst>
            <pc:docMk/>
            <pc:sldMk cId="2216264280" sldId="298"/>
            <ac:picMk id="9" creationId="{A9A37517-0073-44CD-84EB-85B838C6C0F5}"/>
          </ac:picMkLst>
        </pc:picChg>
        <pc:picChg chg="add del mod">
          <ac:chgData name="linyd@gcu.edu.cn" userId="b8e7e040dcb4f74d" providerId="LiveId" clId="{7DB78171-2267-49F4-BAFA-ECA5207D4938}" dt="2022-04-24T10:14:02.356" v="4508" actId="21"/>
          <ac:picMkLst>
            <pc:docMk/>
            <pc:sldMk cId="2216264280" sldId="298"/>
            <ac:picMk id="11" creationId="{3E0B2B5E-5473-48DB-BDB4-BBEEBFF95E29}"/>
          </ac:picMkLst>
        </pc:picChg>
      </pc:sldChg>
      <pc:sldChg chg="del">
        <pc:chgData name="linyd@gcu.edu.cn" userId="b8e7e040dcb4f74d" providerId="LiveId" clId="{7DB78171-2267-49F4-BAFA-ECA5207D4938}" dt="2022-04-24T05:46:37.943" v="209" actId="47"/>
        <pc:sldMkLst>
          <pc:docMk/>
          <pc:sldMk cId="3159979344" sldId="298"/>
        </pc:sldMkLst>
      </pc:sldChg>
      <pc:sldChg chg="addSp delSp modSp new mod">
        <pc:chgData name="linyd@gcu.edu.cn" userId="b8e7e040dcb4f74d" providerId="LiveId" clId="{7DB78171-2267-49F4-BAFA-ECA5207D4938}" dt="2022-04-24T10:17:05.448" v="4539" actId="1076"/>
        <pc:sldMkLst>
          <pc:docMk/>
          <pc:sldMk cId="121610787" sldId="299"/>
        </pc:sldMkLst>
        <pc:spChg chg="del">
          <ac:chgData name="linyd@gcu.edu.cn" userId="b8e7e040dcb4f74d" providerId="LiveId" clId="{7DB78171-2267-49F4-BAFA-ECA5207D4938}" dt="2022-04-24T10:14:07.182" v="4510" actId="478"/>
          <ac:spMkLst>
            <pc:docMk/>
            <pc:sldMk cId="121610787" sldId="299"/>
            <ac:spMk id="2" creationId="{08EB2CE6-7981-463E-9A9D-DC7946BE5BDD}"/>
          </ac:spMkLst>
        </pc:spChg>
        <pc:spChg chg="del">
          <ac:chgData name="linyd@gcu.edu.cn" userId="b8e7e040dcb4f74d" providerId="LiveId" clId="{7DB78171-2267-49F4-BAFA-ECA5207D4938}" dt="2022-04-24T10:14:07.182" v="4510" actId="478"/>
          <ac:spMkLst>
            <pc:docMk/>
            <pc:sldMk cId="121610787" sldId="299"/>
            <ac:spMk id="3" creationId="{7A2A2528-E9B8-4054-98DF-1ACA298B7422}"/>
          </ac:spMkLst>
        </pc:spChg>
        <pc:spChg chg="add mod">
          <ac:chgData name="linyd@gcu.edu.cn" userId="b8e7e040dcb4f74d" providerId="LiveId" clId="{7DB78171-2267-49F4-BAFA-ECA5207D4938}" dt="2022-04-24T10:17:05.448" v="4539" actId="1076"/>
          <ac:spMkLst>
            <pc:docMk/>
            <pc:sldMk cId="121610787" sldId="299"/>
            <ac:spMk id="7" creationId="{86CC1957-67F1-403B-8080-138730D92485}"/>
          </ac:spMkLst>
        </pc:spChg>
        <pc:spChg chg="add mod">
          <ac:chgData name="linyd@gcu.edu.cn" userId="b8e7e040dcb4f74d" providerId="LiveId" clId="{7DB78171-2267-49F4-BAFA-ECA5207D4938}" dt="2022-04-24T10:17:05.448" v="4539" actId="1076"/>
          <ac:spMkLst>
            <pc:docMk/>
            <pc:sldMk cId="121610787" sldId="299"/>
            <ac:spMk id="9" creationId="{A41C3404-3CEA-4D73-A28A-A97D7738F8CF}"/>
          </ac:spMkLst>
        </pc:spChg>
        <pc:spChg chg="add mod">
          <ac:chgData name="linyd@gcu.edu.cn" userId="b8e7e040dcb4f74d" providerId="LiveId" clId="{7DB78171-2267-49F4-BAFA-ECA5207D4938}" dt="2022-04-24T10:17:05.448" v="4539" actId="1076"/>
          <ac:spMkLst>
            <pc:docMk/>
            <pc:sldMk cId="121610787" sldId="299"/>
            <ac:spMk id="10" creationId="{095374FB-6E30-4ACE-9939-84FE9045A0E1}"/>
          </ac:spMkLst>
        </pc:spChg>
        <pc:spChg chg="add mod">
          <ac:chgData name="linyd@gcu.edu.cn" userId="b8e7e040dcb4f74d" providerId="LiveId" clId="{7DB78171-2267-49F4-BAFA-ECA5207D4938}" dt="2022-04-24T10:17:05.448" v="4539" actId="1076"/>
          <ac:spMkLst>
            <pc:docMk/>
            <pc:sldMk cId="121610787" sldId="299"/>
            <ac:spMk id="12" creationId="{8A906847-0DB0-4A5A-A52D-EE6469496B12}"/>
          </ac:spMkLst>
        </pc:spChg>
        <pc:spChg chg="add mod">
          <ac:chgData name="linyd@gcu.edu.cn" userId="b8e7e040dcb4f74d" providerId="LiveId" clId="{7DB78171-2267-49F4-BAFA-ECA5207D4938}" dt="2022-04-24T10:17:05.448" v="4539" actId="1076"/>
          <ac:spMkLst>
            <pc:docMk/>
            <pc:sldMk cId="121610787" sldId="299"/>
            <ac:spMk id="13" creationId="{24A4AE9F-82E7-4246-8FDA-F001CAA5CC90}"/>
          </ac:spMkLst>
        </pc:spChg>
        <pc:picChg chg="add mod">
          <ac:chgData name="linyd@gcu.edu.cn" userId="b8e7e040dcb4f74d" providerId="LiveId" clId="{7DB78171-2267-49F4-BAFA-ECA5207D4938}" dt="2022-04-24T10:17:05.448" v="4539" actId="1076"/>
          <ac:picMkLst>
            <pc:docMk/>
            <pc:sldMk cId="121610787" sldId="299"/>
            <ac:picMk id="4" creationId="{CC8A3CB8-8EE1-47C4-BCF3-266CBAB53E43}"/>
          </ac:picMkLst>
        </pc:picChg>
        <pc:picChg chg="add del mod">
          <ac:chgData name="linyd@gcu.edu.cn" userId="b8e7e040dcb4f74d" providerId="LiveId" clId="{7DB78171-2267-49F4-BAFA-ECA5207D4938}" dt="2022-04-24T10:16:02.177" v="4530" actId="478"/>
          <ac:picMkLst>
            <pc:docMk/>
            <pc:sldMk cId="121610787" sldId="299"/>
            <ac:picMk id="6" creationId="{75A0F6DD-9527-450A-A213-FEB55AB3EC84}"/>
          </ac:picMkLst>
        </pc:picChg>
        <pc:picChg chg="add mod">
          <ac:chgData name="linyd@gcu.edu.cn" userId="b8e7e040dcb4f74d" providerId="LiveId" clId="{7DB78171-2267-49F4-BAFA-ECA5207D4938}" dt="2022-04-24T10:15:44.514" v="4525" actId="571"/>
          <ac:picMkLst>
            <pc:docMk/>
            <pc:sldMk cId="121610787" sldId="299"/>
            <ac:picMk id="8" creationId="{93AB10ED-70BE-485D-BEFA-310FA571C157}"/>
          </ac:picMkLst>
        </pc:picChg>
        <pc:picChg chg="add mod">
          <ac:chgData name="linyd@gcu.edu.cn" userId="b8e7e040dcb4f74d" providerId="LiveId" clId="{7DB78171-2267-49F4-BAFA-ECA5207D4938}" dt="2022-04-24T10:17:05.448" v="4539" actId="1076"/>
          <ac:picMkLst>
            <pc:docMk/>
            <pc:sldMk cId="121610787" sldId="299"/>
            <ac:picMk id="11" creationId="{FAD570A8-3CB7-4790-BDD3-FEBBD71BA95D}"/>
          </ac:picMkLst>
        </pc:picChg>
      </pc:sldChg>
      <pc:sldChg chg="del">
        <pc:chgData name="linyd@gcu.edu.cn" userId="b8e7e040dcb4f74d" providerId="LiveId" clId="{7DB78171-2267-49F4-BAFA-ECA5207D4938}" dt="2022-04-24T05:46:37.943" v="209" actId="47"/>
        <pc:sldMkLst>
          <pc:docMk/>
          <pc:sldMk cId="2901561360" sldId="299"/>
        </pc:sldMkLst>
      </pc:sldChg>
      <pc:sldChg chg="addSp delSp modSp add mod modAnim">
        <pc:chgData name="linyd@gcu.edu.cn" userId="b8e7e040dcb4f74d" providerId="LiveId" clId="{7DB78171-2267-49F4-BAFA-ECA5207D4938}" dt="2022-04-24T10:18:52.041" v="4561" actId="208"/>
        <pc:sldMkLst>
          <pc:docMk/>
          <pc:sldMk cId="2477168162" sldId="300"/>
        </pc:sldMkLst>
        <pc:spChg chg="mod">
          <ac:chgData name="linyd@gcu.edu.cn" userId="b8e7e040dcb4f74d" providerId="LiveId" clId="{7DB78171-2267-49F4-BAFA-ECA5207D4938}" dt="2022-04-24T10:17:57.119" v="4547" actId="1076"/>
          <ac:spMkLst>
            <pc:docMk/>
            <pc:sldMk cId="2477168162" sldId="300"/>
            <ac:spMk id="7" creationId="{86CC1957-67F1-403B-8080-138730D92485}"/>
          </ac:spMkLst>
        </pc:spChg>
        <pc:spChg chg="mod">
          <ac:chgData name="linyd@gcu.edu.cn" userId="b8e7e040dcb4f74d" providerId="LiveId" clId="{7DB78171-2267-49F4-BAFA-ECA5207D4938}" dt="2022-04-24T10:18:00.616" v="4548" actId="1076"/>
          <ac:spMkLst>
            <pc:docMk/>
            <pc:sldMk cId="2477168162" sldId="300"/>
            <ac:spMk id="9" creationId="{A41C3404-3CEA-4D73-A28A-A97D7738F8CF}"/>
          </ac:spMkLst>
        </pc:spChg>
        <pc:spChg chg="mod">
          <ac:chgData name="linyd@gcu.edu.cn" userId="b8e7e040dcb4f74d" providerId="LiveId" clId="{7DB78171-2267-49F4-BAFA-ECA5207D4938}" dt="2022-04-24T10:18:04.119" v="4549" actId="1076"/>
          <ac:spMkLst>
            <pc:docMk/>
            <pc:sldMk cId="2477168162" sldId="300"/>
            <ac:spMk id="10" creationId="{095374FB-6E30-4ACE-9939-84FE9045A0E1}"/>
          </ac:spMkLst>
        </pc:spChg>
        <pc:spChg chg="mod">
          <ac:chgData name="linyd@gcu.edu.cn" userId="b8e7e040dcb4f74d" providerId="LiveId" clId="{7DB78171-2267-49F4-BAFA-ECA5207D4938}" dt="2022-04-24T10:17:15.496" v="4541" actId="1076"/>
          <ac:spMkLst>
            <pc:docMk/>
            <pc:sldMk cId="2477168162" sldId="300"/>
            <ac:spMk id="12" creationId="{8A906847-0DB0-4A5A-A52D-EE6469496B12}"/>
          </ac:spMkLst>
        </pc:spChg>
        <pc:spChg chg="add mod">
          <ac:chgData name="linyd@gcu.edu.cn" userId="b8e7e040dcb4f74d" providerId="LiveId" clId="{7DB78171-2267-49F4-BAFA-ECA5207D4938}" dt="2022-04-24T10:18:21.287" v="4552" actId="208"/>
          <ac:spMkLst>
            <pc:docMk/>
            <pc:sldMk cId="2477168162" sldId="300"/>
            <ac:spMk id="14" creationId="{33730D3C-2804-435B-BA16-AAB769680D0E}"/>
          </ac:spMkLst>
        </pc:spChg>
        <pc:picChg chg="add mod ord">
          <ac:chgData name="linyd@gcu.edu.cn" userId="b8e7e040dcb4f74d" providerId="LiveId" clId="{7DB78171-2267-49F4-BAFA-ECA5207D4938}" dt="2022-04-24T10:18:52.041" v="4561" actId="208"/>
          <ac:picMkLst>
            <pc:docMk/>
            <pc:sldMk cId="2477168162" sldId="300"/>
            <ac:picMk id="3" creationId="{786D3E4B-6FC1-4AF8-B044-38C870B1B49C}"/>
          </ac:picMkLst>
        </pc:picChg>
        <pc:picChg chg="del">
          <ac:chgData name="linyd@gcu.edu.cn" userId="b8e7e040dcb4f74d" providerId="LiveId" clId="{7DB78171-2267-49F4-BAFA-ECA5207D4938}" dt="2022-04-24T10:17:50.713" v="4546" actId="478"/>
          <ac:picMkLst>
            <pc:docMk/>
            <pc:sldMk cId="2477168162" sldId="300"/>
            <ac:picMk id="4" creationId="{CC8A3CB8-8EE1-47C4-BCF3-266CBAB53E43}"/>
          </ac:picMkLst>
        </pc:picChg>
      </pc:sldChg>
      <pc:sldChg chg="del">
        <pc:chgData name="linyd@gcu.edu.cn" userId="b8e7e040dcb4f74d" providerId="LiveId" clId="{7DB78171-2267-49F4-BAFA-ECA5207D4938}" dt="2022-04-24T05:46:37.943" v="209" actId="47"/>
        <pc:sldMkLst>
          <pc:docMk/>
          <pc:sldMk cId="3495496461" sldId="300"/>
        </pc:sldMkLst>
      </pc:sldChg>
      <pc:sldChg chg="addSp delSp modSp add mod modAnim">
        <pc:chgData name="linyd@gcu.edu.cn" userId="b8e7e040dcb4f74d" providerId="LiveId" clId="{7DB78171-2267-49F4-BAFA-ECA5207D4938}" dt="2022-04-24T11:38:46.911" v="4749" actId="113"/>
        <pc:sldMkLst>
          <pc:docMk/>
          <pc:sldMk cId="2178531150" sldId="301"/>
        </pc:sldMkLst>
        <pc:spChg chg="mod">
          <ac:chgData name="linyd@gcu.edu.cn" userId="b8e7e040dcb4f74d" providerId="LiveId" clId="{7DB78171-2267-49F4-BAFA-ECA5207D4938}" dt="2022-04-24T11:38:46.911" v="4749" actId="113"/>
          <ac:spMkLst>
            <pc:docMk/>
            <pc:sldMk cId="2178531150" sldId="301"/>
            <ac:spMk id="3" creationId="{74A671C1-B8F3-470A-8B9E-11D6A92ED7D4}"/>
          </ac:spMkLst>
        </pc:spChg>
        <pc:spChg chg="add mod ord">
          <ac:chgData name="linyd@gcu.edu.cn" userId="b8e7e040dcb4f74d" providerId="LiveId" clId="{7DB78171-2267-49F4-BAFA-ECA5207D4938}" dt="2022-04-24T11:34:00.885" v="4677" actId="1035"/>
          <ac:spMkLst>
            <pc:docMk/>
            <pc:sldMk cId="2178531150" sldId="301"/>
            <ac:spMk id="6" creationId="{31394034-E460-4BD0-8C63-477DA4234630}"/>
          </ac:spMkLst>
        </pc:spChg>
        <pc:picChg chg="add del mod">
          <ac:chgData name="linyd@gcu.edu.cn" userId="b8e7e040dcb4f74d" providerId="LiveId" clId="{7DB78171-2267-49F4-BAFA-ECA5207D4938}" dt="2022-04-24T11:33:48.770" v="4671" actId="478"/>
          <ac:picMkLst>
            <pc:docMk/>
            <pc:sldMk cId="2178531150" sldId="301"/>
            <ac:picMk id="5" creationId="{22A9A984-2337-4E83-8C92-A498A6D8AB3D}"/>
          </ac:picMkLst>
        </pc:picChg>
        <pc:picChg chg="add mod">
          <ac:chgData name="linyd@gcu.edu.cn" userId="b8e7e040dcb4f74d" providerId="LiveId" clId="{7DB78171-2267-49F4-BAFA-ECA5207D4938}" dt="2022-04-24T11:34:05.391" v="4678" actId="208"/>
          <ac:picMkLst>
            <pc:docMk/>
            <pc:sldMk cId="2178531150" sldId="301"/>
            <ac:picMk id="8" creationId="{8EB298D9-4C8C-436B-89F6-7B4BACA5A523}"/>
          </ac:picMkLst>
        </pc:picChg>
        <pc:picChg chg="del">
          <ac:chgData name="linyd@gcu.edu.cn" userId="b8e7e040dcb4f74d" providerId="LiveId" clId="{7DB78171-2267-49F4-BAFA-ECA5207D4938}" dt="2022-04-24T10:23:36.494" v="4641" actId="478"/>
          <ac:picMkLst>
            <pc:docMk/>
            <pc:sldMk cId="2178531150" sldId="301"/>
            <ac:picMk id="9" creationId="{A9A37517-0073-44CD-84EB-85B838C6C0F5}"/>
          </ac:picMkLst>
        </pc:picChg>
      </pc:sldChg>
      <pc:sldChg chg="del">
        <pc:chgData name="linyd@gcu.edu.cn" userId="b8e7e040dcb4f74d" providerId="LiveId" clId="{7DB78171-2267-49F4-BAFA-ECA5207D4938}" dt="2022-04-24T05:46:37.943" v="209" actId="47"/>
        <pc:sldMkLst>
          <pc:docMk/>
          <pc:sldMk cId="2807325279" sldId="301"/>
        </pc:sldMkLst>
      </pc:sldChg>
      <pc:sldChg chg="del">
        <pc:chgData name="linyd@gcu.edu.cn" userId="b8e7e040dcb4f74d" providerId="LiveId" clId="{7DB78171-2267-49F4-BAFA-ECA5207D4938}" dt="2022-04-24T05:46:37.943" v="209" actId="47"/>
        <pc:sldMkLst>
          <pc:docMk/>
          <pc:sldMk cId="3673431348" sldId="302"/>
        </pc:sldMkLst>
      </pc:sldChg>
      <pc:sldChg chg="addSp delSp modSp add mod modAnim">
        <pc:chgData name="linyd@gcu.edu.cn" userId="b8e7e040dcb4f74d" providerId="LiveId" clId="{7DB78171-2267-49F4-BAFA-ECA5207D4938}" dt="2022-04-24T11:36:12.793" v="4699"/>
        <pc:sldMkLst>
          <pc:docMk/>
          <pc:sldMk cId="4194040559" sldId="302"/>
        </pc:sldMkLst>
        <pc:spChg chg="mod">
          <ac:chgData name="linyd@gcu.edu.cn" userId="b8e7e040dcb4f74d" providerId="LiveId" clId="{7DB78171-2267-49F4-BAFA-ECA5207D4938}" dt="2022-04-24T11:35:51.390" v="4694" actId="14100"/>
          <ac:spMkLst>
            <pc:docMk/>
            <pc:sldMk cId="4194040559" sldId="302"/>
            <ac:spMk id="7" creationId="{86CC1957-67F1-403B-8080-138730D92485}"/>
          </ac:spMkLst>
        </pc:spChg>
        <pc:spChg chg="del">
          <ac:chgData name="linyd@gcu.edu.cn" userId="b8e7e040dcb4f74d" providerId="LiveId" clId="{7DB78171-2267-49F4-BAFA-ECA5207D4938}" dt="2022-04-24T11:35:55.706" v="4695" actId="478"/>
          <ac:spMkLst>
            <pc:docMk/>
            <pc:sldMk cId="4194040559" sldId="302"/>
            <ac:spMk id="9" creationId="{A41C3404-3CEA-4D73-A28A-A97D7738F8CF}"/>
          </ac:spMkLst>
        </pc:spChg>
        <pc:spChg chg="del">
          <ac:chgData name="linyd@gcu.edu.cn" userId="b8e7e040dcb4f74d" providerId="LiveId" clId="{7DB78171-2267-49F4-BAFA-ECA5207D4938}" dt="2022-04-24T11:35:57.376" v="4696" actId="478"/>
          <ac:spMkLst>
            <pc:docMk/>
            <pc:sldMk cId="4194040559" sldId="302"/>
            <ac:spMk id="10" creationId="{095374FB-6E30-4ACE-9939-84FE9045A0E1}"/>
          </ac:spMkLst>
        </pc:spChg>
        <pc:spChg chg="del">
          <ac:chgData name="linyd@gcu.edu.cn" userId="b8e7e040dcb4f74d" providerId="LiveId" clId="{7DB78171-2267-49F4-BAFA-ECA5207D4938}" dt="2022-04-24T11:34:19.594" v="4680" actId="478"/>
          <ac:spMkLst>
            <pc:docMk/>
            <pc:sldMk cId="4194040559" sldId="302"/>
            <ac:spMk id="12" creationId="{8A906847-0DB0-4A5A-A52D-EE6469496B12}"/>
          </ac:spMkLst>
        </pc:spChg>
        <pc:spChg chg="add mod">
          <ac:chgData name="linyd@gcu.edu.cn" userId="b8e7e040dcb4f74d" providerId="LiveId" clId="{7DB78171-2267-49F4-BAFA-ECA5207D4938}" dt="2022-04-24T11:34:49.950" v="4686" actId="14100"/>
          <ac:spMkLst>
            <pc:docMk/>
            <pc:sldMk cId="4194040559" sldId="302"/>
            <ac:spMk id="15" creationId="{FF48F051-EC5B-42D7-AEAD-B0A444A47E6D}"/>
          </ac:spMkLst>
        </pc:spChg>
        <pc:picChg chg="add del mod">
          <ac:chgData name="linyd@gcu.edu.cn" userId="b8e7e040dcb4f74d" providerId="LiveId" clId="{7DB78171-2267-49F4-BAFA-ECA5207D4938}" dt="2022-04-24T11:35:35.342" v="4690" actId="21"/>
          <ac:picMkLst>
            <pc:docMk/>
            <pc:sldMk cId="4194040559" sldId="302"/>
            <ac:picMk id="3" creationId="{62901634-26CE-48C0-9A16-D7B0A10BCFF1}"/>
          </ac:picMkLst>
        </pc:picChg>
        <pc:picChg chg="del">
          <ac:chgData name="linyd@gcu.edu.cn" userId="b8e7e040dcb4f74d" providerId="LiveId" clId="{7DB78171-2267-49F4-BAFA-ECA5207D4938}" dt="2022-04-24T11:35:37.085" v="4691" actId="478"/>
          <ac:picMkLst>
            <pc:docMk/>
            <pc:sldMk cId="4194040559" sldId="302"/>
            <ac:picMk id="4" creationId="{CC8A3CB8-8EE1-47C4-BCF3-266CBAB53E43}"/>
          </ac:picMkLst>
        </pc:picChg>
        <pc:picChg chg="del">
          <ac:chgData name="linyd@gcu.edu.cn" userId="b8e7e040dcb4f74d" providerId="LiveId" clId="{7DB78171-2267-49F4-BAFA-ECA5207D4938}" dt="2022-04-24T11:34:19.594" v="4680" actId="478"/>
          <ac:picMkLst>
            <pc:docMk/>
            <pc:sldMk cId="4194040559" sldId="302"/>
            <ac:picMk id="11" creationId="{FAD570A8-3CB7-4790-BDD3-FEBBD71BA95D}"/>
          </ac:picMkLst>
        </pc:picChg>
        <pc:picChg chg="add mod">
          <ac:chgData name="linyd@gcu.edu.cn" userId="b8e7e040dcb4f74d" providerId="LiveId" clId="{7DB78171-2267-49F4-BAFA-ECA5207D4938}" dt="2022-04-24T11:34:34.070" v="4684" actId="1076"/>
          <ac:picMkLst>
            <pc:docMk/>
            <pc:sldMk cId="4194040559" sldId="302"/>
            <ac:picMk id="14" creationId="{FC4E5B49-4C49-4085-AE9D-5B7D174170B0}"/>
          </ac:picMkLst>
        </pc:picChg>
        <pc:picChg chg="add mod ord">
          <ac:chgData name="linyd@gcu.edu.cn" userId="b8e7e040dcb4f74d" providerId="LiveId" clId="{7DB78171-2267-49F4-BAFA-ECA5207D4938}" dt="2022-04-24T11:35:59.495" v="4697" actId="208"/>
          <ac:picMkLst>
            <pc:docMk/>
            <pc:sldMk cId="4194040559" sldId="302"/>
            <ac:picMk id="16" creationId="{E8443C48-64C4-4C3A-B554-FA635A73B842}"/>
          </ac:picMkLst>
        </pc:picChg>
      </pc:sldChg>
      <pc:sldChg chg="del">
        <pc:chgData name="linyd@gcu.edu.cn" userId="b8e7e040dcb4f74d" providerId="LiveId" clId="{7DB78171-2267-49F4-BAFA-ECA5207D4938}" dt="2022-04-24T05:46:37.943" v="209" actId="47"/>
        <pc:sldMkLst>
          <pc:docMk/>
          <pc:sldMk cId="1948204021" sldId="303"/>
        </pc:sldMkLst>
      </pc:sldChg>
      <pc:sldChg chg="addSp delSp modSp add mod modAnim">
        <pc:chgData name="linyd@gcu.edu.cn" userId="b8e7e040dcb4f74d" providerId="LiveId" clId="{7DB78171-2267-49F4-BAFA-ECA5207D4938}" dt="2022-04-24T11:37:44.586" v="4723"/>
        <pc:sldMkLst>
          <pc:docMk/>
          <pc:sldMk cId="3490443555" sldId="303"/>
        </pc:sldMkLst>
        <pc:spChg chg="mod">
          <ac:chgData name="linyd@gcu.edu.cn" userId="b8e7e040dcb4f74d" providerId="LiveId" clId="{7DB78171-2267-49F4-BAFA-ECA5207D4938}" dt="2022-04-24T11:37:24.574" v="4713" actId="1076"/>
          <ac:spMkLst>
            <pc:docMk/>
            <pc:sldMk cId="3490443555" sldId="303"/>
            <ac:spMk id="7" creationId="{86CC1957-67F1-403B-8080-138730D92485}"/>
          </ac:spMkLst>
        </pc:spChg>
        <pc:spChg chg="add mod">
          <ac:chgData name="linyd@gcu.edu.cn" userId="b8e7e040dcb4f74d" providerId="LiveId" clId="{7DB78171-2267-49F4-BAFA-ECA5207D4938}" dt="2022-04-24T11:37:32.141" v="4715" actId="208"/>
          <ac:spMkLst>
            <pc:docMk/>
            <pc:sldMk cId="3490443555" sldId="303"/>
            <ac:spMk id="10" creationId="{DDFEBAF6-B5CA-4723-B288-F1441B1335A3}"/>
          </ac:spMkLst>
        </pc:spChg>
        <pc:spChg chg="mod">
          <ac:chgData name="linyd@gcu.edu.cn" userId="b8e7e040dcb4f74d" providerId="LiveId" clId="{7DB78171-2267-49F4-BAFA-ECA5207D4938}" dt="2022-04-24T11:37:20.151" v="4712" actId="1076"/>
          <ac:spMkLst>
            <pc:docMk/>
            <pc:sldMk cId="3490443555" sldId="303"/>
            <ac:spMk id="13" creationId="{24A4AE9F-82E7-4246-8FDA-F001CAA5CC90}"/>
          </ac:spMkLst>
        </pc:spChg>
        <pc:spChg chg="mod">
          <ac:chgData name="linyd@gcu.edu.cn" userId="b8e7e040dcb4f74d" providerId="LiveId" clId="{7DB78171-2267-49F4-BAFA-ECA5207D4938}" dt="2022-04-24T11:36:31.966" v="4702" actId="14100"/>
          <ac:spMkLst>
            <pc:docMk/>
            <pc:sldMk cId="3490443555" sldId="303"/>
            <ac:spMk id="15" creationId="{FF48F051-EC5B-42D7-AEAD-B0A444A47E6D}"/>
          </ac:spMkLst>
        </pc:spChg>
        <pc:picChg chg="add del mod">
          <ac:chgData name="linyd@gcu.edu.cn" userId="b8e7e040dcb4f74d" providerId="LiveId" clId="{7DB78171-2267-49F4-BAFA-ECA5207D4938}" dt="2022-04-24T11:37:05.494" v="4706" actId="21"/>
          <ac:picMkLst>
            <pc:docMk/>
            <pc:sldMk cId="3490443555" sldId="303"/>
            <ac:picMk id="3" creationId="{3748C49A-67FE-4CD4-8BD2-6FD31A7B9DC9}"/>
          </ac:picMkLst>
        </pc:picChg>
        <pc:picChg chg="add mod ord">
          <ac:chgData name="linyd@gcu.edu.cn" userId="b8e7e040dcb4f74d" providerId="LiveId" clId="{7DB78171-2267-49F4-BAFA-ECA5207D4938}" dt="2022-04-24T11:37:14.639" v="4711" actId="208"/>
          <ac:picMkLst>
            <pc:docMk/>
            <pc:sldMk cId="3490443555" sldId="303"/>
            <ac:picMk id="9" creationId="{9A739280-F906-40DB-A08C-F4387221F4EE}"/>
          </ac:picMkLst>
        </pc:picChg>
        <pc:picChg chg="del">
          <ac:chgData name="linyd@gcu.edu.cn" userId="b8e7e040dcb4f74d" providerId="LiveId" clId="{7DB78171-2267-49F4-BAFA-ECA5207D4938}" dt="2022-04-24T11:37:06.832" v="4707" actId="478"/>
          <ac:picMkLst>
            <pc:docMk/>
            <pc:sldMk cId="3490443555" sldId="303"/>
            <ac:picMk id="16" creationId="{E8443C48-64C4-4C3A-B554-FA635A73B842}"/>
          </ac:picMkLst>
        </pc:picChg>
      </pc:sldChg>
      <pc:sldChg chg="addSp delSp modSp add mod delAnim modAnim">
        <pc:chgData name="linyd@gcu.edu.cn" userId="b8e7e040dcb4f74d" providerId="LiveId" clId="{7DB78171-2267-49F4-BAFA-ECA5207D4938}" dt="2022-04-24T11:42:37.718" v="4771" actId="14100"/>
        <pc:sldMkLst>
          <pc:docMk/>
          <pc:sldMk cId="1095644539" sldId="304"/>
        </pc:sldMkLst>
        <pc:spChg chg="mod">
          <ac:chgData name="linyd@gcu.edu.cn" userId="b8e7e040dcb4f74d" providerId="LiveId" clId="{7DB78171-2267-49F4-BAFA-ECA5207D4938}" dt="2022-04-24T11:39:03.637" v="4760" actId="20577"/>
          <ac:spMkLst>
            <pc:docMk/>
            <pc:sldMk cId="1095644539" sldId="304"/>
            <ac:spMk id="3" creationId="{74A671C1-B8F3-470A-8B9E-11D6A92ED7D4}"/>
          </ac:spMkLst>
        </pc:spChg>
        <pc:spChg chg="del">
          <ac:chgData name="linyd@gcu.edu.cn" userId="b8e7e040dcb4f74d" providerId="LiveId" clId="{7DB78171-2267-49F4-BAFA-ECA5207D4938}" dt="2022-04-24T11:42:06.602" v="4762" actId="478"/>
          <ac:spMkLst>
            <pc:docMk/>
            <pc:sldMk cId="1095644539" sldId="304"/>
            <ac:spMk id="6" creationId="{31394034-E460-4BD0-8C63-477DA4234630}"/>
          </ac:spMkLst>
        </pc:spChg>
        <pc:spChg chg="add mod">
          <ac:chgData name="linyd@gcu.edu.cn" userId="b8e7e040dcb4f74d" providerId="LiveId" clId="{7DB78171-2267-49F4-BAFA-ECA5207D4938}" dt="2022-04-24T11:42:37.718" v="4771" actId="14100"/>
          <ac:spMkLst>
            <pc:docMk/>
            <pc:sldMk cId="1095644539" sldId="304"/>
            <ac:spMk id="9" creationId="{A38524CA-66B1-41FC-8740-AA79B5A3420E}"/>
          </ac:spMkLst>
        </pc:spChg>
        <pc:picChg chg="add mod">
          <ac:chgData name="linyd@gcu.edu.cn" userId="b8e7e040dcb4f74d" providerId="LiveId" clId="{7DB78171-2267-49F4-BAFA-ECA5207D4938}" dt="2022-04-24T11:42:16.590" v="4767" actId="208"/>
          <ac:picMkLst>
            <pc:docMk/>
            <pc:sldMk cId="1095644539" sldId="304"/>
            <ac:picMk id="5" creationId="{15193F6F-35E2-4D8E-8405-077E8A1D0C86}"/>
          </ac:picMkLst>
        </pc:picChg>
        <pc:picChg chg="del">
          <ac:chgData name="linyd@gcu.edu.cn" userId="b8e7e040dcb4f74d" providerId="LiveId" clId="{7DB78171-2267-49F4-BAFA-ECA5207D4938}" dt="2022-04-24T11:42:04" v="4761" actId="478"/>
          <ac:picMkLst>
            <pc:docMk/>
            <pc:sldMk cId="1095644539" sldId="304"/>
            <ac:picMk id="8" creationId="{8EB298D9-4C8C-436B-89F6-7B4BACA5A523}"/>
          </ac:picMkLst>
        </pc:picChg>
      </pc:sldChg>
      <pc:sldChg chg="del">
        <pc:chgData name="linyd@gcu.edu.cn" userId="b8e7e040dcb4f74d" providerId="LiveId" clId="{7DB78171-2267-49F4-BAFA-ECA5207D4938}" dt="2022-04-24T05:46:37.943" v="209" actId="47"/>
        <pc:sldMkLst>
          <pc:docMk/>
          <pc:sldMk cId="1373427058" sldId="304"/>
        </pc:sldMkLst>
      </pc:sldChg>
      <pc:sldChg chg="del">
        <pc:chgData name="linyd@gcu.edu.cn" userId="b8e7e040dcb4f74d" providerId="LiveId" clId="{7DB78171-2267-49F4-BAFA-ECA5207D4938}" dt="2022-04-24T05:46:37.943" v="209" actId="47"/>
        <pc:sldMkLst>
          <pc:docMk/>
          <pc:sldMk cId="373244321" sldId="305"/>
        </pc:sldMkLst>
      </pc:sldChg>
      <pc:sldChg chg="addSp delSp modSp add mod">
        <pc:chgData name="linyd@gcu.edu.cn" userId="b8e7e040dcb4f74d" providerId="LiveId" clId="{7DB78171-2267-49F4-BAFA-ECA5207D4938}" dt="2022-04-24T11:44:48.183" v="4790" actId="208"/>
        <pc:sldMkLst>
          <pc:docMk/>
          <pc:sldMk cId="1617395039" sldId="305"/>
        </pc:sldMkLst>
        <pc:spChg chg="mod">
          <ac:chgData name="linyd@gcu.edu.cn" userId="b8e7e040dcb4f74d" providerId="LiveId" clId="{7DB78171-2267-49F4-BAFA-ECA5207D4938}" dt="2022-04-24T11:44:39.654" v="4788" actId="1076"/>
          <ac:spMkLst>
            <pc:docMk/>
            <pc:sldMk cId="1617395039" sldId="305"/>
            <ac:spMk id="7" creationId="{86CC1957-67F1-403B-8080-138730D92485}"/>
          </ac:spMkLst>
        </pc:spChg>
        <pc:spChg chg="add mod">
          <ac:chgData name="linyd@gcu.edu.cn" userId="b8e7e040dcb4f74d" providerId="LiveId" clId="{7DB78171-2267-49F4-BAFA-ECA5207D4938}" dt="2022-04-24T11:44:45.359" v="4789" actId="571"/>
          <ac:spMkLst>
            <pc:docMk/>
            <pc:sldMk cId="1617395039" sldId="305"/>
            <ac:spMk id="12" creationId="{80BA51B5-55E9-4B1F-B650-40493F49CBBB}"/>
          </ac:spMkLst>
        </pc:spChg>
        <pc:spChg chg="mod ord">
          <ac:chgData name="linyd@gcu.edu.cn" userId="b8e7e040dcb4f74d" providerId="LiveId" clId="{7DB78171-2267-49F4-BAFA-ECA5207D4938}" dt="2022-04-24T11:43:36.319" v="4780" actId="14100"/>
          <ac:spMkLst>
            <pc:docMk/>
            <pc:sldMk cId="1617395039" sldId="305"/>
            <ac:spMk id="15" creationId="{FF48F051-EC5B-42D7-AEAD-B0A444A47E6D}"/>
          </ac:spMkLst>
        </pc:spChg>
        <pc:picChg chg="add del mod">
          <ac:chgData name="linyd@gcu.edu.cn" userId="b8e7e040dcb4f74d" providerId="LiveId" clId="{7DB78171-2267-49F4-BAFA-ECA5207D4938}" dt="2022-04-24T11:44:28.382" v="4784" actId="21"/>
          <ac:picMkLst>
            <pc:docMk/>
            <pc:sldMk cId="1617395039" sldId="305"/>
            <ac:picMk id="3" creationId="{B96A8C22-7763-4F05-9A59-B8310EFB3A2B}"/>
          </ac:picMkLst>
        </pc:picChg>
        <pc:picChg chg="add del mod">
          <ac:chgData name="linyd@gcu.edu.cn" userId="b8e7e040dcb4f74d" providerId="LiveId" clId="{7DB78171-2267-49F4-BAFA-ECA5207D4938}" dt="2022-04-24T11:43:23.465" v="4775" actId="21"/>
          <ac:picMkLst>
            <pc:docMk/>
            <pc:sldMk cId="1617395039" sldId="305"/>
            <ac:picMk id="8" creationId="{167B296D-DC3A-478D-903C-8BCF94B50D2B}"/>
          </ac:picMkLst>
        </pc:picChg>
        <pc:picChg chg="add mod">
          <ac:chgData name="linyd@gcu.edu.cn" userId="b8e7e040dcb4f74d" providerId="LiveId" clId="{7DB78171-2267-49F4-BAFA-ECA5207D4938}" dt="2022-04-24T11:43:25.365" v="4777"/>
          <ac:picMkLst>
            <pc:docMk/>
            <pc:sldMk cId="1617395039" sldId="305"/>
            <ac:picMk id="9" creationId="{6942D2BF-FD6F-41AB-BF17-75A83F3F4FEB}"/>
          </ac:picMkLst>
        </pc:picChg>
        <pc:picChg chg="add mod ord">
          <ac:chgData name="linyd@gcu.edu.cn" userId="b8e7e040dcb4f74d" providerId="LiveId" clId="{7DB78171-2267-49F4-BAFA-ECA5207D4938}" dt="2022-04-24T11:44:48.183" v="4790" actId="208"/>
          <ac:picMkLst>
            <pc:docMk/>
            <pc:sldMk cId="1617395039" sldId="305"/>
            <ac:picMk id="11" creationId="{B073AC96-E832-4AD2-8415-8C112F21417B}"/>
          </ac:picMkLst>
        </pc:picChg>
        <pc:picChg chg="del">
          <ac:chgData name="linyd@gcu.edu.cn" userId="b8e7e040dcb4f74d" providerId="LiveId" clId="{7DB78171-2267-49F4-BAFA-ECA5207D4938}" dt="2022-04-24T11:43:24.715" v="4776" actId="478"/>
          <ac:picMkLst>
            <pc:docMk/>
            <pc:sldMk cId="1617395039" sldId="305"/>
            <ac:picMk id="14" creationId="{FC4E5B49-4C49-4085-AE9D-5B7D174170B0}"/>
          </ac:picMkLst>
        </pc:picChg>
        <pc:picChg chg="del">
          <ac:chgData name="linyd@gcu.edu.cn" userId="b8e7e040dcb4f74d" providerId="LiveId" clId="{7DB78171-2267-49F4-BAFA-ECA5207D4938}" dt="2022-04-24T11:44:29.576" v="4785" actId="478"/>
          <ac:picMkLst>
            <pc:docMk/>
            <pc:sldMk cId="1617395039" sldId="305"/>
            <ac:picMk id="16" creationId="{E8443C48-64C4-4C3A-B554-FA635A73B842}"/>
          </ac:picMkLst>
        </pc:picChg>
      </pc:sldChg>
      <pc:sldChg chg="del">
        <pc:chgData name="linyd@gcu.edu.cn" userId="b8e7e040dcb4f74d" providerId="LiveId" clId="{7DB78171-2267-49F4-BAFA-ECA5207D4938}" dt="2022-04-24T05:46:37.943" v="209" actId="47"/>
        <pc:sldMkLst>
          <pc:docMk/>
          <pc:sldMk cId="2095746630" sldId="306"/>
        </pc:sldMkLst>
      </pc:sldChg>
      <pc:sldChg chg="addSp delSp modSp add mod modAnim">
        <pc:chgData name="linyd@gcu.edu.cn" userId="b8e7e040dcb4f74d" providerId="LiveId" clId="{7DB78171-2267-49F4-BAFA-ECA5207D4938}" dt="2022-04-24T11:46:22.199" v="4817" actId="208"/>
        <pc:sldMkLst>
          <pc:docMk/>
          <pc:sldMk cId="3261453245" sldId="306"/>
        </pc:sldMkLst>
        <pc:spChg chg="add mod">
          <ac:chgData name="linyd@gcu.edu.cn" userId="b8e7e040dcb4f74d" providerId="LiveId" clId="{7DB78171-2267-49F4-BAFA-ECA5207D4938}" dt="2022-04-24T11:45:59.102" v="4808" actId="208"/>
          <ac:spMkLst>
            <pc:docMk/>
            <pc:sldMk cId="3261453245" sldId="306"/>
            <ac:spMk id="14" creationId="{66310E60-A77C-415A-9901-F2312BBDEFFE}"/>
          </ac:spMkLst>
        </pc:spChg>
        <pc:spChg chg="mod">
          <ac:chgData name="linyd@gcu.edu.cn" userId="b8e7e040dcb4f74d" providerId="LiveId" clId="{7DB78171-2267-49F4-BAFA-ECA5207D4938}" dt="2022-04-24T11:45:10.287" v="4798" actId="14100"/>
          <ac:spMkLst>
            <pc:docMk/>
            <pc:sldMk cId="3261453245" sldId="306"/>
            <ac:spMk id="15" creationId="{FF48F051-EC5B-42D7-AEAD-B0A444A47E6D}"/>
          </ac:spMkLst>
        </pc:spChg>
        <pc:picChg chg="add del mod">
          <ac:chgData name="linyd@gcu.edu.cn" userId="b8e7e040dcb4f74d" providerId="LiveId" clId="{7DB78171-2267-49F4-BAFA-ECA5207D4938}" dt="2022-04-24T11:45:41.098" v="4802" actId="21"/>
          <ac:picMkLst>
            <pc:docMk/>
            <pc:sldMk cId="3261453245" sldId="306"/>
            <ac:picMk id="3" creationId="{FC1C4DD0-1565-4A7F-B4F7-558EFCD04276}"/>
          </ac:picMkLst>
        </pc:picChg>
        <pc:picChg chg="add mod ord">
          <ac:chgData name="linyd@gcu.edu.cn" userId="b8e7e040dcb4f74d" providerId="LiveId" clId="{7DB78171-2267-49F4-BAFA-ECA5207D4938}" dt="2022-04-24T11:46:22.199" v="4817" actId="208"/>
          <ac:picMkLst>
            <pc:docMk/>
            <pc:sldMk cId="3261453245" sldId="306"/>
            <ac:picMk id="10" creationId="{38D9762D-7BC2-475A-82A3-2E0E7971E6E9}"/>
          </ac:picMkLst>
        </pc:picChg>
        <pc:picChg chg="del">
          <ac:chgData name="linyd@gcu.edu.cn" userId="b8e7e040dcb4f74d" providerId="LiveId" clId="{7DB78171-2267-49F4-BAFA-ECA5207D4938}" dt="2022-04-24T11:45:42.708" v="4803" actId="478"/>
          <ac:picMkLst>
            <pc:docMk/>
            <pc:sldMk cId="3261453245" sldId="306"/>
            <ac:picMk id="11" creationId="{B073AC96-E832-4AD2-8415-8C112F21417B}"/>
          </ac:picMkLst>
        </pc:picChg>
      </pc:sldChg>
      <pc:sldChg chg="add del">
        <pc:chgData name="linyd@gcu.edu.cn" userId="b8e7e040dcb4f74d" providerId="LiveId" clId="{7DB78171-2267-49F4-BAFA-ECA5207D4938}" dt="2022-04-24T11:44:52.347" v="4791" actId="47"/>
        <pc:sldMkLst>
          <pc:docMk/>
          <pc:sldMk cId="3642637967" sldId="306"/>
        </pc:sldMkLst>
      </pc:sldChg>
      <pc:sldChg chg="addSp delSp modSp add mod delAnim modAnim">
        <pc:chgData name="linyd@gcu.edu.cn" userId="b8e7e040dcb4f74d" providerId="LiveId" clId="{7DB78171-2267-49F4-BAFA-ECA5207D4938}" dt="2022-04-24T11:48:10.215" v="4916"/>
        <pc:sldMkLst>
          <pc:docMk/>
          <pc:sldMk cId="92746339" sldId="307"/>
        </pc:sldMkLst>
        <pc:spChg chg="add mod">
          <ac:chgData name="linyd@gcu.edu.cn" userId="b8e7e040dcb4f74d" providerId="LiveId" clId="{7DB78171-2267-49F4-BAFA-ECA5207D4938}" dt="2022-04-24T11:48:07.832" v="4915" actId="1076"/>
          <ac:spMkLst>
            <pc:docMk/>
            <pc:sldMk cId="92746339" sldId="307"/>
            <ac:spMk id="4" creationId="{030AEE96-20A0-4E1A-8715-66932519C799}"/>
          </ac:spMkLst>
        </pc:spChg>
        <pc:spChg chg="del">
          <ac:chgData name="linyd@gcu.edu.cn" userId="b8e7e040dcb4f74d" providerId="LiveId" clId="{7DB78171-2267-49F4-BAFA-ECA5207D4938}" dt="2022-04-24T11:47:21.936" v="4839" actId="478"/>
          <ac:spMkLst>
            <pc:docMk/>
            <pc:sldMk cId="92746339" sldId="307"/>
            <ac:spMk id="14" creationId="{66310E60-A77C-415A-9901-F2312BBDEFFE}"/>
          </ac:spMkLst>
        </pc:spChg>
        <pc:spChg chg="mod">
          <ac:chgData name="linyd@gcu.edu.cn" userId="b8e7e040dcb4f74d" providerId="LiveId" clId="{7DB78171-2267-49F4-BAFA-ECA5207D4938}" dt="2022-04-24T11:46:40.750" v="4820" actId="14100"/>
          <ac:spMkLst>
            <pc:docMk/>
            <pc:sldMk cId="92746339" sldId="307"/>
            <ac:spMk id="15" creationId="{FF48F051-EC5B-42D7-AEAD-B0A444A47E6D}"/>
          </ac:spMkLst>
        </pc:spChg>
        <pc:picChg chg="add del mod">
          <ac:chgData name="linyd@gcu.edu.cn" userId="b8e7e040dcb4f74d" providerId="LiveId" clId="{7DB78171-2267-49F4-BAFA-ECA5207D4938}" dt="2022-04-24T11:47:07.130" v="4824" actId="21"/>
          <ac:picMkLst>
            <pc:docMk/>
            <pc:sldMk cId="92746339" sldId="307"/>
            <ac:picMk id="3" creationId="{783690B0-58D5-4B76-BD39-6EE4843CEBC3}"/>
          </ac:picMkLst>
        </pc:picChg>
        <pc:picChg chg="del">
          <ac:chgData name="linyd@gcu.edu.cn" userId="b8e7e040dcb4f74d" providerId="LiveId" clId="{7DB78171-2267-49F4-BAFA-ECA5207D4938}" dt="2022-04-24T11:47:08.587" v="4825" actId="478"/>
          <ac:picMkLst>
            <pc:docMk/>
            <pc:sldMk cId="92746339" sldId="307"/>
            <ac:picMk id="10" creationId="{38D9762D-7BC2-475A-82A3-2E0E7971E6E9}"/>
          </ac:picMkLst>
        </pc:picChg>
        <pc:picChg chg="add mod ord">
          <ac:chgData name="linyd@gcu.edu.cn" userId="b8e7e040dcb4f74d" providerId="LiveId" clId="{7DB78171-2267-49F4-BAFA-ECA5207D4938}" dt="2022-04-24T11:47:19.480" v="4838" actId="208"/>
          <ac:picMkLst>
            <pc:docMk/>
            <pc:sldMk cId="92746339" sldId="307"/>
            <ac:picMk id="11" creationId="{0C11338D-FE84-4C19-B0C6-556904AE3451}"/>
          </ac:picMkLst>
        </pc:picChg>
      </pc:sldChg>
      <pc:sldChg chg="del">
        <pc:chgData name="linyd@gcu.edu.cn" userId="b8e7e040dcb4f74d" providerId="LiveId" clId="{7DB78171-2267-49F4-BAFA-ECA5207D4938}" dt="2022-04-24T05:46:37.943" v="209" actId="47"/>
        <pc:sldMkLst>
          <pc:docMk/>
          <pc:sldMk cId="465411059" sldId="307"/>
        </pc:sldMkLst>
      </pc:sldChg>
      <pc:sldChg chg="addSp delSp modSp add mod delAnim">
        <pc:chgData name="linyd@gcu.edu.cn" userId="b8e7e040dcb4f74d" providerId="LiveId" clId="{7DB78171-2267-49F4-BAFA-ECA5207D4938}" dt="2022-04-24T15:59:26.663" v="5018" actId="20577"/>
        <pc:sldMkLst>
          <pc:docMk/>
          <pc:sldMk cId="89179687" sldId="308"/>
        </pc:sldMkLst>
        <pc:spChg chg="mod">
          <ac:chgData name="linyd@gcu.edu.cn" userId="b8e7e040dcb4f74d" providerId="LiveId" clId="{7DB78171-2267-49F4-BAFA-ECA5207D4938}" dt="2022-04-24T12:17:35.150" v="4933" actId="20577"/>
          <ac:spMkLst>
            <pc:docMk/>
            <pc:sldMk cId="89179687" sldId="308"/>
            <ac:spMk id="3" creationId="{74A671C1-B8F3-470A-8B9E-11D6A92ED7D4}"/>
          </ac:spMkLst>
        </pc:spChg>
        <pc:spChg chg="add mod">
          <ac:chgData name="linyd@gcu.edu.cn" userId="b8e7e040dcb4f74d" providerId="LiveId" clId="{7DB78171-2267-49F4-BAFA-ECA5207D4938}" dt="2022-04-24T12:21:42.898" v="4947" actId="1036"/>
          <ac:spMkLst>
            <pc:docMk/>
            <pc:sldMk cId="89179687" sldId="308"/>
            <ac:spMk id="7" creationId="{7BDF8393-0A5A-4446-A747-8AC5F84D6547}"/>
          </ac:spMkLst>
        </pc:spChg>
        <pc:spChg chg="add mod">
          <ac:chgData name="linyd@gcu.edu.cn" userId="b8e7e040dcb4f74d" providerId="LiveId" clId="{7DB78171-2267-49F4-BAFA-ECA5207D4938}" dt="2022-04-24T12:22:21.266" v="4965" actId="14100"/>
          <ac:spMkLst>
            <pc:docMk/>
            <pc:sldMk cId="89179687" sldId="308"/>
            <ac:spMk id="8" creationId="{4434FE4D-B136-4D79-B60E-5DBF356D0F88}"/>
          </ac:spMkLst>
        </pc:spChg>
        <pc:spChg chg="del">
          <ac:chgData name="linyd@gcu.edu.cn" userId="b8e7e040dcb4f74d" providerId="LiveId" clId="{7DB78171-2267-49F4-BAFA-ECA5207D4938}" dt="2022-04-24T12:20:59.376" v="4935" actId="478"/>
          <ac:spMkLst>
            <pc:docMk/>
            <pc:sldMk cId="89179687" sldId="308"/>
            <ac:spMk id="9" creationId="{A38524CA-66B1-41FC-8740-AA79B5A3420E}"/>
          </ac:spMkLst>
        </pc:spChg>
        <pc:spChg chg="add mod">
          <ac:chgData name="linyd@gcu.edu.cn" userId="b8e7e040dcb4f74d" providerId="LiveId" clId="{7DB78171-2267-49F4-BAFA-ECA5207D4938}" dt="2022-04-24T15:58:02.726" v="4984" actId="20577"/>
          <ac:spMkLst>
            <pc:docMk/>
            <pc:sldMk cId="89179687" sldId="308"/>
            <ac:spMk id="10" creationId="{0DBA9D7E-0D28-48D8-88A8-B00B6BD44DA3}"/>
          </ac:spMkLst>
        </pc:spChg>
        <pc:spChg chg="add mod">
          <ac:chgData name="linyd@gcu.edu.cn" userId="b8e7e040dcb4f74d" providerId="LiveId" clId="{7DB78171-2267-49F4-BAFA-ECA5207D4938}" dt="2022-04-24T15:59:26.663" v="5018" actId="20577"/>
          <ac:spMkLst>
            <pc:docMk/>
            <pc:sldMk cId="89179687" sldId="308"/>
            <ac:spMk id="11" creationId="{702240CF-4656-4A1B-BBA1-20624227B798}"/>
          </ac:spMkLst>
        </pc:spChg>
        <pc:spChg chg="add mod">
          <ac:chgData name="linyd@gcu.edu.cn" userId="b8e7e040dcb4f74d" providerId="LiveId" clId="{7DB78171-2267-49F4-BAFA-ECA5207D4938}" dt="2022-04-24T15:58:30.604" v="4988" actId="14100"/>
          <ac:spMkLst>
            <pc:docMk/>
            <pc:sldMk cId="89179687" sldId="308"/>
            <ac:spMk id="12" creationId="{B6EE6B73-7CC4-4021-A5C9-1C3DA743AC23}"/>
          </ac:spMkLst>
        </pc:spChg>
        <pc:spChg chg="add mod">
          <ac:chgData name="linyd@gcu.edu.cn" userId="b8e7e040dcb4f74d" providerId="LiveId" clId="{7DB78171-2267-49F4-BAFA-ECA5207D4938}" dt="2022-04-24T15:59:15.092" v="5006" actId="14100"/>
          <ac:spMkLst>
            <pc:docMk/>
            <pc:sldMk cId="89179687" sldId="308"/>
            <ac:spMk id="13" creationId="{B2CB1B80-C233-4726-A93C-79E3796ABB47}"/>
          </ac:spMkLst>
        </pc:spChg>
        <pc:spChg chg="add mod">
          <ac:chgData name="linyd@gcu.edu.cn" userId="b8e7e040dcb4f74d" providerId="LiveId" clId="{7DB78171-2267-49F4-BAFA-ECA5207D4938}" dt="2022-04-24T15:59:21.082" v="5014" actId="1035"/>
          <ac:spMkLst>
            <pc:docMk/>
            <pc:sldMk cId="89179687" sldId="308"/>
            <ac:spMk id="14" creationId="{89AA94D1-DD28-493E-AC82-DB02EC247C2E}"/>
          </ac:spMkLst>
        </pc:spChg>
        <pc:picChg chg="del">
          <ac:chgData name="linyd@gcu.edu.cn" userId="b8e7e040dcb4f74d" providerId="LiveId" clId="{7DB78171-2267-49F4-BAFA-ECA5207D4938}" dt="2022-04-24T12:20:57.320" v="4934" actId="478"/>
          <ac:picMkLst>
            <pc:docMk/>
            <pc:sldMk cId="89179687" sldId="308"/>
            <ac:picMk id="5" creationId="{15193F6F-35E2-4D8E-8405-077E8A1D0C86}"/>
          </ac:picMkLst>
        </pc:picChg>
        <pc:picChg chg="add mod">
          <ac:chgData name="linyd@gcu.edu.cn" userId="b8e7e040dcb4f74d" providerId="LiveId" clId="{7DB78171-2267-49F4-BAFA-ECA5207D4938}" dt="2022-04-24T12:21:11.274" v="4939" actId="208"/>
          <ac:picMkLst>
            <pc:docMk/>
            <pc:sldMk cId="89179687" sldId="308"/>
            <ac:picMk id="6" creationId="{0A967147-980A-4688-905B-6C88521B7F9C}"/>
          </ac:picMkLst>
        </pc:picChg>
      </pc:sldChg>
      <pc:sldChg chg="del">
        <pc:chgData name="linyd@gcu.edu.cn" userId="b8e7e040dcb4f74d" providerId="LiveId" clId="{7DB78171-2267-49F4-BAFA-ECA5207D4938}" dt="2022-04-24T05:46:37.943" v="209" actId="47"/>
        <pc:sldMkLst>
          <pc:docMk/>
          <pc:sldMk cId="3337491502" sldId="308"/>
        </pc:sldMkLst>
      </pc:sldChg>
      <pc:sldChg chg="addSp delSp modSp new mod">
        <pc:chgData name="linyd@gcu.edu.cn" userId="b8e7e040dcb4f74d" providerId="LiveId" clId="{7DB78171-2267-49F4-BAFA-ECA5207D4938}" dt="2022-04-24T16:02:41.084" v="5077" actId="571"/>
        <pc:sldMkLst>
          <pc:docMk/>
          <pc:sldMk cId="1959084926" sldId="309"/>
        </pc:sldMkLst>
        <pc:spChg chg="del">
          <ac:chgData name="linyd@gcu.edu.cn" userId="b8e7e040dcb4f74d" providerId="LiveId" clId="{7DB78171-2267-49F4-BAFA-ECA5207D4938}" dt="2022-04-24T16:00:03.576" v="5020" actId="478"/>
          <ac:spMkLst>
            <pc:docMk/>
            <pc:sldMk cId="1959084926" sldId="309"/>
            <ac:spMk id="2" creationId="{152ACD51-DCEC-410D-86E1-A0C813310D84}"/>
          </ac:spMkLst>
        </pc:spChg>
        <pc:spChg chg="del">
          <ac:chgData name="linyd@gcu.edu.cn" userId="b8e7e040dcb4f74d" providerId="LiveId" clId="{7DB78171-2267-49F4-BAFA-ECA5207D4938}" dt="2022-04-24T16:00:03.576" v="5020" actId="478"/>
          <ac:spMkLst>
            <pc:docMk/>
            <pc:sldMk cId="1959084926" sldId="309"/>
            <ac:spMk id="3" creationId="{1B14FA4E-AFEA-4759-90E9-F1B1D1CFE410}"/>
          </ac:spMkLst>
        </pc:spChg>
        <pc:spChg chg="add mod">
          <ac:chgData name="linyd@gcu.edu.cn" userId="b8e7e040dcb4f74d" providerId="LiveId" clId="{7DB78171-2267-49F4-BAFA-ECA5207D4938}" dt="2022-04-24T16:01:56.051" v="5051" actId="1076"/>
          <ac:spMkLst>
            <pc:docMk/>
            <pc:sldMk cId="1959084926" sldId="309"/>
            <ac:spMk id="12" creationId="{4F0976CA-8914-4C3F-91C0-2E01F2E05681}"/>
          </ac:spMkLst>
        </pc:spChg>
        <pc:spChg chg="add mod">
          <ac:chgData name="linyd@gcu.edu.cn" userId="b8e7e040dcb4f74d" providerId="LiveId" clId="{7DB78171-2267-49F4-BAFA-ECA5207D4938}" dt="2022-04-24T16:02:07.579" v="5065" actId="1076"/>
          <ac:spMkLst>
            <pc:docMk/>
            <pc:sldMk cId="1959084926" sldId="309"/>
            <ac:spMk id="13" creationId="{C5237DBC-09B4-40FB-827B-2DA318F53400}"/>
          </ac:spMkLst>
        </pc:spChg>
        <pc:spChg chg="add mod">
          <ac:chgData name="linyd@gcu.edu.cn" userId="b8e7e040dcb4f74d" providerId="LiveId" clId="{7DB78171-2267-49F4-BAFA-ECA5207D4938}" dt="2022-04-24T16:02:12.952" v="5071" actId="20577"/>
          <ac:spMkLst>
            <pc:docMk/>
            <pc:sldMk cId="1959084926" sldId="309"/>
            <ac:spMk id="14" creationId="{E0BED658-EAEF-43DC-8AA2-96F91E7D1A54}"/>
          </ac:spMkLst>
        </pc:spChg>
        <pc:spChg chg="add mod">
          <ac:chgData name="linyd@gcu.edu.cn" userId="b8e7e040dcb4f74d" providerId="LiveId" clId="{7DB78171-2267-49F4-BAFA-ECA5207D4938}" dt="2022-04-24T16:02:28.522" v="5075" actId="1582"/>
          <ac:spMkLst>
            <pc:docMk/>
            <pc:sldMk cId="1959084926" sldId="309"/>
            <ac:spMk id="15" creationId="{DF169A46-5657-4E60-B5E8-8FEE35C6D623}"/>
          </ac:spMkLst>
        </pc:spChg>
        <pc:spChg chg="add mod">
          <ac:chgData name="linyd@gcu.edu.cn" userId="b8e7e040dcb4f74d" providerId="LiveId" clId="{7DB78171-2267-49F4-BAFA-ECA5207D4938}" dt="2022-04-24T16:02:33.068" v="5076" actId="571"/>
          <ac:spMkLst>
            <pc:docMk/>
            <pc:sldMk cId="1959084926" sldId="309"/>
            <ac:spMk id="16" creationId="{1985FD67-66E2-41A7-9A6C-68A9E292D733}"/>
          </ac:spMkLst>
        </pc:spChg>
        <pc:spChg chg="add mod">
          <ac:chgData name="linyd@gcu.edu.cn" userId="b8e7e040dcb4f74d" providerId="LiveId" clId="{7DB78171-2267-49F4-BAFA-ECA5207D4938}" dt="2022-04-24T16:02:41.084" v="5077" actId="571"/>
          <ac:spMkLst>
            <pc:docMk/>
            <pc:sldMk cId="1959084926" sldId="309"/>
            <ac:spMk id="17" creationId="{CBDA1031-344F-4775-9D96-8CEBD0627932}"/>
          </ac:spMkLst>
        </pc:spChg>
        <pc:picChg chg="add del mod">
          <ac:chgData name="linyd@gcu.edu.cn" userId="b8e7e040dcb4f74d" providerId="LiveId" clId="{7DB78171-2267-49F4-BAFA-ECA5207D4938}" dt="2022-04-24T16:00:36.258" v="5023" actId="478"/>
          <ac:picMkLst>
            <pc:docMk/>
            <pc:sldMk cId="1959084926" sldId="309"/>
            <ac:picMk id="5" creationId="{C2F743B1-64CA-4898-89F7-DBBDEB959A55}"/>
          </ac:picMkLst>
        </pc:picChg>
        <pc:picChg chg="add mod">
          <ac:chgData name="linyd@gcu.edu.cn" userId="b8e7e040dcb4f74d" providerId="LiveId" clId="{7DB78171-2267-49F4-BAFA-ECA5207D4938}" dt="2022-04-24T16:00:43.050" v="5026" actId="208"/>
          <ac:picMkLst>
            <pc:docMk/>
            <pc:sldMk cId="1959084926" sldId="309"/>
            <ac:picMk id="7" creationId="{C04E8ED4-EEF8-46AB-8BAC-3462DA95AC77}"/>
          </ac:picMkLst>
        </pc:picChg>
        <pc:picChg chg="add mod">
          <ac:chgData name="linyd@gcu.edu.cn" userId="b8e7e040dcb4f74d" providerId="LiveId" clId="{7DB78171-2267-49F4-BAFA-ECA5207D4938}" dt="2022-04-24T16:01:33.212" v="5034" actId="1076"/>
          <ac:picMkLst>
            <pc:docMk/>
            <pc:sldMk cId="1959084926" sldId="309"/>
            <ac:picMk id="9" creationId="{D0218879-BDAA-428A-B6AB-D7A677937295}"/>
          </ac:picMkLst>
        </pc:picChg>
        <pc:picChg chg="add mod">
          <ac:chgData name="linyd@gcu.edu.cn" userId="b8e7e040dcb4f74d" providerId="LiveId" clId="{7DB78171-2267-49F4-BAFA-ECA5207D4938}" dt="2022-04-24T16:01:29.211" v="5033" actId="1076"/>
          <ac:picMkLst>
            <pc:docMk/>
            <pc:sldMk cId="1959084926" sldId="309"/>
            <ac:picMk id="11" creationId="{44FECC5F-38A1-4086-969C-E6AB9DDF5DA3}"/>
          </ac:picMkLst>
        </pc:picChg>
      </pc:sldChg>
      <pc:sldChg chg="del">
        <pc:chgData name="linyd@gcu.edu.cn" userId="b8e7e040dcb4f74d" providerId="LiveId" clId="{7DB78171-2267-49F4-BAFA-ECA5207D4938}" dt="2022-04-24T05:46:37.943" v="209" actId="47"/>
        <pc:sldMkLst>
          <pc:docMk/>
          <pc:sldMk cId="2783678666" sldId="309"/>
        </pc:sldMkLst>
      </pc:sldChg>
      <pc:sldChg chg="del">
        <pc:chgData name="linyd@gcu.edu.cn" userId="b8e7e040dcb4f74d" providerId="LiveId" clId="{7DB78171-2267-49F4-BAFA-ECA5207D4938}" dt="2022-04-24T05:46:37.943" v="209" actId="47"/>
        <pc:sldMkLst>
          <pc:docMk/>
          <pc:sldMk cId="1612763407" sldId="310"/>
        </pc:sldMkLst>
      </pc:sldChg>
      <pc:sldChg chg="addSp delSp modSp add mod">
        <pc:chgData name="linyd@gcu.edu.cn" userId="b8e7e040dcb4f74d" providerId="LiveId" clId="{7DB78171-2267-49F4-BAFA-ECA5207D4938}" dt="2022-04-24T16:04:54.596" v="5101" actId="478"/>
        <pc:sldMkLst>
          <pc:docMk/>
          <pc:sldMk cId="2793903312" sldId="310"/>
        </pc:sldMkLst>
        <pc:spChg chg="mod ord">
          <ac:chgData name="linyd@gcu.edu.cn" userId="b8e7e040dcb4f74d" providerId="LiveId" clId="{7DB78171-2267-49F4-BAFA-ECA5207D4938}" dt="2022-04-24T16:04:43.333" v="5100" actId="14100"/>
          <ac:spMkLst>
            <pc:docMk/>
            <pc:sldMk cId="2793903312" sldId="310"/>
            <ac:spMk id="7" creationId="{7BDF8393-0A5A-4446-A747-8AC5F84D6547}"/>
          </ac:spMkLst>
        </pc:spChg>
        <pc:spChg chg="del">
          <ac:chgData name="linyd@gcu.edu.cn" userId="b8e7e040dcb4f74d" providerId="LiveId" clId="{7DB78171-2267-49F4-BAFA-ECA5207D4938}" dt="2022-04-24T16:04:01.701" v="5082" actId="478"/>
          <ac:spMkLst>
            <pc:docMk/>
            <pc:sldMk cId="2793903312" sldId="310"/>
            <ac:spMk id="8" creationId="{4434FE4D-B136-4D79-B60E-5DBF356D0F88}"/>
          </ac:spMkLst>
        </pc:spChg>
        <pc:spChg chg="del mod">
          <ac:chgData name="linyd@gcu.edu.cn" userId="b8e7e040dcb4f74d" providerId="LiveId" clId="{7DB78171-2267-49F4-BAFA-ECA5207D4938}" dt="2022-04-24T16:04:06.202" v="5086" actId="478"/>
          <ac:spMkLst>
            <pc:docMk/>
            <pc:sldMk cId="2793903312" sldId="310"/>
            <ac:spMk id="10" creationId="{0DBA9D7E-0D28-48D8-88A8-B00B6BD44DA3}"/>
          </ac:spMkLst>
        </pc:spChg>
        <pc:spChg chg="del">
          <ac:chgData name="linyd@gcu.edu.cn" userId="b8e7e040dcb4f74d" providerId="LiveId" clId="{7DB78171-2267-49F4-BAFA-ECA5207D4938}" dt="2022-04-24T16:04:00.957" v="5081" actId="478"/>
          <ac:spMkLst>
            <pc:docMk/>
            <pc:sldMk cId="2793903312" sldId="310"/>
            <ac:spMk id="11" creationId="{702240CF-4656-4A1B-BBA1-20624227B798}"/>
          </ac:spMkLst>
        </pc:spChg>
        <pc:spChg chg="del mod">
          <ac:chgData name="linyd@gcu.edu.cn" userId="b8e7e040dcb4f74d" providerId="LiveId" clId="{7DB78171-2267-49F4-BAFA-ECA5207D4938}" dt="2022-04-24T16:04:54.596" v="5101" actId="478"/>
          <ac:spMkLst>
            <pc:docMk/>
            <pc:sldMk cId="2793903312" sldId="310"/>
            <ac:spMk id="12" creationId="{B6EE6B73-7CC4-4021-A5C9-1C3DA743AC23}"/>
          </ac:spMkLst>
        </pc:spChg>
        <pc:spChg chg="del">
          <ac:chgData name="linyd@gcu.edu.cn" userId="b8e7e040dcb4f74d" providerId="LiveId" clId="{7DB78171-2267-49F4-BAFA-ECA5207D4938}" dt="2022-04-24T16:04:08.509" v="5088" actId="478"/>
          <ac:spMkLst>
            <pc:docMk/>
            <pc:sldMk cId="2793903312" sldId="310"/>
            <ac:spMk id="13" creationId="{B2CB1B80-C233-4726-A93C-79E3796ABB47}"/>
          </ac:spMkLst>
        </pc:spChg>
        <pc:spChg chg="del">
          <ac:chgData name="linyd@gcu.edu.cn" userId="b8e7e040dcb4f74d" providerId="LiveId" clId="{7DB78171-2267-49F4-BAFA-ECA5207D4938}" dt="2022-04-24T16:04:07.839" v="5087" actId="478"/>
          <ac:spMkLst>
            <pc:docMk/>
            <pc:sldMk cId="2793903312" sldId="310"/>
            <ac:spMk id="14" creationId="{89AA94D1-DD28-493E-AC82-DB02EC247C2E}"/>
          </ac:spMkLst>
        </pc:spChg>
        <pc:picChg chg="add del mod">
          <ac:chgData name="linyd@gcu.edu.cn" userId="b8e7e040dcb4f74d" providerId="LiveId" clId="{7DB78171-2267-49F4-BAFA-ECA5207D4938}" dt="2022-04-24T16:04:22.161" v="5093" actId="21"/>
          <ac:picMkLst>
            <pc:docMk/>
            <pc:sldMk cId="2793903312" sldId="310"/>
            <ac:picMk id="5" creationId="{E754CE74-C09C-4655-8F9C-F7C14760D71C}"/>
          </ac:picMkLst>
        </pc:picChg>
        <pc:picChg chg="add del">
          <ac:chgData name="linyd@gcu.edu.cn" userId="b8e7e040dcb4f74d" providerId="LiveId" clId="{7DB78171-2267-49F4-BAFA-ECA5207D4938}" dt="2022-04-24T16:04:23.333" v="5094" actId="478"/>
          <ac:picMkLst>
            <pc:docMk/>
            <pc:sldMk cId="2793903312" sldId="310"/>
            <ac:picMk id="6" creationId="{0A967147-980A-4688-905B-6C88521B7F9C}"/>
          </ac:picMkLst>
        </pc:picChg>
        <pc:picChg chg="add mod">
          <ac:chgData name="linyd@gcu.edu.cn" userId="b8e7e040dcb4f74d" providerId="LiveId" clId="{7DB78171-2267-49F4-BAFA-ECA5207D4938}" dt="2022-04-24T16:04:26.189" v="5096" actId="1076"/>
          <ac:picMkLst>
            <pc:docMk/>
            <pc:sldMk cId="2793903312" sldId="310"/>
            <ac:picMk id="15" creationId="{88AD5563-9CF4-4DEB-920C-0E7B0FEA9D68}"/>
          </ac:picMkLst>
        </pc:picChg>
      </pc:sldChg>
      <pc:sldChg chg="addSp delSp modSp add mod">
        <pc:chgData name="linyd@gcu.edu.cn" userId="b8e7e040dcb4f74d" providerId="LiveId" clId="{7DB78171-2267-49F4-BAFA-ECA5207D4938}" dt="2022-04-24T16:07:11.100" v="5150" actId="14100"/>
        <pc:sldMkLst>
          <pc:docMk/>
          <pc:sldMk cId="1074011406" sldId="311"/>
        </pc:sldMkLst>
        <pc:spChg chg="add mod">
          <ac:chgData name="linyd@gcu.edu.cn" userId="b8e7e040dcb4f74d" providerId="LiveId" clId="{7DB78171-2267-49F4-BAFA-ECA5207D4938}" dt="2022-04-24T16:07:11.100" v="5150" actId="14100"/>
          <ac:spMkLst>
            <pc:docMk/>
            <pc:sldMk cId="1074011406" sldId="311"/>
            <ac:spMk id="10" creationId="{6D6AFD85-6523-466C-8E9C-2AB05F7B0CF0}"/>
          </ac:spMkLst>
        </pc:spChg>
        <pc:spChg chg="del">
          <ac:chgData name="linyd@gcu.edu.cn" userId="b8e7e040dcb4f74d" providerId="LiveId" clId="{7DB78171-2267-49F4-BAFA-ECA5207D4938}" dt="2022-04-24T16:05:40.243" v="5109" actId="478"/>
          <ac:spMkLst>
            <pc:docMk/>
            <pc:sldMk cId="1074011406" sldId="311"/>
            <ac:spMk id="15" creationId="{DF169A46-5657-4E60-B5E8-8FEE35C6D623}"/>
          </ac:spMkLst>
        </pc:spChg>
        <pc:spChg chg="ord">
          <ac:chgData name="linyd@gcu.edu.cn" userId="b8e7e040dcb4f74d" providerId="LiveId" clId="{7DB78171-2267-49F4-BAFA-ECA5207D4938}" dt="2022-04-24T16:06:11.975" v="5116" actId="166"/>
          <ac:spMkLst>
            <pc:docMk/>
            <pc:sldMk cId="1074011406" sldId="311"/>
            <ac:spMk id="16" creationId="{1985FD67-66E2-41A7-9A6C-68A9E292D733}"/>
          </ac:spMkLst>
        </pc:spChg>
        <pc:spChg chg="del">
          <ac:chgData name="linyd@gcu.edu.cn" userId="b8e7e040dcb4f74d" providerId="LiveId" clId="{7DB78171-2267-49F4-BAFA-ECA5207D4938}" dt="2022-04-24T16:06:39.963" v="5122" actId="478"/>
          <ac:spMkLst>
            <pc:docMk/>
            <pc:sldMk cId="1074011406" sldId="311"/>
            <ac:spMk id="17" creationId="{CBDA1031-344F-4775-9D96-8CEBD0627932}"/>
          </ac:spMkLst>
        </pc:spChg>
        <pc:picChg chg="add del mod">
          <ac:chgData name="linyd@gcu.edu.cn" userId="b8e7e040dcb4f74d" providerId="LiveId" clId="{7DB78171-2267-49F4-BAFA-ECA5207D4938}" dt="2022-04-24T16:05:35.095" v="5106" actId="21"/>
          <ac:picMkLst>
            <pc:docMk/>
            <pc:sldMk cId="1074011406" sldId="311"/>
            <ac:picMk id="3" creationId="{D3E437DD-80F3-439A-B116-5D49A23CA333}"/>
          </ac:picMkLst>
        </pc:picChg>
        <pc:picChg chg="add del mod">
          <ac:chgData name="linyd@gcu.edu.cn" userId="b8e7e040dcb4f74d" providerId="LiveId" clId="{7DB78171-2267-49F4-BAFA-ECA5207D4938}" dt="2022-04-24T16:06:01.656" v="5112" actId="21"/>
          <ac:picMkLst>
            <pc:docMk/>
            <pc:sldMk cId="1074011406" sldId="311"/>
            <ac:picMk id="5" creationId="{CCAE88CC-1EE4-449B-B8FD-B8B65C1CA234}"/>
          </ac:picMkLst>
        </pc:picChg>
        <pc:picChg chg="del">
          <ac:chgData name="linyd@gcu.edu.cn" userId="b8e7e040dcb4f74d" providerId="LiveId" clId="{7DB78171-2267-49F4-BAFA-ECA5207D4938}" dt="2022-04-24T16:05:36.588" v="5107" actId="478"/>
          <ac:picMkLst>
            <pc:docMk/>
            <pc:sldMk cId="1074011406" sldId="311"/>
            <ac:picMk id="7" creationId="{C04E8ED4-EEF8-46AB-8BAC-3462DA95AC77}"/>
          </ac:picMkLst>
        </pc:picChg>
        <pc:picChg chg="add del mod">
          <ac:chgData name="linyd@gcu.edu.cn" userId="b8e7e040dcb4f74d" providerId="LiveId" clId="{7DB78171-2267-49F4-BAFA-ECA5207D4938}" dt="2022-04-24T16:06:35.707" v="5119" actId="21"/>
          <ac:picMkLst>
            <pc:docMk/>
            <pc:sldMk cId="1074011406" sldId="311"/>
            <ac:picMk id="8" creationId="{7853EE5A-25DC-489A-9904-5F458FBA35B2}"/>
          </ac:picMkLst>
        </pc:picChg>
        <pc:picChg chg="del">
          <ac:chgData name="linyd@gcu.edu.cn" userId="b8e7e040dcb4f74d" providerId="LiveId" clId="{7DB78171-2267-49F4-BAFA-ECA5207D4938}" dt="2022-04-24T16:06:03.002" v="5113" actId="478"/>
          <ac:picMkLst>
            <pc:docMk/>
            <pc:sldMk cId="1074011406" sldId="311"/>
            <ac:picMk id="9" creationId="{D0218879-BDAA-428A-B6AB-D7A677937295}"/>
          </ac:picMkLst>
        </pc:picChg>
        <pc:picChg chg="del">
          <ac:chgData name="linyd@gcu.edu.cn" userId="b8e7e040dcb4f74d" providerId="LiveId" clId="{7DB78171-2267-49F4-BAFA-ECA5207D4938}" dt="2022-04-24T16:06:37.079" v="5120" actId="478"/>
          <ac:picMkLst>
            <pc:docMk/>
            <pc:sldMk cId="1074011406" sldId="311"/>
            <ac:picMk id="11" creationId="{44FECC5F-38A1-4086-969C-E6AB9DDF5DA3}"/>
          </ac:picMkLst>
        </pc:picChg>
        <pc:picChg chg="add mod">
          <ac:chgData name="linyd@gcu.edu.cn" userId="b8e7e040dcb4f74d" providerId="LiveId" clId="{7DB78171-2267-49F4-BAFA-ECA5207D4938}" dt="2022-04-24T16:05:36.924" v="5108"/>
          <ac:picMkLst>
            <pc:docMk/>
            <pc:sldMk cId="1074011406" sldId="311"/>
            <ac:picMk id="18" creationId="{57597E81-CC99-4CF7-97DA-1D00555065D3}"/>
          </ac:picMkLst>
        </pc:picChg>
        <pc:picChg chg="add mod">
          <ac:chgData name="linyd@gcu.edu.cn" userId="b8e7e040dcb4f74d" providerId="LiveId" clId="{7DB78171-2267-49F4-BAFA-ECA5207D4938}" dt="2022-04-24T16:06:06.853" v="5115" actId="208"/>
          <ac:picMkLst>
            <pc:docMk/>
            <pc:sldMk cId="1074011406" sldId="311"/>
            <ac:picMk id="19" creationId="{E4446C16-4EBB-4BC5-9566-82696E326311}"/>
          </ac:picMkLst>
        </pc:picChg>
        <pc:picChg chg="add mod">
          <ac:chgData name="linyd@gcu.edu.cn" userId="b8e7e040dcb4f74d" providerId="LiveId" clId="{7DB78171-2267-49F4-BAFA-ECA5207D4938}" dt="2022-04-24T16:06:43.109" v="5123" actId="208"/>
          <ac:picMkLst>
            <pc:docMk/>
            <pc:sldMk cId="1074011406" sldId="311"/>
            <ac:picMk id="20" creationId="{54D03A36-9F19-4854-BF81-A1CEB150ACDE}"/>
          </ac:picMkLst>
        </pc:picChg>
      </pc:sldChg>
      <pc:sldChg chg="del">
        <pc:chgData name="linyd@gcu.edu.cn" userId="b8e7e040dcb4f74d" providerId="LiveId" clId="{7DB78171-2267-49F4-BAFA-ECA5207D4938}" dt="2022-04-24T05:46:37.943" v="209" actId="47"/>
        <pc:sldMkLst>
          <pc:docMk/>
          <pc:sldMk cId="4278174049" sldId="311"/>
        </pc:sldMkLst>
      </pc:sldChg>
      <pc:sldChg chg="del">
        <pc:chgData name="linyd@gcu.edu.cn" userId="b8e7e040dcb4f74d" providerId="LiveId" clId="{7DB78171-2267-49F4-BAFA-ECA5207D4938}" dt="2022-04-24T05:46:37.943" v="209" actId="47"/>
        <pc:sldMkLst>
          <pc:docMk/>
          <pc:sldMk cId="125914363" sldId="312"/>
        </pc:sldMkLst>
      </pc:sldChg>
      <pc:sldChg chg="delSp modSp add mod">
        <pc:chgData name="linyd@gcu.edu.cn" userId="b8e7e040dcb4f74d" providerId="LiveId" clId="{7DB78171-2267-49F4-BAFA-ECA5207D4938}" dt="2022-04-24T16:09:26.183" v="5378" actId="20577"/>
        <pc:sldMkLst>
          <pc:docMk/>
          <pc:sldMk cId="3834593864" sldId="312"/>
        </pc:sldMkLst>
        <pc:spChg chg="mod">
          <ac:chgData name="linyd@gcu.edu.cn" userId="b8e7e040dcb4f74d" providerId="LiveId" clId="{7DB78171-2267-49F4-BAFA-ECA5207D4938}" dt="2022-04-24T16:09:26.183" v="5378" actId="20577"/>
          <ac:spMkLst>
            <pc:docMk/>
            <pc:sldMk cId="3834593864" sldId="312"/>
            <ac:spMk id="3" creationId="{74A671C1-B8F3-470A-8B9E-11D6A92ED7D4}"/>
          </ac:spMkLst>
        </pc:spChg>
        <pc:spChg chg="del">
          <ac:chgData name="linyd@gcu.edu.cn" userId="b8e7e040dcb4f74d" providerId="LiveId" clId="{7DB78171-2267-49F4-BAFA-ECA5207D4938}" dt="2022-04-24T16:07:25.869" v="5153" actId="478"/>
          <ac:spMkLst>
            <pc:docMk/>
            <pc:sldMk cId="3834593864" sldId="312"/>
            <ac:spMk id="7" creationId="{7BDF8393-0A5A-4446-A747-8AC5F84D6547}"/>
          </ac:spMkLst>
        </pc:spChg>
        <pc:picChg chg="del">
          <ac:chgData name="linyd@gcu.edu.cn" userId="b8e7e040dcb4f74d" providerId="LiveId" clId="{7DB78171-2267-49F4-BAFA-ECA5207D4938}" dt="2022-04-24T16:07:24.385" v="5152" actId="478"/>
          <ac:picMkLst>
            <pc:docMk/>
            <pc:sldMk cId="3834593864" sldId="312"/>
            <ac:picMk id="15" creationId="{88AD5563-9CF4-4DEB-920C-0E7B0FEA9D68}"/>
          </ac:picMkLst>
        </pc:picChg>
      </pc:sldChg>
      <pc:sldChg chg="del">
        <pc:chgData name="linyd@gcu.edu.cn" userId="b8e7e040dcb4f74d" providerId="LiveId" clId="{7DB78171-2267-49F4-BAFA-ECA5207D4938}" dt="2022-04-24T05:46:37.943" v="209" actId="47"/>
        <pc:sldMkLst>
          <pc:docMk/>
          <pc:sldMk cId="3783477469" sldId="313"/>
        </pc:sldMkLst>
      </pc:sldChg>
      <pc:sldChg chg="del">
        <pc:chgData name="linyd@gcu.edu.cn" userId="b8e7e040dcb4f74d" providerId="LiveId" clId="{7DB78171-2267-49F4-BAFA-ECA5207D4938}" dt="2022-04-24T05:46:37.943" v="209" actId="47"/>
        <pc:sldMkLst>
          <pc:docMk/>
          <pc:sldMk cId="905520747" sldId="314"/>
        </pc:sldMkLst>
      </pc:sldChg>
      <pc:sldChg chg="del">
        <pc:chgData name="linyd@gcu.edu.cn" userId="b8e7e040dcb4f74d" providerId="LiveId" clId="{7DB78171-2267-49F4-BAFA-ECA5207D4938}" dt="2022-04-24T05:46:37.943" v="209" actId="47"/>
        <pc:sldMkLst>
          <pc:docMk/>
          <pc:sldMk cId="578425238" sldId="315"/>
        </pc:sldMkLst>
      </pc:sldChg>
      <pc:sldChg chg="del">
        <pc:chgData name="linyd@gcu.edu.cn" userId="b8e7e040dcb4f74d" providerId="LiveId" clId="{7DB78171-2267-49F4-BAFA-ECA5207D4938}" dt="2022-04-24T05:46:37.943" v="209" actId="47"/>
        <pc:sldMkLst>
          <pc:docMk/>
          <pc:sldMk cId="2304592763" sldId="316"/>
        </pc:sldMkLst>
      </pc:sldChg>
      <pc:sldChg chg="del">
        <pc:chgData name="linyd@gcu.edu.cn" userId="b8e7e040dcb4f74d" providerId="LiveId" clId="{7DB78171-2267-49F4-BAFA-ECA5207D4938}" dt="2022-04-24T05:46:37.943" v="209" actId="47"/>
        <pc:sldMkLst>
          <pc:docMk/>
          <pc:sldMk cId="113460349" sldId="317"/>
        </pc:sldMkLst>
      </pc:sldChg>
      <pc:sldChg chg="del">
        <pc:chgData name="linyd@gcu.edu.cn" userId="b8e7e040dcb4f74d" providerId="LiveId" clId="{7DB78171-2267-49F4-BAFA-ECA5207D4938}" dt="2022-04-24T05:46:37.943" v="209" actId="47"/>
        <pc:sldMkLst>
          <pc:docMk/>
          <pc:sldMk cId="1498162678" sldId="318"/>
        </pc:sldMkLst>
      </pc:sldChg>
      <pc:sldChg chg="del">
        <pc:chgData name="linyd@gcu.edu.cn" userId="b8e7e040dcb4f74d" providerId="LiveId" clId="{7DB78171-2267-49F4-BAFA-ECA5207D4938}" dt="2022-04-24T05:46:37.943" v="209" actId="47"/>
        <pc:sldMkLst>
          <pc:docMk/>
          <pc:sldMk cId="2742738407" sldId="319"/>
        </pc:sldMkLst>
      </pc:sldChg>
      <pc:sldChg chg="del">
        <pc:chgData name="linyd@gcu.edu.cn" userId="b8e7e040dcb4f74d" providerId="LiveId" clId="{7DB78171-2267-49F4-BAFA-ECA5207D4938}" dt="2022-04-24T05:46:37.943" v="209" actId="47"/>
        <pc:sldMkLst>
          <pc:docMk/>
          <pc:sldMk cId="3732420848" sldId="320"/>
        </pc:sldMkLst>
      </pc:sldChg>
      <pc:sldChg chg="del">
        <pc:chgData name="linyd@gcu.edu.cn" userId="b8e7e040dcb4f74d" providerId="LiveId" clId="{7DB78171-2267-49F4-BAFA-ECA5207D4938}" dt="2022-04-24T05:46:37.943" v="209" actId="47"/>
        <pc:sldMkLst>
          <pc:docMk/>
          <pc:sldMk cId="3993363026" sldId="321"/>
        </pc:sldMkLst>
      </pc:sldChg>
      <pc:sldChg chg="del">
        <pc:chgData name="linyd@gcu.edu.cn" userId="b8e7e040dcb4f74d" providerId="LiveId" clId="{7DB78171-2267-49F4-BAFA-ECA5207D4938}" dt="2022-04-24T05:46:37.943" v="209" actId="47"/>
        <pc:sldMkLst>
          <pc:docMk/>
          <pc:sldMk cId="159977370" sldId="322"/>
        </pc:sldMkLst>
      </pc:sldChg>
      <pc:sldChg chg="del">
        <pc:chgData name="linyd@gcu.edu.cn" userId="b8e7e040dcb4f74d" providerId="LiveId" clId="{7DB78171-2267-49F4-BAFA-ECA5207D4938}" dt="2022-04-24T05:46:37.943" v="209" actId="47"/>
        <pc:sldMkLst>
          <pc:docMk/>
          <pc:sldMk cId="4073682599" sldId="323"/>
        </pc:sldMkLst>
      </pc:sldChg>
      <pc:sldChg chg="del">
        <pc:chgData name="linyd@gcu.edu.cn" userId="b8e7e040dcb4f74d" providerId="LiveId" clId="{7DB78171-2267-49F4-BAFA-ECA5207D4938}" dt="2022-04-24T05:46:37.943" v="209" actId="47"/>
        <pc:sldMkLst>
          <pc:docMk/>
          <pc:sldMk cId="2318523028" sldId="324"/>
        </pc:sldMkLst>
      </pc:sldChg>
      <pc:sldChg chg="del">
        <pc:chgData name="linyd@gcu.edu.cn" userId="b8e7e040dcb4f74d" providerId="LiveId" clId="{7DB78171-2267-49F4-BAFA-ECA5207D4938}" dt="2022-04-24T05:46:37.943" v="209" actId="47"/>
        <pc:sldMkLst>
          <pc:docMk/>
          <pc:sldMk cId="2503242343" sldId="325"/>
        </pc:sldMkLst>
      </pc:sldChg>
      <pc:sldChg chg="del">
        <pc:chgData name="linyd@gcu.edu.cn" userId="b8e7e040dcb4f74d" providerId="LiveId" clId="{7DB78171-2267-49F4-BAFA-ECA5207D4938}" dt="2022-04-24T05:46:37.943" v="209" actId="47"/>
        <pc:sldMkLst>
          <pc:docMk/>
          <pc:sldMk cId="3244644503" sldId="326"/>
        </pc:sldMkLst>
      </pc:sldChg>
      <pc:sldChg chg="del">
        <pc:chgData name="linyd@gcu.edu.cn" userId="b8e7e040dcb4f74d" providerId="LiveId" clId="{7DB78171-2267-49F4-BAFA-ECA5207D4938}" dt="2022-04-24T05:46:37.943" v="209" actId="47"/>
        <pc:sldMkLst>
          <pc:docMk/>
          <pc:sldMk cId="3817805168" sldId="327"/>
        </pc:sldMkLst>
      </pc:sldChg>
      <pc:sldChg chg="del">
        <pc:chgData name="linyd@gcu.edu.cn" userId="b8e7e040dcb4f74d" providerId="LiveId" clId="{7DB78171-2267-49F4-BAFA-ECA5207D4938}" dt="2022-04-24T05:46:37.943" v="209" actId="47"/>
        <pc:sldMkLst>
          <pc:docMk/>
          <pc:sldMk cId="900402923" sldId="328"/>
        </pc:sldMkLst>
      </pc:sldChg>
      <pc:sldChg chg="del">
        <pc:chgData name="linyd@gcu.edu.cn" userId="b8e7e040dcb4f74d" providerId="LiveId" clId="{7DB78171-2267-49F4-BAFA-ECA5207D4938}" dt="2022-04-24T05:46:37.943" v="209" actId="47"/>
        <pc:sldMkLst>
          <pc:docMk/>
          <pc:sldMk cId="2585970565" sldId="329"/>
        </pc:sldMkLst>
      </pc:sldChg>
      <pc:sldChg chg="del">
        <pc:chgData name="linyd@gcu.edu.cn" userId="b8e7e040dcb4f74d" providerId="LiveId" clId="{7DB78171-2267-49F4-BAFA-ECA5207D4938}" dt="2022-04-24T05:46:37.943" v="209" actId="47"/>
        <pc:sldMkLst>
          <pc:docMk/>
          <pc:sldMk cId="3302789640" sldId="330"/>
        </pc:sldMkLst>
      </pc:sldChg>
      <pc:sldChg chg="del">
        <pc:chgData name="linyd@gcu.edu.cn" userId="b8e7e040dcb4f74d" providerId="LiveId" clId="{7DB78171-2267-49F4-BAFA-ECA5207D4938}" dt="2022-04-24T05:46:37.943" v="209" actId="47"/>
        <pc:sldMkLst>
          <pc:docMk/>
          <pc:sldMk cId="1974529005" sldId="331"/>
        </pc:sldMkLst>
      </pc:sldChg>
      <pc:sldChg chg="del">
        <pc:chgData name="linyd@gcu.edu.cn" userId="b8e7e040dcb4f74d" providerId="LiveId" clId="{7DB78171-2267-49F4-BAFA-ECA5207D4938}" dt="2022-04-24T05:46:37.943" v="209" actId="47"/>
        <pc:sldMkLst>
          <pc:docMk/>
          <pc:sldMk cId="634475725" sldId="332"/>
        </pc:sldMkLst>
      </pc:sldChg>
      <pc:sldChg chg="del">
        <pc:chgData name="linyd@gcu.edu.cn" userId="b8e7e040dcb4f74d" providerId="LiveId" clId="{7DB78171-2267-49F4-BAFA-ECA5207D4938}" dt="2022-04-24T05:46:37.943" v="209" actId="47"/>
        <pc:sldMkLst>
          <pc:docMk/>
          <pc:sldMk cId="1979188171" sldId="333"/>
        </pc:sldMkLst>
      </pc:sldChg>
      <pc:sldChg chg="del">
        <pc:chgData name="linyd@gcu.edu.cn" userId="b8e7e040dcb4f74d" providerId="LiveId" clId="{7DB78171-2267-49F4-BAFA-ECA5207D4938}" dt="2022-04-24T05:46:37.943" v="209" actId="47"/>
        <pc:sldMkLst>
          <pc:docMk/>
          <pc:sldMk cId="4048491763" sldId="334"/>
        </pc:sldMkLst>
      </pc:sldChg>
      <pc:sldChg chg="del">
        <pc:chgData name="linyd@gcu.edu.cn" userId="b8e7e040dcb4f74d" providerId="LiveId" clId="{7DB78171-2267-49F4-BAFA-ECA5207D4938}" dt="2022-04-24T05:46:37.943" v="209" actId="47"/>
        <pc:sldMkLst>
          <pc:docMk/>
          <pc:sldMk cId="2565865963" sldId="335"/>
        </pc:sldMkLst>
      </pc:sldChg>
      <pc:sldChg chg="del">
        <pc:chgData name="linyd@gcu.edu.cn" userId="b8e7e040dcb4f74d" providerId="LiveId" clId="{7DB78171-2267-49F4-BAFA-ECA5207D4938}" dt="2022-04-24T05:46:37.943" v="209" actId="47"/>
        <pc:sldMkLst>
          <pc:docMk/>
          <pc:sldMk cId="1920051481" sldId="336"/>
        </pc:sldMkLst>
      </pc:sldChg>
      <pc:sldChg chg="del">
        <pc:chgData name="linyd@gcu.edu.cn" userId="b8e7e040dcb4f74d" providerId="LiveId" clId="{7DB78171-2267-49F4-BAFA-ECA5207D4938}" dt="2022-04-24T05:46:37.943" v="209" actId="47"/>
        <pc:sldMkLst>
          <pc:docMk/>
          <pc:sldMk cId="774880443" sldId="337"/>
        </pc:sldMkLst>
      </pc:sldChg>
      <pc:sldChg chg="del">
        <pc:chgData name="linyd@gcu.edu.cn" userId="b8e7e040dcb4f74d" providerId="LiveId" clId="{7DB78171-2267-49F4-BAFA-ECA5207D4938}" dt="2022-04-24T05:46:37.943" v="209" actId="47"/>
        <pc:sldMkLst>
          <pc:docMk/>
          <pc:sldMk cId="529692713" sldId="338"/>
        </pc:sldMkLst>
      </pc:sldChg>
      <pc:sldChg chg="del">
        <pc:chgData name="linyd@gcu.edu.cn" userId="b8e7e040dcb4f74d" providerId="LiveId" clId="{7DB78171-2267-49F4-BAFA-ECA5207D4938}" dt="2022-04-24T05:46:37.943" v="209" actId="47"/>
        <pc:sldMkLst>
          <pc:docMk/>
          <pc:sldMk cId="3013691811" sldId="339"/>
        </pc:sldMkLst>
      </pc:sldChg>
      <pc:sldChg chg="del">
        <pc:chgData name="linyd@gcu.edu.cn" userId="b8e7e040dcb4f74d" providerId="LiveId" clId="{7DB78171-2267-49F4-BAFA-ECA5207D4938}" dt="2022-04-24T05:46:37.943" v="209" actId="47"/>
        <pc:sldMkLst>
          <pc:docMk/>
          <pc:sldMk cId="2023493993" sldId="340"/>
        </pc:sldMkLst>
      </pc:sldChg>
      <pc:sldChg chg="del">
        <pc:chgData name="linyd@gcu.edu.cn" userId="b8e7e040dcb4f74d" providerId="LiveId" clId="{7DB78171-2267-49F4-BAFA-ECA5207D4938}" dt="2022-04-24T05:46:37.943" v="209" actId="47"/>
        <pc:sldMkLst>
          <pc:docMk/>
          <pc:sldMk cId="2943711403" sldId="342"/>
        </pc:sldMkLst>
      </pc:sldChg>
      <pc:sldChg chg="del">
        <pc:chgData name="linyd@gcu.edu.cn" userId="b8e7e040dcb4f74d" providerId="LiveId" clId="{7DB78171-2267-49F4-BAFA-ECA5207D4938}" dt="2022-04-24T05:46:37.943" v="209" actId="47"/>
        <pc:sldMkLst>
          <pc:docMk/>
          <pc:sldMk cId="4047629768" sldId="343"/>
        </pc:sldMkLst>
      </pc:sldChg>
      <pc:sldChg chg="del">
        <pc:chgData name="linyd@gcu.edu.cn" userId="b8e7e040dcb4f74d" providerId="LiveId" clId="{7DB78171-2267-49F4-BAFA-ECA5207D4938}" dt="2022-04-24T05:46:37.943" v="209" actId="47"/>
        <pc:sldMkLst>
          <pc:docMk/>
          <pc:sldMk cId="1907522621" sldId="344"/>
        </pc:sldMkLst>
      </pc:sldChg>
      <pc:sldChg chg="del">
        <pc:chgData name="linyd@gcu.edu.cn" userId="b8e7e040dcb4f74d" providerId="LiveId" clId="{7DB78171-2267-49F4-BAFA-ECA5207D4938}" dt="2022-04-24T05:46:37.943" v="209" actId="47"/>
        <pc:sldMkLst>
          <pc:docMk/>
          <pc:sldMk cId="85639" sldId="345"/>
        </pc:sldMkLst>
      </pc:sldChg>
      <pc:sldChg chg="del">
        <pc:chgData name="linyd@gcu.edu.cn" userId="b8e7e040dcb4f74d" providerId="LiveId" clId="{7DB78171-2267-49F4-BAFA-ECA5207D4938}" dt="2022-04-24T05:46:37.943" v="209" actId="47"/>
        <pc:sldMkLst>
          <pc:docMk/>
          <pc:sldMk cId="3592635411" sldId="346"/>
        </pc:sldMkLst>
      </pc:sldChg>
      <pc:sldChg chg="del">
        <pc:chgData name="linyd@gcu.edu.cn" userId="b8e7e040dcb4f74d" providerId="LiveId" clId="{7DB78171-2267-49F4-BAFA-ECA5207D4938}" dt="2022-04-24T05:46:37.943" v="209" actId="47"/>
        <pc:sldMkLst>
          <pc:docMk/>
          <pc:sldMk cId="3512213153" sldId="347"/>
        </pc:sldMkLst>
      </pc:sldChg>
      <pc:sldChg chg="del">
        <pc:chgData name="linyd@gcu.edu.cn" userId="b8e7e040dcb4f74d" providerId="LiveId" clId="{7DB78171-2267-49F4-BAFA-ECA5207D4938}" dt="2022-04-24T05:46:37.943" v="209" actId="47"/>
        <pc:sldMkLst>
          <pc:docMk/>
          <pc:sldMk cId="3691029882" sldId="348"/>
        </pc:sldMkLst>
      </pc:sldChg>
      <pc:sldChg chg="del">
        <pc:chgData name="linyd@gcu.edu.cn" userId="b8e7e040dcb4f74d" providerId="LiveId" clId="{7DB78171-2267-49F4-BAFA-ECA5207D4938}" dt="2022-04-24T05:46:37.943" v="209" actId="47"/>
        <pc:sldMkLst>
          <pc:docMk/>
          <pc:sldMk cId="4109639772" sldId="349"/>
        </pc:sldMkLst>
      </pc:sldChg>
      <pc:sldChg chg="del">
        <pc:chgData name="linyd@gcu.edu.cn" userId="b8e7e040dcb4f74d" providerId="LiveId" clId="{7DB78171-2267-49F4-BAFA-ECA5207D4938}" dt="2022-04-24T05:46:37.943" v="209" actId="47"/>
        <pc:sldMkLst>
          <pc:docMk/>
          <pc:sldMk cId="391380671" sldId="350"/>
        </pc:sldMkLst>
      </pc:sldChg>
      <pc:sldChg chg="del">
        <pc:chgData name="linyd@gcu.edu.cn" userId="b8e7e040dcb4f74d" providerId="LiveId" clId="{7DB78171-2267-49F4-BAFA-ECA5207D4938}" dt="2022-04-24T05:46:37.943" v="209" actId="47"/>
        <pc:sldMkLst>
          <pc:docMk/>
          <pc:sldMk cId="973531719" sldId="351"/>
        </pc:sldMkLst>
      </pc:sldChg>
    </pc:docChg>
  </pc:docChgLst>
  <pc:docChgLst>
    <pc:chgData name="linyd@gcu.edu.cn" userId="b8e7e040dcb4f74d" providerId="LiveId" clId="{B354B9F7-0C31-43D2-A7E5-4A546CF7C0E5}"/>
    <pc:docChg chg="undo redo custSel addSld delSld modSld sldOrd">
      <pc:chgData name="linyd@gcu.edu.cn" userId="b8e7e040dcb4f74d" providerId="LiveId" clId="{B354B9F7-0C31-43D2-A7E5-4A546CF7C0E5}" dt="2022-02-24T13:14:55.377" v="10798" actId="12"/>
      <pc:docMkLst>
        <pc:docMk/>
      </pc:docMkLst>
      <pc:sldChg chg="modSp mod">
        <pc:chgData name="linyd@gcu.edu.cn" userId="b8e7e040dcb4f74d" providerId="LiveId" clId="{B354B9F7-0C31-43D2-A7E5-4A546CF7C0E5}" dt="2022-02-17T10:41:48.158" v="14" actId="20577"/>
        <pc:sldMkLst>
          <pc:docMk/>
          <pc:sldMk cId="2806257027" sldId="256"/>
        </pc:sldMkLst>
        <pc:spChg chg="mod">
          <ac:chgData name="linyd@gcu.edu.cn" userId="b8e7e040dcb4f74d" providerId="LiveId" clId="{B354B9F7-0C31-43D2-A7E5-4A546CF7C0E5}" dt="2022-02-17T10:41:48.158" v="14" actId="20577"/>
          <ac:spMkLst>
            <pc:docMk/>
            <pc:sldMk cId="2806257027" sldId="256"/>
            <ac:spMk id="3" creationId="{E9F6641D-ADF3-40BD-9BA3-E740E77C8826}"/>
          </ac:spMkLst>
        </pc:spChg>
      </pc:sldChg>
      <pc:sldChg chg="delSp modSp mod">
        <pc:chgData name="linyd@gcu.edu.cn" userId="b8e7e040dcb4f74d" providerId="LiveId" clId="{B354B9F7-0C31-43D2-A7E5-4A546CF7C0E5}" dt="2022-02-17T10:42:37.742" v="94" actId="20577"/>
        <pc:sldMkLst>
          <pc:docMk/>
          <pc:sldMk cId="1401741552" sldId="277"/>
        </pc:sldMkLst>
        <pc:spChg chg="mod">
          <ac:chgData name="linyd@gcu.edu.cn" userId="b8e7e040dcb4f74d" providerId="LiveId" clId="{B354B9F7-0C31-43D2-A7E5-4A546CF7C0E5}" dt="2022-02-17T10:42:37.742" v="94" actId="20577"/>
          <ac:spMkLst>
            <pc:docMk/>
            <pc:sldMk cId="1401741552" sldId="277"/>
            <ac:spMk id="4" creationId="{75134858-2697-4E98-8922-44092ED2377F}"/>
          </ac:spMkLst>
        </pc:spChg>
        <pc:spChg chg="del">
          <ac:chgData name="linyd@gcu.edu.cn" userId="b8e7e040dcb4f74d" providerId="LiveId" clId="{B354B9F7-0C31-43D2-A7E5-4A546CF7C0E5}" dt="2022-02-17T10:41:52.520" v="15" actId="478"/>
          <ac:spMkLst>
            <pc:docMk/>
            <pc:sldMk cId="1401741552" sldId="277"/>
            <ac:spMk id="5" creationId="{61AB9650-8F88-4640-AB72-040B09ACF0C5}"/>
          </ac:spMkLst>
        </pc:spChg>
      </pc:sldChg>
      <pc:sldChg chg="del">
        <pc:chgData name="linyd@gcu.edu.cn" userId="b8e7e040dcb4f74d" providerId="LiveId" clId="{B354B9F7-0C31-43D2-A7E5-4A546CF7C0E5}" dt="2022-02-17T10:42:47.886" v="95" actId="47"/>
        <pc:sldMkLst>
          <pc:docMk/>
          <pc:sldMk cId="2093502846" sldId="278"/>
        </pc:sldMkLst>
      </pc:sldChg>
      <pc:sldChg chg="addSp modSp new mod modAnim">
        <pc:chgData name="linyd@gcu.edu.cn" userId="b8e7e040dcb4f74d" providerId="LiveId" clId="{B354B9F7-0C31-43D2-A7E5-4A546CF7C0E5}" dt="2022-02-17T13:57:21.500" v="3901" actId="20577"/>
        <pc:sldMkLst>
          <pc:docMk/>
          <pc:sldMk cId="3796748883" sldId="278"/>
        </pc:sldMkLst>
        <pc:spChg chg="mod">
          <ac:chgData name="linyd@gcu.edu.cn" userId="b8e7e040dcb4f74d" providerId="LiveId" clId="{B354B9F7-0C31-43D2-A7E5-4A546CF7C0E5}" dt="2022-02-17T10:43:00.056" v="118" actId="20577"/>
          <ac:spMkLst>
            <pc:docMk/>
            <pc:sldMk cId="3796748883" sldId="278"/>
            <ac:spMk id="2" creationId="{716653BA-0824-4358-99CE-8E52463661E1}"/>
          </ac:spMkLst>
        </pc:spChg>
        <pc:spChg chg="mod">
          <ac:chgData name="linyd@gcu.edu.cn" userId="b8e7e040dcb4f74d" providerId="LiveId" clId="{B354B9F7-0C31-43D2-A7E5-4A546CF7C0E5}" dt="2022-02-17T13:57:21.500" v="3901" actId="20577"/>
          <ac:spMkLst>
            <pc:docMk/>
            <pc:sldMk cId="3796748883" sldId="278"/>
            <ac:spMk id="3" creationId="{5A1EE67D-A8FE-4D96-A992-0EDC18C8118D}"/>
          </ac:spMkLst>
        </pc:spChg>
        <pc:spChg chg="add mod">
          <ac:chgData name="linyd@gcu.edu.cn" userId="b8e7e040dcb4f74d" providerId="LiveId" clId="{B354B9F7-0C31-43D2-A7E5-4A546CF7C0E5}" dt="2022-02-17T10:53:47.488" v="644" actId="1582"/>
          <ac:spMkLst>
            <pc:docMk/>
            <pc:sldMk cId="3796748883" sldId="278"/>
            <ac:spMk id="4" creationId="{FD74A971-286F-479D-8BD8-120A69E3A5AC}"/>
          </ac:spMkLst>
        </pc:spChg>
        <pc:spChg chg="add mod">
          <ac:chgData name="linyd@gcu.edu.cn" userId="b8e7e040dcb4f74d" providerId="LiveId" clId="{B354B9F7-0C31-43D2-A7E5-4A546CF7C0E5}" dt="2022-02-17T10:53:59.905" v="646" actId="14100"/>
          <ac:spMkLst>
            <pc:docMk/>
            <pc:sldMk cId="3796748883" sldId="278"/>
            <ac:spMk id="5" creationId="{C20D6965-C5F0-4F44-8C70-2823A8A5020F}"/>
          </ac:spMkLst>
        </pc:spChg>
        <pc:spChg chg="add mod">
          <ac:chgData name="linyd@gcu.edu.cn" userId="b8e7e040dcb4f74d" providerId="LiveId" clId="{B354B9F7-0C31-43D2-A7E5-4A546CF7C0E5}" dt="2022-02-17T10:54:09.944" v="654" actId="14100"/>
          <ac:spMkLst>
            <pc:docMk/>
            <pc:sldMk cId="3796748883" sldId="278"/>
            <ac:spMk id="6" creationId="{20A5C5E8-51ED-48AD-A734-695B81899585}"/>
          </ac:spMkLst>
        </pc:spChg>
        <pc:spChg chg="add mod">
          <ac:chgData name="linyd@gcu.edu.cn" userId="b8e7e040dcb4f74d" providerId="LiveId" clId="{B354B9F7-0C31-43D2-A7E5-4A546CF7C0E5}" dt="2022-02-17T10:54:25.648" v="657" actId="14100"/>
          <ac:spMkLst>
            <pc:docMk/>
            <pc:sldMk cId="3796748883" sldId="278"/>
            <ac:spMk id="7" creationId="{5C16B99C-8391-4B6F-8D81-B4FFFBDB0F27}"/>
          </ac:spMkLst>
        </pc:spChg>
        <pc:spChg chg="add mod">
          <ac:chgData name="linyd@gcu.edu.cn" userId="b8e7e040dcb4f74d" providerId="LiveId" clId="{B354B9F7-0C31-43D2-A7E5-4A546CF7C0E5}" dt="2022-02-17T10:54:34.824" v="659" actId="14100"/>
          <ac:spMkLst>
            <pc:docMk/>
            <pc:sldMk cId="3796748883" sldId="278"/>
            <ac:spMk id="8" creationId="{4AE808F4-DE26-4E4E-8BF1-7E81F0AB0EDC}"/>
          </ac:spMkLst>
        </pc:spChg>
      </pc:sldChg>
      <pc:sldChg chg="del">
        <pc:chgData name="linyd@gcu.edu.cn" userId="b8e7e040dcb4f74d" providerId="LiveId" clId="{B354B9F7-0C31-43D2-A7E5-4A546CF7C0E5}" dt="2022-02-17T10:42:47.886" v="95" actId="47"/>
        <pc:sldMkLst>
          <pc:docMk/>
          <pc:sldMk cId="2607966291" sldId="279"/>
        </pc:sldMkLst>
      </pc:sldChg>
      <pc:sldChg chg="addSp modSp new mod">
        <pc:chgData name="linyd@gcu.edu.cn" userId="b8e7e040dcb4f74d" providerId="LiveId" clId="{B354B9F7-0C31-43D2-A7E5-4A546CF7C0E5}" dt="2022-02-17T11:45:40.334" v="1128" actId="207"/>
        <pc:sldMkLst>
          <pc:docMk/>
          <pc:sldMk cId="3583601329" sldId="279"/>
        </pc:sldMkLst>
        <pc:spChg chg="mod">
          <ac:chgData name="linyd@gcu.edu.cn" userId="b8e7e040dcb4f74d" providerId="LiveId" clId="{B354B9F7-0C31-43D2-A7E5-4A546CF7C0E5}" dt="2022-02-17T10:52:37.557" v="581"/>
          <ac:spMkLst>
            <pc:docMk/>
            <pc:sldMk cId="3583601329" sldId="279"/>
            <ac:spMk id="2" creationId="{D6D5905A-F138-43BB-AB20-0BE54D26DEF8}"/>
          </ac:spMkLst>
        </pc:spChg>
        <pc:spChg chg="mod">
          <ac:chgData name="linyd@gcu.edu.cn" userId="b8e7e040dcb4f74d" providerId="LiveId" clId="{B354B9F7-0C31-43D2-A7E5-4A546CF7C0E5}" dt="2022-02-17T11:38:41.901" v="772" actId="21"/>
          <ac:spMkLst>
            <pc:docMk/>
            <pc:sldMk cId="3583601329" sldId="279"/>
            <ac:spMk id="3" creationId="{198A297A-DBBC-45CD-928D-F3048216BC72}"/>
          </ac:spMkLst>
        </pc:spChg>
        <pc:spChg chg="add mod">
          <ac:chgData name="linyd@gcu.edu.cn" userId="b8e7e040dcb4f74d" providerId="LiveId" clId="{B354B9F7-0C31-43D2-A7E5-4A546CF7C0E5}" dt="2022-02-17T11:44:34.832" v="1052" actId="20577"/>
          <ac:spMkLst>
            <pc:docMk/>
            <pc:sldMk cId="3583601329" sldId="279"/>
            <ac:spMk id="5" creationId="{96B5620D-7A40-4782-BB80-C1208D1CBA63}"/>
          </ac:spMkLst>
        </pc:spChg>
        <pc:spChg chg="add mod">
          <ac:chgData name="linyd@gcu.edu.cn" userId="b8e7e040dcb4f74d" providerId="LiveId" clId="{B354B9F7-0C31-43D2-A7E5-4A546CF7C0E5}" dt="2022-02-17T11:44:56.394" v="1079" actId="20577"/>
          <ac:spMkLst>
            <pc:docMk/>
            <pc:sldMk cId="3583601329" sldId="279"/>
            <ac:spMk id="7" creationId="{D0E921DF-73FA-42EC-9557-976C8C68E6BE}"/>
          </ac:spMkLst>
        </pc:spChg>
        <pc:spChg chg="add mod">
          <ac:chgData name="linyd@gcu.edu.cn" userId="b8e7e040dcb4f74d" providerId="LiveId" clId="{B354B9F7-0C31-43D2-A7E5-4A546CF7C0E5}" dt="2022-02-17T11:45:40.334" v="1128" actId="207"/>
          <ac:spMkLst>
            <pc:docMk/>
            <pc:sldMk cId="3583601329" sldId="279"/>
            <ac:spMk id="9" creationId="{FB1FA3F9-9122-4E33-9885-6E542034B43F}"/>
          </ac:spMkLst>
        </pc:spChg>
        <pc:spChg chg="add mod">
          <ac:chgData name="linyd@gcu.edu.cn" userId="b8e7e040dcb4f74d" providerId="LiveId" clId="{B354B9F7-0C31-43D2-A7E5-4A546CF7C0E5}" dt="2022-02-17T11:41:55.421" v="823" actId="1076"/>
          <ac:spMkLst>
            <pc:docMk/>
            <pc:sldMk cId="3583601329" sldId="279"/>
            <ac:spMk id="11" creationId="{0BA24D72-0ECE-433E-9CD4-E825545DE200}"/>
          </ac:spMkLst>
        </pc:spChg>
      </pc:sldChg>
      <pc:sldChg chg="del">
        <pc:chgData name="linyd@gcu.edu.cn" userId="b8e7e040dcb4f74d" providerId="LiveId" clId="{B354B9F7-0C31-43D2-A7E5-4A546CF7C0E5}" dt="2022-02-17T10:42:47.886" v="95" actId="47"/>
        <pc:sldMkLst>
          <pc:docMk/>
          <pc:sldMk cId="866423340" sldId="280"/>
        </pc:sldMkLst>
      </pc:sldChg>
      <pc:sldChg chg="addSp modSp new mod">
        <pc:chgData name="linyd@gcu.edu.cn" userId="b8e7e040dcb4f74d" providerId="LiveId" clId="{B354B9F7-0C31-43D2-A7E5-4A546CF7C0E5}" dt="2022-02-17T13:57:46.469" v="3941" actId="1036"/>
        <pc:sldMkLst>
          <pc:docMk/>
          <pc:sldMk cId="887552755" sldId="280"/>
        </pc:sldMkLst>
        <pc:spChg chg="mod">
          <ac:chgData name="linyd@gcu.edu.cn" userId="b8e7e040dcb4f74d" providerId="LiveId" clId="{B354B9F7-0C31-43D2-A7E5-4A546CF7C0E5}" dt="2022-02-17T13:57:30.694" v="3902"/>
          <ac:spMkLst>
            <pc:docMk/>
            <pc:sldMk cId="887552755" sldId="280"/>
            <ac:spMk id="2" creationId="{3B3B6F4B-9B1A-4915-8C9D-0DB231D3DA8A}"/>
          </ac:spMkLst>
        </pc:spChg>
        <pc:spChg chg="mod">
          <ac:chgData name="linyd@gcu.edu.cn" userId="b8e7e040dcb4f74d" providerId="LiveId" clId="{B354B9F7-0C31-43D2-A7E5-4A546CF7C0E5}" dt="2022-02-17T13:57:37.666" v="3917" actId="20577"/>
          <ac:spMkLst>
            <pc:docMk/>
            <pc:sldMk cId="887552755" sldId="280"/>
            <ac:spMk id="3" creationId="{8E70D1DC-9183-43FE-A0BA-FDF1DFC71E69}"/>
          </ac:spMkLst>
        </pc:spChg>
        <pc:spChg chg="add mod">
          <ac:chgData name="linyd@gcu.edu.cn" userId="b8e7e040dcb4f74d" providerId="LiveId" clId="{B354B9F7-0C31-43D2-A7E5-4A546CF7C0E5}" dt="2022-02-17T13:57:46.469" v="3941" actId="1036"/>
          <ac:spMkLst>
            <pc:docMk/>
            <pc:sldMk cId="887552755" sldId="280"/>
            <ac:spMk id="7" creationId="{77DE490E-33D1-4E02-B28B-CF2879945945}"/>
          </ac:spMkLst>
        </pc:spChg>
        <pc:spChg chg="add mod">
          <ac:chgData name="linyd@gcu.edu.cn" userId="b8e7e040dcb4f74d" providerId="LiveId" clId="{B354B9F7-0C31-43D2-A7E5-4A546CF7C0E5}" dt="2022-02-17T13:57:46.469" v="3941" actId="1036"/>
          <ac:spMkLst>
            <pc:docMk/>
            <pc:sldMk cId="887552755" sldId="280"/>
            <ac:spMk id="8" creationId="{5151E493-76BE-48A0-9AB1-10EF7D91EBAF}"/>
          </ac:spMkLst>
        </pc:spChg>
        <pc:spChg chg="add mod">
          <ac:chgData name="linyd@gcu.edu.cn" userId="b8e7e040dcb4f74d" providerId="LiveId" clId="{B354B9F7-0C31-43D2-A7E5-4A546CF7C0E5}" dt="2022-02-17T13:57:46.469" v="3941" actId="1036"/>
          <ac:spMkLst>
            <pc:docMk/>
            <pc:sldMk cId="887552755" sldId="280"/>
            <ac:spMk id="9" creationId="{C069275F-DC86-418C-AB49-BBF9CE7F3D5B}"/>
          </ac:spMkLst>
        </pc:spChg>
        <pc:spChg chg="add mod">
          <ac:chgData name="linyd@gcu.edu.cn" userId="b8e7e040dcb4f74d" providerId="LiveId" clId="{B354B9F7-0C31-43D2-A7E5-4A546CF7C0E5}" dt="2022-02-17T13:57:46.469" v="3941" actId="1036"/>
          <ac:spMkLst>
            <pc:docMk/>
            <pc:sldMk cId="887552755" sldId="280"/>
            <ac:spMk id="10" creationId="{D8B989CC-AB2E-4985-B1EB-D22C339B539C}"/>
          </ac:spMkLst>
        </pc:spChg>
        <pc:spChg chg="add mod">
          <ac:chgData name="linyd@gcu.edu.cn" userId="b8e7e040dcb4f74d" providerId="LiveId" clId="{B354B9F7-0C31-43D2-A7E5-4A546CF7C0E5}" dt="2022-02-17T13:57:46.469" v="3941" actId="1036"/>
          <ac:spMkLst>
            <pc:docMk/>
            <pc:sldMk cId="887552755" sldId="280"/>
            <ac:spMk id="11" creationId="{1B9DA428-52A8-485D-B6C0-D7343340727A}"/>
          </ac:spMkLst>
        </pc:spChg>
        <pc:picChg chg="add mod">
          <ac:chgData name="linyd@gcu.edu.cn" userId="b8e7e040dcb4f74d" providerId="LiveId" clId="{B354B9F7-0C31-43D2-A7E5-4A546CF7C0E5}" dt="2022-02-17T13:57:46.469" v="3941" actId="1036"/>
          <ac:picMkLst>
            <pc:docMk/>
            <pc:sldMk cId="887552755" sldId="280"/>
            <ac:picMk id="5" creationId="{27AD18E5-6089-43E0-9D9E-AA6D8768DA4B}"/>
          </ac:picMkLst>
        </pc:picChg>
      </pc:sldChg>
      <pc:sldChg chg="modSp new mod">
        <pc:chgData name="linyd@gcu.edu.cn" userId="b8e7e040dcb4f74d" providerId="LiveId" clId="{B354B9F7-0C31-43D2-A7E5-4A546CF7C0E5}" dt="2022-02-17T13:59:16.430" v="3972" actId="20577"/>
        <pc:sldMkLst>
          <pc:docMk/>
          <pc:sldMk cId="449561519" sldId="281"/>
        </pc:sldMkLst>
        <pc:spChg chg="mod">
          <ac:chgData name="linyd@gcu.edu.cn" userId="b8e7e040dcb4f74d" providerId="LiveId" clId="{B354B9F7-0C31-43D2-A7E5-4A546CF7C0E5}" dt="2022-02-17T13:57:58.143" v="3942"/>
          <ac:spMkLst>
            <pc:docMk/>
            <pc:sldMk cId="449561519" sldId="281"/>
            <ac:spMk id="2" creationId="{0CFF6BB9-CA9C-4F36-9829-A44F36CB6FC8}"/>
          </ac:spMkLst>
        </pc:spChg>
        <pc:spChg chg="mod">
          <ac:chgData name="linyd@gcu.edu.cn" userId="b8e7e040dcb4f74d" providerId="LiveId" clId="{B354B9F7-0C31-43D2-A7E5-4A546CF7C0E5}" dt="2022-02-17T13:59:16.430" v="3972" actId="20577"/>
          <ac:spMkLst>
            <pc:docMk/>
            <pc:sldMk cId="449561519" sldId="281"/>
            <ac:spMk id="3" creationId="{EDD7E03D-8E38-4DD8-AD01-86C000B51925}"/>
          </ac:spMkLst>
        </pc:spChg>
      </pc:sldChg>
      <pc:sldChg chg="del">
        <pc:chgData name="linyd@gcu.edu.cn" userId="b8e7e040dcb4f74d" providerId="LiveId" clId="{B354B9F7-0C31-43D2-A7E5-4A546CF7C0E5}" dt="2022-02-17T10:42:47.886" v="95" actId="47"/>
        <pc:sldMkLst>
          <pc:docMk/>
          <pc:sldMk cId="979248775" sldId="281"/>
        </pc:sldMkLst>
      </pc:sldChg>
      <pc:sldChg chg="del">
        <pc:chgData name="linyd@gcu.edu.cn" userId="b8e7e040dcb4f74d" providerId="LiveId" clId="{B354B9F7-0C31-43D2-A7E5-4A546CF7C0E5}" dt="2022-02-17T10:42:47.886" v="95" actId="47"/>
        <pc:sldMkLst>
          <pc:docMk/>
          <pc:sldMk cId="305669093" sldId="282"/>
        </pc:sldMkLst>
      </pc:sldChg>
      <pc:sldChg chg="modSp new mod">
        <pc:chgData name="linyd@gcu.edu.cn" userId="b8e7e040dcb4f74d" providerId="LiveId" clId="{B354B9F7-0C31-43D2-A7E5-4A546CF7C0E5}" dt="2022-02-17T13:59:49.045" v="3974"/>
        <pc:sldMkLst>
          <pc:docMk/>
          <pc:sldMk cId="2283918910" sldId="282"/>
        </pc:sldMkLst>
        <pc:spChg chg="mod">
          <ac:chgData name="linyd@gcu.edu.cn" userId="b8e7e040dcb4f74d" providerId="LiveId" clId="{B354B9F7-0C31-43D2-A7E5-4A546CF7C0E5}" dt="2022-02-17T13:59:49.045" v="3974"/>
          <ac:spMkLst>
            <pc:docMk/>
            <pc:sldMk cId="2283918910" sldId="282"/>
            <ac:spMk id="2" creationId="{53C9C85B-5A0A-4A1C-835A-BD980B64F163}"/>
          </ac:spMkLst>
        </pc:spChg>
        <pc:spChg chg="mod">
          <ac:chgData name="linyd@gcu.edu.cn" userId="b8e7e040dcb4f74d" providerId="LiveId" clId="{B354B9F7-0C31-43D2-A7E5-4A546CF7C0E5}" dt="2022-02-17T13:21:36.112" v="2128" actId="207"/>
          <ac:spMkLst>
            <pc:docMk/>
            <pc:sldMk cId="2283918910" sldId="282"/>
            <ac:spMk id="3" creationId="{63FADC3B-4613-45A5-B775-6EEB736DA5DE}"/>
          </ac:spMkLst>
        </pc:spChg>
      </pc:sldChg>
      <pc:sldChg chg="del">
        <pc:chgData name="linyd@gcu.edu.cn" userId="b8e7e040dcb4f74d" providerId="LiveId" clId="{B354B9F7-0C31-43D2-A7E5-4A546CF7C0E5}" dt="2022-02-17T10:42:47.886" v="95" actId="47"/>
        <pc:sldMkLst>
          <pc:docMk/>
          <pc:sldMk cId="8096015" sldId="283"/>
        </pc:sldMkLst>
      </pc:sldChg>
      <pc:sldChg chg="addSp modSp new mod">
        <pc:chgData name="linyd@gcu.edu.cn" userId="b8e7e040dcb4f74d" providerId="LiveId" clId="{B354B9F7-0C31-43D2-A7E5-4A546CF7C0E5}" dt="2022-02-17T14:00:08.523" v="3994" actId="1076"/>
        <pc:sldMkLst>
          <pc:docMk/>
          <pc:sldMk cId="1997228358" sldId="283"/>
        </pc:sldMkLst>
        <pc:spChg chg="mod">
          <ac:chgData name="linyd@gcu.edu.cn" userId="b8e7e040dcb4f74d" providerId="LiveId" clId="{B354B9F7-0C31-43D2-A7E5-4A546CF7C0E5}" dt="2022-02-17T13:59:54.361" v="3975"/>
          <ac:spMkLst>
            <pc:docMk/>
            <pc:sldMk cId="1997228358" sldId="283"/>
            <ac:spMk id="2" creationId="{905EB62D-1A02-4653-B1D1-CBE04729C49D}"/>
          </ac:spMkLst>
        </pc:spChg>
        <pc:spChg chg="mod">
          <ac:chgData name="linyd@gcu.edu.cn" userId="b8e7e040dcb4f74d" providerId="LiveId" clId="{B354B9F7-0C31-43D2-A7E5-4A546CF7C0E5}" dt="2022-02-17T14:00:01.871" v="3993" actId="20577"/>
          <ac:spMkLst>
            <pc:docMk/>
            <pc:sldMk cId="1997228358" sldId="283"/>
            <ac:spMk id="3" creationId="{8E5BC4FE-9D11-4A0B-A940-11A4BAA8DCA4}"/>
          </ac:spMkLst>
        </pc:spChg>
        <pc:spChg chg="add mod">
          <ac:chgData name="linyd@gcu.edu.cn" userId="b8e7e040dcb4f74d" providerId="LiveId" clId="{B354B9F7-0C31-43D2-A7E5-4A546CF7C0E5}" dt="2022-02-17T14:00:08.523" v="3994" actId="1076"/>
          <ac:spMkLst>
            <pc:docMk/>
            <pc:sldMk cId="1997228358" sldId="283"/>
            <ac:spMk id="4" creationId="{4DD0F1B5-7811-49C5-8F33-5D8372014259}"/>
          </ac:spMkLst>
        </pc:spChg>
        <pc:cxnChg chg="add mod">
          <ac:chgData name="linyd@gcu.edu.cn" userId="b8e7e040dcb4f74d" providerId="LiveId" clId="{B354B9F7-0C31-43D2-A7E5-4A546CF7C0E5}" dt="2022-02-17T14:00:08.523" v="3994" actId="1076"/>
          <ac:cxnSpMkLst>
            <pc:docMk/>
            <pc:sldMk cId="1997228358" sldId="283"/>
            <ac:cxnSpMk id="6" creationId="{5380E771-F790-4E68-9363-2C8390B6CFA3}"/>
          </ac:cxnSpMkLst>
        </pc:cxnChg>
      </pc:sldChg>
      <pc:sldChg chg="addSp modSp new mod modAnim">
        <pc:chgData name="linyd@gcu.edu.cn" userId="b8e7e040dcb4f74d" providerId="LiveId" clId="{B354B9F7-0C31-43D2-A7E5-4A546CF7C0E5}" dt="2022-02-17T14:00:16.869" v="3995"/>
        <pc:sldMkLst>
          <pc:docMk/>
          <pc:sldMk cId="1294509605" sldId="284"/>
        </pc:sldMkLst>
        <pc:spChg chg="mod">
          <ac:chgData name="linyd@gcu.edu.cn" userId="b8e7e040dcb4f74d" providerId="LiveId" clId="{B354B9F7-0C31-43D2-A7E5-4A546CF7C0E5}" dt="2022-02-17T14:00:16.869" v="3995"/>
          <ac:spMkLst>
            <pc:docMk/>
            <pc:sldMk cId="1294509605" sldId="284"/>
            <ac:spMk id="2" creationId="{D42554A4-6201-4235-93A8-F8BD985307A1}"/>
          </ac:spMkLst>
        </pc:spChg>
        <pc:spChg chg="mod">
          <ac:chgData name="linyd@gcu.edu.cn" userId="b8e7e040dcb4f74d" providerId="LiveId" clId="{B354B9F7-0C31-43D2-A7E5-4A546CF7C0E5}" dt="2022-02-17T13:35:40.578" v="2705" actId="20577"/>
          <ac:spMkLst>
            <pc:docMk/>
            <pc:sldMk cId="1294509605" sldId="284"/>
            <ac:spMk id="3" creationId="{320667CF-605C-4DD6-BC4A-6554A28F5C97}"/>
          </ac:spMkLst>
        </pc:spChg>
        <pc:spChg chg="add mod">
          <ac:chgData name="linyd@gcu.edu.cn" userId="b8e7e040dcb4f74d" providerId="LiveId" clId="{B354B9F7-0C31-43D2-A7E5-4A546CF7C0E5}" dt="2022-02-17T13:32:25.279" v="2513" actId="208"/>
          <ac:spMkLst>
            <pc:docMk/>
            <pc:sldMk cId="1294509605" sldId="284"/>
            <ac:spMk id="4" creationId="{DB3FB694-ECAC-4ED8-ABE6-28F7488EDAB4}"/>
          </ac:spMkLst>
        </pc:spChg>
        <pc:spChg chg="add mod">
          <ac:chgData name="linyd@gcu.edu.cn" userId="b8e7e040dcb4f74d" providerId="LiveId" clId="{B354B9F7-0C31-43D2-A7E5-4A546CF7C0E5}" dt="2022-02-17T13:28:03.710" v="2341" actId="1076"/>
          <ac:spMkLst>
            <pc:docMk/>
            <pc:sldMk cId="1294509605" sldId="284"/>
            <ac:spMk id="5" creationId="{C7E38AA2-F61D-4936-943F-F69023C39689}"/>
          </ac:spMkLst>
        </pc:spChg>
        <pc:spChg chg="add mod">
          <ac:chgData name="linyd@gcu.edu.cn" userId="b8e7e040dcb4f74d" providerId="LiveId" clId="{B354B9F7-0C31-43D2-A7E5-4A546CF7C0E5}" dt="2022-02-17T13:34:51.686" v="2682" actId="14100"/>
          <ac:spMkLst>
            <pc:docMk/>
            <pc:sldMk cId="1294509605" sldId="284"/>
            <ac:spMk id="6" creationId="{1891BD3F-DBF0-46A0-8503-AABF13AD4578}"/>
          </ac:spMkLst>
        </pc:spChg>
        <pc:spChg chg="add mod">
          <ac:chgData name="linyd@gcu.edu.cn" userId="b8e7e040dcb4f74d" providerId="LiveId" clId="{B354B9F7-0C31-43D2-A7E5-4A546CF7C0E5}" dt="2022-02-17T13:34:54.061" v="2683" actId="1076"/>
          <ac:spMkLst>
            <pc:docMk/>
            <pc:sldMk cId="1294509605" sldId="284"/>
            <ac:spMk id="7" creationId="{2A9CE49E-64DC-4E3D-BC9F-9D94C9A3A0A9}"/>
          </ac:spMkLst>
        </pc:spChg>
        <pc:spChg chg="add mod">
          <ac:chgData name="linyd@gcu.edu.cn" userId="b8e7e040dcb4f74d" providerId="LiveId" clId="{B354B9F7-0C31-43D2-A7E5-4A546CF7C0E5}" dt="2022-02-17T13:38:41.462" v="2730" actId="14100"/>
          <ac:spMkLst>
            <pc:docMk/>
            <pc:sldMk cId="1294509605" sldId="284"/>
            <ac:spMk id="8" creationId="{A6F4B010-61DA-4BCD-A60E-E935AFFCF49E}"/>
          </ac:spMkLst>
        </pc:spChg>
        <pc:spChg chg="add mod">
          <ac:chgData name="linyd@gcu.edu.cn" userId="b8e7e040dcb4f74d" providerId="LiveId" clId="{B354B9F7-0C31-43D2-A7E5-4A546CF7C0E5}" dt="2022-02-17T13:35:03.470" v="2685" actId="1076"/>
          <ac:spMkLst>
            <pc:docMk/>
            <pc:sldMk cId="1294509605" sldId="284"/>
            <ac:spMk id="9" creationId="{B8EBB5A5-F288-4C45-A330-3378A3034A30}"/>
          </ac:spMkLst>
        </pc:spChg>
        <pc:spChg chg="add mod">
          <ac:chgData name="linyd@gcu.edu.cn" userId="b8e7e040dcb4f74d" providerId="LiveId" clId="{B354B9F7-0C31-43D2-A7E5-4A546CF7C0E5}" dt="2022-02-17T13:29:18.862" v="2361" actId="1582"/>
          <ac:spMkLst>
            <pc:docMk/>
            <pc:sldMk cId="1294509605" sldId="284"/>
            <ac:spMk id="10" creationId="{5CBEF82F-1206-4710-8D9F-3426B0786AA1}"/>
          </ac:spMkLst>
        </pc:spChg>
        <pc:spChg chg="add mod">
          <ac:chgData name="linyd@gcu.edu.cn" userId="b8e7e040dcb4f74d" providerId="LiveId" clId="{B354B9F7-0C31-43D2-A7E5-4A546CF7C0E5}" dt="2022-02-17T13:29:25.915" v="2365" actId="1038"/>
          <ac:spMkLst>
            <pc:docMk/>
            <pc:sldMk cId="1294509605" sldId="284"/>
            <ac:spMk id="11" creationId="{2170AC57-34A0-4956-86B8-78989DB7EBC2}"/>
          </ac:spMkLst>
        </pc:spChg>
        <pc:spChg chg="add mod">
          <ac:chgData name="linyd@gcu.edu.cn" userId="b8e7e040dcb4f74d" providerId="LiveId" clId="{B354B9F7-0C31-43D2-A7E5-4A546CF7C0E5}" dt="2022-02-17T13:35:34.646" v="2697" actId="1076"/>
          <ac:spMkLst>
            <pc:docMk/>
            <pc:sldMk cId="1294509605" sldId="284"/>
            <ac:spMk id="12" creationId="{B4BCA5AD-9F11-41CD-BA1C-A874329D3978}"/>
          </ac:spMkLst>
        </pc:spChg>
        <pc:spChg chg="add mod">
          <ac:chgData name="linyd@gcu.edu.cn" userId="b8e7e040dcb4f74d" providerId="LiveId" clId="{B354B9F7-0C31-43D2-A7E5-4A546CF7C0E5}" dt="2022-02-17T13:29:54.518" v="2369" actId="571"/>
          <ac:spMkLst>
            <pc:docMk/>
            <pc:sldMk cId="1294509605" sldId="284"/>
            <ac:spMk id="13" creationId="{E99BD265-D510-4606-BF43-31400F0EBC62}"/>
          </ac:spMkLst>
        </pc:spChg>
        <pc:spChg chg="add mod">
          <ac:chgData name="linyd@gcu.edu.cn" userId="b8e7e040dcb4f74d" providerId="LiveId" clId="{B354B9F7-0C31-43D2-A7E5-4A546CF7C0E5}" dt="2022-02-17T13:30:00.398" v="2370" actId="571"/>
          <ac:spMkLst>
            <pc:docMk/>
            <pc:sldMk cId="1294509605" sldId="284"/>
            <ac:spMk id="14" creationId="{E35853BD-41F8-4159-94AF-F29493133016}"/>
          </ac:spMkLst>
        </pc:spChg>
        <pc:spChg chg="add mod">
          <ac:chgData name="linyd@gcu.edu.cn" userId="b8e7e040dcb4f74d" providerId="LiveId" clId="{B354B9F7-0C31-43D2-A7E5-4A546CF7C0E5}" dt="2022-02-17T13:35:34.646" v="2697" actId="1076"/>
          <ac:spMkLst>
            <pc:docMk/>
            <pc:sldMk cId="1294509605" sldId="284"/>
            <ac:spMk id="15" creationId="{A877F87F-1BB6-4EA3-895E-5537DD4D52CA}"/>
          </ac:spMkLst>
        </pc:spChg>
        <pc:spChg chg="add mod">
          <ac:chgData name="linyd@gcu.edu.cn" userId="b8e7e040dcb4f74d" providerId="LiveId" clId="{B354B9F7-0C31-43D2-A7E5-4A546CF7C0E5}" dt="2022-02-17T13:35:18.899" v="2693" actId="20577"/>
          <ac:spMkLst>
            <pc:docMk/>
            <pc:sldMk cId="1294509605" sldId="284"/>
            <ac:spMk id="16" creationId="{F1F34D5C-11CC-4B69-81CA-8366B3C45963}"/>
          </ac:spMkLst>
        </pc:spChg>
        <pc:spChg chg="add mod">
          <ac:chgData name="linyd@gcu.edu.cn" userId="b8e7e040dcb4f74d" providerId="LiveId" clId="{B354B9F7-0C31-43D2-A7E5-4A546CF7C0E5}" dt="2022-02-17T13:34:03.318" v="2663" actId="14100"/>
          <ac:spMkLst>
            <pc:docMk/>
            <pc:sldMk cId="1294509605" sldId="284"/>
            <ac:spMk id="17" creationId="{A067DB27-C4B7-4379-BF2F-58D59D124093}"/>
          </ac:spMkLst>
        </pc:spChg>
        <pc:picChg chg="add mod">
          <ac:chgData name="linyd@gcu.edu.cn" userId="b8e7e040dcb4f74d" providerId="LiveId" clId="{B354B9F7-0C31-43D2-A7E5-4A546CF7C0E5}" dt="2022-02-17T13:36:18.301" v="2709" actId="1076"/>
          <ac:picMkLst>
            <pc:docMk/>
            <pc:sldMk cId="1294509605" sldId="284"/>
            <ac:picMk id="19" creationId="{7E926AD8-C1A4-45A4-A795-F800576A677C}"/>
          </ac:picMkLst>
        </pc:picChg>
      </pc:sldChg>
      <pc:sldChg chg="del">
        <pc:chgData name="linyd@gcu.edu.cn" userId="b8e7e040dcb4f74d" providerId="LiveId" clId="{B354B9F7-0C31-43D2-A7E5-4A546CF7C0E5}" dt="2022-02-17T10:42:47.886" v="95" actId="47"/>
        <pc:sldMkLst>
          <pc:docMk/>
          <pc:sldMk cId="3750318789" sldId="284"/>
        </pc:sldMkLst>
      </pc:sldChg>
      <pc:sldChg chg="del">
        <pc:chgData name="linyd@gcu.edu.cn" userId="b8e7e040dcb4f74d" providerId="LiveId" clId="{B354B9F7-0C31-43D2-A7E5-4A546CF7C0E5}" dt="2022-02-17T10:42:47.886" v="95" actId="47"/>
        <pc:sldMkLst>
          <pc:docMk/>
          <pc:sldMk cId="988336333" sldId="285"/>
        </pc:sldMkLst>
      </pc:sldChg>
      <pc:sldChg chg="addSp modSp new mod">
        <pc:chgData name="linyd@gcu.edu.cn" userId="b8e7e040dcb4f74d" providerId="LiveId" clId="{B354B9F7-0C31-43D2-A7E5-4A546CF7C0E5}" dt="2022-02-17T14:01:18.585" v="4023" actId="6549"/>
        <pc:sldMkLst>
          <pc:docMk/>
          <pc:sldMk cId="4161991637" sldId="285"/>
        </pc:sldMkLst>
        <pc:spChg chg="mod">
          <ac:chgData name="linyd@gcu.edu.cn" userId="b8e7e040dcb4f74d" providerId="LiveId" clId="{B354B9F7-0C31-43D2-A7E5-4A546CF7C0E5}" dt="2022-02-17T14:00:19.723" v="3996"/>
          <ac:spMkLst>
            <pc:docMk/>
            <pc:sldMk cId="4161991637" sldId="285"/>
            <ac:spMk id="2" creationId="{2E22BFA1-4AE0-4ADB-B8CC-EDAB8BF2A6E0}"/>
          </ac:spMkLst>
        </pc:spChg>
        <pc:spChg chg="mod">
          <ac:chgData name="linyd@gcu.edu.cn" userId="b8e7e040dcb4f74d" providerId="LiveId" clId="{B354B9F7-0C31-43D2-A7E5-4A546CF7C0E5}" dt="2022-02-17T14:01:18.585" v="4023" actId="6549"/>
          <ac:spMkLst>
            <pc:docMk/>
            <pc:sldMk cId="4161991637" sldId="285"/>
            <ac:spMk id="3" creationId="{B26E1A4D-66B6-4B88-9147-4EBE67A7732C}"/>
          </ac:spMkLst>
        </pc:spChg>
        <pc:spChg chg="add mod">
          <ac:chgData name="linyd@gcu.edu.cn" userId="b8e7e040dcb4f74d" providerId="LiveId" clId="{B354B9F7-0C31-43D2-A7E5-4A546CF7C0E5}" dt="2022-02-17T13:47:39.749" v="3263" actId="1076"/>
          <ac:spMkLst>
            <pc:docMk/>
            <pc:sldMk cId="4161991637" sldId="285"/>
            <ac:spMk id="4" creationId="{DC475632-B6FF-4941-A84C-24219A3683EC}"/>
          </ac:spMkLst>
        </pc:spChg>
      </pc:sldChg>
      <pc:sldChg chg="del">
        <pc:chgData name="linyd@gcu.edu.cn" userId="b8e7e040dcb4f74d" providerId="LiveId" clId="{B354B9F7-0C31-43D2-A7E5-4A546CF7C0E5}" dt="2022-02-17T10:42:47.886" v="95" actId="47"/>
        <pc:sldMkLst>
          <pc:docMk/>
          <pc:sldMk cId="883826308" sldId="286"/>
        </pc:sldMkLst>
      </pc:sldChg>
      <pc:sldChg chg="modSp add mod">
        <pc:chgData name="linyd@gcu.edu.cn" userId="b8e7e040dcb4f74d" providerId="LiveId" clId="{B354B9F7-0C31-43D2-A7E5-4A546CF7C0E5}" dt="2022-02-17T14:02:00.778" v="4031" actId="27636"/>
        <pc:sldMkLst>
          <pc:docMk/>
          <pc:sldMk cId="3974910444" sldId="286"/>
        </pc:sldMkLst>
        <pc:spChg chg="mod">
          <ac:chgData name="linyd@gcu.edu.cn" userId="b8e7e040dcb4f74d" providerId="LiveId" clId="{B354B9F7-0C31-43D2-A7E5-4A546CF7C0E5}" dt="2022-02-17T14:01:52.497" v="4025"/>
          <ac:spMkLst>
            <pc:docMk/>
            <pc:sldMk cId="3974910444" sldId="286"/>
            <ac:spMk id="2" creationId="{2E22BFA1-4AE0-4ADB-B8CC-EDAB8BF2A6E0}"/>
          </ac:spMkLst>
        </pc:spChg>
        <pc:spChg chg="mod">
          <ac:chgData name="linyd@gcu.edu.cn" userId="b8e7e040dcb4f74d" providerId="LiveId" clId="{B354B9F7-0C31-43D2-A7E5-4A546CF7C0E5}" dt="2022-02-17T14:02:00.778" v="4031" actId="27636"/>
          <ac:spMkLst>
            <pc:docMk/>
            <pc:sldMk cId="3974910444" sldId="286"/>
            <ac:spMk id="3" creationId="{B26E1A4D-66B6-4B88-9147-4EBE67A7732C}"/>
          </ac:spMkLst>
        </pc:spChg>
        <pc:spChg chg="mod">
          <ac:chgData name="linyd@gcu.edu.cn" userId="b8e7e040dcb4f74d" providerId="LiveId" clId="{B354B9F7-0C31-43D2-A7E5-4A546CF7C0E5}" dt="2022-02-17T13:48:44.053" v="3365" actId="1076"/>
          <ac:spMkLst>
            <pc:docMk/>
            <pc:sldMk cId="3974910444" sldId="286"/>
            <ac:spMk id="4" creationId="{DC475632-B6FF-4941-A84C-24219A3683EC}"/>
          </ac:spMkLst>
        </pc:spChg>
      </pc:sldChg>
      <pc:sldChg chg="del">
        <pc:chgData name="linyd@gcu.edu.cn" userId="b8e7e040dcb4f74d" providerId="LiveId" clId="{B354B9F7-0C31-43D2-A7E5-4A546CF7C0E5}" dt="2022-02-17T10:42:47.886" v="95" actId="47"/>
        <pc:sldMkLst>
          <pc:docMk/>
          <pc:sldMk cId="1331081926" sldId="287"/>
        </pc:sldMkLst>
      </pc:sldChg>
      <pc:sldChg chg="addSp modSp new mod">
        <pc:chgData name="linyd@gcu.edu.cn" userId="b8e7e040dcb4f74d" providerId="LiveId" clId="{B354B9F7-0C31-43D2-A7E5-4A546CF7C0E5}" dt="2022-02-17T14:02:19.567" v="4039"/>
        <pc:sldMkLst>
          <pc:docMk/>
          <pc:sldMk cId="3728784948" sldId="287"/>
        </pc:sldMkLst>
        <pc:spChg chg="mod">
          <ac:chgData name="linyd@gcu.edu.cn" userId="b8e7e040dcb4f74d" providerId="LiveId" clId="{B354B9F7-0C31-43D2-A7E5-4A546CF7C0E5}" dt="2022-02-17T14:02:19.567" v="4039"/>
          <ac:spMkLst>
            <pc:docMk/>
            <pc:sldMk cId="3728784948" sldId="287"/>
            <ac:spMk id="2" creationId="{BE9BB873-1657-4C67-AE84-574BC96336E9}"/>
          </ac:spMkLst>
        </pc:spChg>
        <pc:spChg chg="mod">
          <ac:chgData name="linyd@gcu.edu.cn" userId="b8e7e040dcb4f74d" providerId="LiveId" clId="{B354B9F7-0C31-43D2-A7E5-4A546CF7C0E5}" dt="2022-02-17T14:02:12.260" v="4037" actId="1076"/>
          <ac:spMkLst>
            <pc:docMk/>
            <pc:sldMk cId="3728784948" sldId="287"/>
            <ac:spMk id="3" creationId="{20D93D50-9D0D-4AA5-AAB6-4DE261C3EAB3}"/>
          </ac:spMkLst>
        </pc:spChg>
        <pc:spChg chg="add mod">
          <ac:chgData name="linyd@gcu.edu.cn" userId="b8e7e040dcb4f74d" providerId="LiveId" clId="{B354B9F7-0C31-43D2-A7E5-4A546CF7C0E5}" dt="2022-02-17T14:02:15.723" v="4038" actId="1076"/>
          <ac:spMkLst>
            <pc:docMk/>
            <pc:sldMk cId="3728784948" sldId="287"/>
            <ac:spMk id="4" creationId="{A0BFE5C2-5E46-4DF7-87AB-DB326FCE8019}"/>
          </ac:spMkLst>
        </pc:spChg>
      </pc:sldChg>
      <pc:sldChg chg="del">
        <pc:chgData name="linyd@gcu.edu.cn" userId="b8e7e040dcb4f74d" providerId="LiveId" clId="{B354B9F7-0C31-43D2-A7E5-4A546CF7C0E5}" dt="2022-02-17T10:42:47.886" v="95" actId="47"/>
        <pc:sldMkLst>
          <pc:docMk/>
          <pc:sldMk cId="2770304343" sldId="288"/>
        </pc:sldMkLst>
      </pc:sldChg>
      <pc:sldChg chg="modSp add mod">
        <pc:chgData name="linyd@gcu.edu.cn" userId="b8e7e040dcb4f74d" providerId="LiveId" clId="{B354B9F7-0C31-43D2-A7E5-4A546CF7C0E5}" dt="2022-02-17T13:59:32.094" v="3973" actId="6549"/>
        <pc:sldMkLst>
          <pc:docMk/>
          <pc:sldMk cId="3981097814" sldId="288"/>
        </pc:sldMkLst>
        <pc:spChg chg="mod">
          <ac:chgData name="linyd@gcu.edu.cn" userId="b8e7e040dcb4f74d" providerId="LiveId" clId="{B354B9F7-0C31-43D2-A7E5-4A546CF7C0E5}" dt="2022-02-17T13:59:32.094" v="3973" actId="6549"/>
          <ac:spMkLst>
            <pc:docMk/>
            <pc:sldMk cId="3981097814" sldId="288"/>
            <ac:spMk id="3" creationId="{EDD7E03D-8E38-4DD8-AD01-86C000B51925}"/>
          </ac:spMkLst>
        </pc:spChg>
      </pc:sldChg>
      <pc:sldChg chg="del">
        <pc:chgData name="linyd@gcu.edu.cn" userId="b8e7e040dcb4f74d" providerId="LiveId" clId="{B354B9F7-0C31-43D2-A7E5-4A546CF7C0E5}" dt="2022-02-17T10:42:47.886" v="95" actId="47"/>
        <pc:sldMkLst>
          <pc:docMk/>
          <pc:sldMk cId="2804355508" sldId="289"/>
        </pc:sldMkLst>
      </pc:sldChg>
      <pc:sldChg chg="delSp modSp add mod ord">
        <pc:chgData name="linyd@gcu.edu.cn" userId="b8e7e040dcb4f74d" providerId="LiveId" clId="{B354B9F7-0C31-43D2-A7E5-4A546CF7C0E5}" dt="2022-02-17T14:01:34.030" v="4024" actId="207"/>
        <pc:sldMkLst>
          <pc:docMk/>
          <pc:sldMk cId="3076468524" sldId="289"/>
        </pc:sldMkLst>
        <pc:spChg chg="mod">
          <ac:chgData name="linyd@gcu.edu.cn" userId="b8e7e040dcb4f74d" providerId="LiveId" clId="{B354B9F7-0C31-43D2-A7E5-4A546CF7C0E5}" dt="2022-02-17T14:01:34.030" v="4024" actId="207"/>
          <ac:spMkLst>
            <pc:docMk/>
            <pc:sldMk cId="3076468524" sldId="289"/>
            <ac:spMk id="3" creationId="{B26E1A4D-66B6-4B88-9147-4EBE67A7732C}"/>
          </ac:spMkLst>
        </pc:spChg>
        <pc:spChg chg="del">
          <ac:chgData name="linyd@gcu.edu.cn" userId="b8e7e040dcb4f74d" providerId="LiveId" clId="{B354B9F7-0C31-43D2-A7E5-4A546CF7C0E5}" dt="2022-02-17T14:00:48.334" v="4019" actId="478"/>
          <ac:spMkLst>
            <pc:docMk/>
            <pc:sldMk cId="3076468524" sldId="289"/>
            <ac:spMk id="4" creationId="{DC475632-B6FF-4941-A84C-24219A3683EC}"/>
          </ac:spMkLst>
        </pc:spChg>
      </pc:sldChg>
      <pc:sldChg chg="modSp new mod">
        <pc:chgData name="linyd@gcu.edu.cn" userId="b8e7e040dcb4f74d" providerId="LiveId" clId="{B354B9F7-0C31-43D2-A7E5-4A546CF7C0E5}" dt="2022-02-17T14:54:33.074" v="4276" actId="20577"/>
        <pc:sldMkLst>
          <pc:docMk/>
          <pc:sldMk cId="1455792196" sldId="290"/>
        </pc:sldMkLst>
        <pc:spChg chg="mod">
          <ac:chgData name="linyd@gcu.edu.cn" userId="b8e7e040dcb4f74d" providerId="LiveId" clId="{B354B9F7-0C31-43D2-A7E5-4A546CF7C0E5}" dt="2022-02-17T14:02:38.180" v="4049" actId="20577"/>
          <ac:spMkLst>
            <pc:docMk/>
            <pc:sldMk cId="1455792196" sldId="290"/>
            <ac:spMk id="2" creationId="{35830621-1914-4897-93C2-B33A6C5EA02F}"/>
          </ac:spMkLst>
        </pc:spChg>
        <pc:spChg chg="mod">
          <ac:chgData name="linyd@gcu.edu.cn" userId="b8e7e040dcb4f74d" providerId="LiveId" clId="{B354B9F7-0C31-43D2-A7E5-4A546CF7C0E5}" dt="2022-02-17T14:54:33.074" v="4276" actId="20577"/>
          <ac:spMkLst>
            <pc:docMk/>
            <pc:sldMk cId="1455792196" sldId="290"/>
            <ac:spMk id="3" creationId="{F270E208-2C0C-4B16-B96A-F82CA05CA358}"/>
          </ac:spMkLst>
        </pc:spChg>
      </pc:sldChg>
      <pc:sldChg chg="del">
        <pc:chgData name="linyd@gcu.edu.cn" userId="b8e7e040dcb4f74d" providerId="LiveId" clId="{B354B9F7-0C31-43D2-A7E5-4A546CF7C0E5}" dt="2022-02-17T10:42:47.886" v="95" actId="47"/>
        <pc:sldMkLst>
          <pc:docMk/>
          <pc:sldMk cId="2648760778" sldId="290"/>
        </pc:sldMkLst>
      </pc:sldChg>
      <pc:sldChg chg="addSp delSp modSp new mod modAnim">
        <pc:chgData name="linyd@gcu.edu.cn" userId="b8e7e040dcb4f74d" providerId="LiveId" clId="{B354B9F7-0C31-43D2-A7E5-4A546CF7C0E5}" dt="2022-02-18T02:11:53.243" v="4774" actId="14100"/>
        <pc:sldMkLst>
          <pc:docMk/>
          <pc:sldMk cId="568007217" sldId="291"/>
        </pc:sldMkLst>
        <pc:spChg chg="mod">
          <ac:chgData name="linyd@gcu.edu.cn" userId="b8e7e040dcb4f74d" providerId="LiveId" clId="{B354B9F7-0C31-43D2-A7E5-4A546CF7C0E5}" dt="2022-02-17T14:54:41.801" v="4286" actId="20577"/>
          <ac:spMkLst>
            <pc:docMk/>
            <pc:sldMk cId="568007217" sldId="291"/>
            <ac:spMk id="2" creationId="{6E31B26A-5417-4DEF-A0F5-E16D067442D7}"/>
          </ac:spMkLst>
        </pc:spChg>
        <pc:spChg chg="mod">
          <ac:chgData name="linyd@gcu.edu.cn" userId="b8e7e040dcb4f74d" providerId="LiveId" clId="{B354B9F7-0C31-43D2-A7E5-4A546CF7C0E5}" dt="2022-02-18T02:05:23.515" v="4680" actId="207"/>
          <ac:spMkLst>
            <pc:docMk/>
            <pc:sldMk cId="568007217" sldId="291"/>
            <ac:spMk id="3" creationId="{9D40A879-BE53-465E-8A6A-CE7AB0E54909}"/>
          </ac:spMkLst>
        </pc:spChg>
        <pc:spChg chg="add del mod">
          <ac:chgData name="linyd@gcu.edu.cn" userId="b8e7e040dcb4f74d" providerId="LiveId" clId="{B354B9F7-0C31-43D2-A7E5-4A546CF7C0E5}" dt="2022-02-18T02:00:16.353" v="4626" actId="478"/>
          <ac:spMkLst>
            <pc:docMk/>
            <pc:sldMk cId="568007217" sldId="291"/>
            <ac:spMk id="4" creationId="{AF143D3C-2E99-4A60-A45F-E7EAA5F15510}"/>
          </ac:spMkLst>
        </pc:spChg>
        <pc:spChg chg="add del mod">
          <ac:chgData name="linyd@gcu.edu.cn" userId="b8e7e040dcb4f74d" providerId="LiveId" clId="{B354B9F7-0C31-43D2-A7E5-4A546CF7C0E5}" dt="2022-02-18T02:00:16.353" v="4626" actId="478"/>
          <ac:spMkLst>
            <pc:docMk/>
            <pc:sldMk cId="568007217" sldId="291"/>
            <ac:spMk id="5" creationId="{DB272BEA-E529-489D-A388-CF43D466402E}"/>
          </ac:spMkLst>
        </pc:spChg>
        <pc:spChg chg="add del mod">
          <ac:chgData name="linyd@gcu.edu.cn" userId="b8e7e040dcb4f74d" providerId="LiveId" clId="{B354B9F7-0C31-43D2-A7E5-4A546CF7C0E5}" dt="2022-02-18T02:00:16.353" v="4626" actId="478"/>
          <ac:spMkLst>
            <pc:docMk/>
            <pc:sldMk cId="568007217" sldId="291"/>
            <ac:spMk id="6" creationId="{B0C41A41-0F01-48B2-91C2-C5EF7DF50B33}"/>
          </ac:spMkLst>
        </pc:spChg>
        <pc:spChg chg="add del mod">
          <ac:chgData name="linyd@gcu.edu.cn" userId="b8e7e040dcb4f74d" providerId="LiveId" clId="{B354B9F7-0C31-43D2-A7E5-4A546CF7C0E5}" dt="2022-02-18T02:00:16.353" v="4626" actId="478"/>
          <ac:spMkLst>
            <pc:docMk/>
            <pc:sldMk cId="568007217" sldId="291"/>
            <ac:spMk id="7" creationId="{9191A7A6-B568-4257-BE36-938D28B6CE9D}"/>
          </ac:spMkLst>
        </pc:spChg>
        <pc:spChg chg="add del mod">
          <ac:chgData name="linyd@gcu.edu.cn" userId="b8e7e040dcb4f74d" providerId="LiveId" clId="{B354B9F7-0C31-43D2-A7E5-4A546CF7C0E5}" dt="2022-02-18T02:00:16.353" v="4626" actId="478"/>
          <ac:spMkLst>
            <pc:docMk/>
            <pc:sldMk cId="568007217" sldId="291"/>
            <ac:spMk id="8" creationId="{994EB6D8-E0F8-48C6-96B9-0AD84431CBB8}"/>
          </ac:spMkLst>
        </pc:spChg>
        <pc:spChg chg="add del mod">
          <ac:chgData name="linyd@gcu.edu.cn" userId="b8e7e040dcb4f74d" providerId="LiveId" clId="{B354B9F7-0C31-43D2-A7E5-4A546CF7C0E5}" dt="2022-02-18T02:00:16.353" v="4626" actId="478"/>
          <ac:spMkLst>
            <pc:docMk/>
            <pc:sldMk cId="568007217" sldId="291"/>
            <ac:spMk id="9" creationId="{F28E2042-CA2F-4BAF-9122-63F55BFC3125}"/>
          </ac:spMkLst>
        </pc:spChg>
        <pc:spChg chg="add del mod">
          <ac:chgData name="linyd@gcu.edu.cn" userId="b8e7e040dcb4f74d" providerId="LiveId" clId="{B354B9F7-0C31-43D2-A7E5-4A546CF7C0E5}" dt="2022-02-18T02:00:16.353" v="4626" actId="478"/>
          <ac:spMkLst>
            <pc:docMk/>
            <pc:sldMk cId="568007217" sldId="291"/>
            <ac:spMk id="10" creationId="{9B5F5667-1389-4435-9FDD-7284D4B9B421}"/>
          </ac:spMkLst>
        </pc:spChg>
        <pc:spChg chg="add del mod">
          <ac:chgData name="linyd@gcu.edu.cn" userId="b8e7e040dcb4f74d" providerId="LiveId" clId="{B354B9F7-0C31-43D2-A7E5-4A546CF7C0E5}" dt="2022-02-18T02:00:16.353" v="4626" actId="478"/>
          <ac:spMkLst>
            <pc:docMk/>
            <pc:sldMk cId="568007217" sldId="291"/>
            <ac:spMk id="11" creationId="{4DA02309-A0B0-4248-98BE-9121A6E7671D}"/>
          </ac:spMkLst>
        </pc:spChg>
        <pc:spChg chg="add del mod">
          <ac:chgData name="linyd@gcu.edu.cn" userId="b8e7e040dcb4f74d" providerId="LiveId" clId="{B354B9F7-0C31-43D2-A7E5-4A546CF7C0E5}" dt="2022-02-18T02:00:16.353" v="4626" actId="478"/>
          <ac:spMkLst>
            <pc:docMk/>
            <pc:sldMk cId="568007217" sldId="291"/>
            <ac:spMk id="12" creationId="{6D74B885-FCD4-441F-A15D-D935E2C0DF8E}"/>
          </ac:spMkLst>
        </pc:spChg>
        <pc:spChg chg="add mod">
          <ac:chgData name="linyd@gcu.edu.cn" userId="b8e7e040dcb4f74d" providerId="LiveId" clId="{B354B9F7-0C31-43D2-A7E5-4A546CF7C0E5}" dt="2022-02-18T02:08:40.817" v="4701" actId="164"/>
          <ac:spMkLst>
            <pc:docMk/>
            <pc:sldMk cId="568007217" sldId="291"/>
            <ac:spMk id="13" creationId="{4717C36C-8C94-4E4D-A43A-B6D337FE48C3}"/>
          </ac:spMkLst>
        </pc:spChg>
        <pc:spChg chg="add mod">
          <ac:chgData name="linyd@gcu.edu.cn" userId="b8e7e040dcb4f74d" providerId="LiveId" clId="{B354B9F7-0C31-43D2-A7E5-4A546CF7C0E5}" dt="2022-02-18T02:08:40.817" v="4701" actId="164"/>
          <ac:spMkLst>
            <pc:docMk/>
            <pc:sldMk cId="568007217" sldId="291"/>
            <ac:spMk id="14" creationId="{3F18125B-57D9-4DB4-828B-3D2D4FE6C283}"/>
          </ac:spMkLst>
        </pc:spChg>
        <pc:spChg chg="add mod">
          <ac:chgData name="linyd@gcu.edu.cn" userId="b8e7e040dcb4f74d" providerId="LiveId" clId="{B354B9F7-0C31-43D2-A7E5-4A546CF7C0E5}" dt="2022-02-18T02:08:40.817" v="4701" actId="164"/>
          <ac:spMkLst>
            <pc:docMk/>
            <pc:sldMk cId="568007217" sldId="291"/>
            <ac:spMk id="15" creationId="{858F4BE2-A345-4931-8874-A97E33A1FCA7}"/>
          </ac:spMkLst>
        </pc:spChg>
        <pc:spChg chg="add mod">
          <ac:chgData name="linyd@gcu.edu.cn" userId="b8e7e040dcb4f74d" providerId="LiveId" clId="{B354B9F7-0C31-43D2-A7E5-4A546CF7C0E5}" dt="2022-02-18T02:08:40.817" v="4701" actId="164"/>
          <ac:spMkLst>
            <pc:docMk/>
            <pc:sldMk cId="568007217" sldId="291"/>
            <ac:spMk id="16" creationId="{3E164BE6-D2DB-40F7-AC9D-11D250C7F8F0}"/>
          </ac:spMkLst>
        </pc:spChg>
        <pc:spChg chg="add mod">
          <ac:chgData name="linyd@gcu.edu.cn" userId="b8e7e040dcb4f74d" providerId="LiveId" clId="{B354B9F7-0C31-43D2-A7E5-4A546CF7C0E5}" dt="2022-02-18T02:08:40.817" v="4701" actId="164"/>
          <ac:spMkLst>
            <pc:docMk/>
            <pc:sldMk cId="568007217" sldId="291"/>
            <ac:spMk id="17" creationId="{A1CD0E89-73F3-4B21-866D-4091FE470C38}"/>
          </ac:spMkLst>
        </pc:spChg>
        <pc:spChg chg="add mod">
          <ac:chgData name="linyd@gcu.edu.cn" userId="b8e7e040dcb4f74d" providerId="LiveId" clId="{B354B9F7-0C31-43D2-A7E5-4A546CF7C0E5}" dt="2022-02-18T02:08:40.817" v="4701" actId="164"/>
          <ac:spMkLst>
            <pc:docMk/>
            <pc:sldMk cId="568007217" sldId="291"/>
            <ac:spMk id="18" creationId="{6B70619C-60F4-4676-9D80-F4D133E6EC25}"/>
          </ac:spMkLst>
        </pc:spChg>
        <pc:spChg chg="add del mod">
          <ac:chgData name="linyd@gcu.edu.cn" userId="b8e7e040dcb4f74d" providerId="LiveId" clId="{B354B9F7-0C31-43D2-A7E5-4A546CF7C0E5}" dt="2022-02-18T02:00:40.481" v="4631" actId="478"/>
          <ac:spMkLst>
            <pc:docMk/>
            <pc:sldMk cId="568007217" sldId="291"/>
            <ac:spMk id="19" creationId="{0387F2D5-3250-4653-95AE-53FB9549E9D6}"/>
          </ac:spMkLst>
        </pc:spChg>
        <pc:spChg chg="add mod">
          <ac:chgData name="linyd@gcu.edu.cn" userId="b8e7e040dcb4f74d" providerId="LiveId" clId="{B354B9F7-0C31-43D2-A7E5-4A546CF7C0E5}" dt="2022-02-18T02:08:40.817" v="4701" actId="164"/>
          <ac:spMkLst>
            <pc:docMk/>
            <pc:sldMk cId="568007217" sldId="291"/>
            <ac:spMk id="20" creationId="{B6362238-5858-4EEB-B1BA-896485FD9F67}"/>
          </ac:spMkLst>
        </pc:spChg>
        <pc:spChg chg="add mod">
          <ac:chgData name="linyd@gcu.edu.cn" userId="b8e7e040dcb4f74d" providerId="LiveId" clId="{B354B9F7-0C31-43D2-A7E5-4A546CF7C0E5}" dt="2022-02-18T02:08:40.817" v="4701" actId="164"/>
          <ac:spMkLst>
            <pc:docMk/>
            <pc:sldMk cId="568007217" sldId="291"/>
            <ac:spMk id="21" creationId="{F74C49F4-406F-45A9-B10A-4FA802422103}"/>
          </ac:spMkLst>
        </pc:spChg>
        <pc:spChg chg="add mod">
          <ac:chgData name="linyd@gcu.edu.cn" userId="b8e7e040dcb4f74d" providerId="LiveId" clId="{B354B9F7-0C31-43D2-A7E5-4A546CF7C0E5}" dt="2022-02-18T02:08:40.817" v="4701" actId="164"/>
          <ac:spMkLst>
            <pc:docMk/>
            <pc:sldMk cId="568007217" sldId="291"/>
            <ac:spMk id="22" creationId="{C5E0F1BF-B95D-4942-8595-F8EA7DC985BE}"/>
          </ac:spMkLst>
        </pc:spChg>
        <pc:spChg chg="add mod">
          <ac:chgData name="linyd@gcu.edu.cn" userId="b8e7e040dcb4f74d" providerId="LiveId" clId="{B354B9F7-0C31-43D2-A7E5-4A546CF7C0E5}" dt="2022-02-18T02:08:40.817" v="4701" actId="164"/>
          <ac:spMkLst>
            <pc:docMk/>
            <pc:sldMk cId="568007217" sldId="291"/>
            <ac:spMk id="23" creationId="{23DB18FB-0CB6-42FB-B335-E4D1F33E3B78}"/>
          </ac:spMkLst>
        </pc:spChg>
        <pc:spChg chg="add mod">
          <ac:chgData name="linyd@gcu.edu.cn" userId="b8e7e040dcb4f74d" providerId="LiveId" clId="{B354B9F7-0C31-43D2-A7E5-4A546CF7C0E5}" dt="2022-02-18T02:08:40.817" v="4701" actId="164"/>
          <ac:spMkLst>
            <pc:docMk/>
            <pc:sldMk cId="568007217" sldId="291"/>
            <ac:spMk id="24" creationId="{6E3B27D3-CD45-4FE0-8CBC-38B1AF58D228}"/>
          </ac:spMkLst>
        </pc:spChg>
        <pc:spChg chg="add mod">
          <ac:chgData name="linyd@gcu.edu.cn" userId="b8e7e040dcb4f74d" providerId="LiveId" clId="{B354B9F7-0C31-43D2-A7E5-4A546CF7C0E5}" dt="2022-02-18T02:08:40.817" v="4701" actId="164"/>
          <ac:spMkLst>
            <pc:docMk/>
            <pc:sldMk cId="568007217" sldId="291"/>
            <ac:spMk id="25" creationId="{EC0338EB-978A-4981-80FB-117CF35FA8B7}"/>
          </ac:spMkLst>
        </pc:spChg>
        <pc:spChg chg="add mod">
          <ac:chgData name="linyd@gcu.edu.cn" userId="b8e7e040dcb4f74d" providerId="LiveId" clId="{B354B9F7-0C31-43D2-A7E5-4A546CF7C0E5}" dt="2022-02-18T02:08:40.817" v="4701" actId="164"/>
          <ac:spMkLst>
            <pc:docMk/>
            <pc:sldMk cId="568007217" sldId="291"/>
            <ac:spMk id="26" creationId="{B292E5D1-76AD-494E-AE32-95DE7EF8DBC4}"/>
          </ac:spMkLst>
        </pc:spChg>
        <pc:spChg chg="add mod">
          <ac:chgData name="linyd@gcu.edu.cn" userId="b8e7e040dcb4f74d" providerId="LiveId" clId="{B354B9F7-0C31-43D2-A7E5-4A546CF7C0E5}" dt="2022-02-18T02:08:40.817" v="4701" actId="164"/>
          <ac:spMkLst>
            <pc:docMk/>
            <pc:sldMk cId="568007217" sldId="291"/>
            <ac:spMk id="27" creationId="{4022443D-8CA4-4B84-8B46-11195642A29B}"/>
          </ac:spMkLst>
        </pc:spChg>
        <pc:spChg chg="add mod">
          <ac:chgData name="linyd@gcu.edu.cn" userId="b8e7e040dcb4f74d" providerId="LiveId" clId="{B354B9F7-0C31-43D2-A7E5-4A546CF7C0E5}" dt="2022-02-18T02:04:09.219" v="4677" actId="1582"/>
          <ac:spMkLst>
            <pc:docMk/>
            <pc:sldMk cId="568007217" sldId="291"/>
            <ac:spMk id="28" creationId="{E8E12077-90DD-47D6-923B-CB56FBE609D6}"/>
          </ac:spMkLst>
        </pc:spChg>
        <pc:spChg chg="add mod">
          <ac:chgData name="linyd@gcu.edu.cn" userId="b8e7e040dcb4f74d" providerId="LiveId" clId="{B354B9F7-0C31-43D2-A7E5-4A546CF7C0E5}" dt="2022-02-18T02:04:17.347" v="4679" actId="14100"/>
          <ac:spMkLst>
            <pc:docMk/>
            <pc:sldMk cId="568007217" sldId="291"/>
            <ac:spMk id="29" creationId="{ADE9940C-E83A-4943-8061-EC753E910C8A}"/>
          </ac:spMkLst>
        </pc:spChg>
        <pc:spChg chg="add mod">
          <ac:chgData name="linyd@gcu.edu.cn" userId="b8e7e040dcb4f74d" providerId="LiveId" clId="{B354B9F7-0C31-43D2-A7E5-4A546CF7C0E5}" dt="2022-02-18T02:06:24.964" v="4684" actId="1582"/>
          <ac:spMkLst>
            <pc:docMk/>
            <pc:sldMk cId="568007217" sldId="291"/>
            <ac:spMk id="30" creationId="{ADF2F049-9EEA-47A9-9BDA-6121B337A155}"/>
          </ac:spMkLst>
        </pc:spChg>
        <pc:spChg chg="add mod">
          <ac:chgData name="linyd@gcu.edu.cn" userId="b8e7e040dcb4f74d" providerId="LiveId" clId="{B354B9F7-0C31-43D2-A7E5-4A546CF7C0E5}" dt="2022-02-18T02:06:42.738" v="4687"/>
          <ac:spMkLst>
            <pc:docMk/>
            <pc:sldMk cId="568007217" sldId="291"/>
            <ac:spMk id="31" creationId="{B3B224D2-73A0-40F6-B9D8-EFA5A2D82C57}"/>
          </ac:spMkLst>
        </pc:spChg>
        <pc:spChg chg="add mod">
          <ac:chgData name="linyd@gcu.edu.cn" userId="b8e7e040dcb4f74d" providerId="LiveId" clId="{B354B9F7-0C31-43D2-A7E5-4A546CF7C0E5}" dt="2022-02-18T02:06:56.763" v="4688" actId="571"/>
          <ac:spMkLst>
            <pc:docMk/>
            <pc:sldMk cId="568007217" sldId="291"/>
            <ac:spMk id="32" creationId="{E0495F09-30E6-4BC2-87ED-BB316E32B618}"/>
          </ac:spMkLst>
        </pc:spChg>
        <pc:spChg chg="add mod">
          <ac:chgData name="linyd@gcu.edu.cn" userId="b8e7e040dcb4f74d" providerId="LiveId" clId="{B354B9F7-0C31-43D2-A7E5-4A546CF7C0E5}" dt="2022-02-18T02:06:56.763" v="4688" actId="571"/>
          <ac:spMkLst>
            <pc:docMk/>
            <pc:sldMk cId="568007217" sldId="291"/>
            <ac:spMk id="33" creationId="{C97AF3FE-3EE0-4AD0-9BEB-CB205DA8E7CC}"/>
          </ac:spMkLst>
        </pc:spChg>
        <pc:spChg chg="add mod">
          <ac:chgData name="linyd@gcu.edu.cn" userId="b8e7e040dcb4f74d" providerId="LiveId" clId="{B354B9F7-0C31-43D2-A7E5-4A546CF7C0E5}" dt="2022-02-18T02:07:04.028" v="4691" actId="20577"/>
          <ac:spMkLst>
            <pc:docMk/>
            <pc:sldMk cId="568007217" sldId="291"/>
            <ac:spMk id="34" creationId="{6E1DCAE4-A0C9-4A5E-B6DB-5DAFD6A8E2DF}"/>
          </ac:spMkLst>
        </pc:spChg>
        <pc:spChg chg="add mod">
          <ac:chgData name="linyd@gcu.edu.cn" userId="b8e7e040dcb4f74d" providerId="LiveId" clId="{B354B9F7-0C31-43D2-A7E5-4A546CF7C0E5}" dt="2022-02-18T02:07:00.499" v="4689" actId="571"/>
          <ac:spMkLst>
            <pc:docMk/>
            <pc:sldMk cId="568007217" sldId="291"/>
            <ac:spMk id="35" creationId="{7CC5576A-229D-4C22-83A4-A9277D6C32B6}"/>
          </ac:spMkLst>
        </pc:spChg>
        <pc:spChg chg="add mod">
          <ac:chgData name="linyd@gcu.edu.cn" userId="b8e7e040dcb4f74d" providerId="LiveId" clId="{B354B9F7-0C31-43D2-A7E5-4A546CF7C0E5}" dt="2022-02-18T02:07:00.499" v="4689" actId="571"/>
          <ac:spMkLst>
            <pc:docMk/>
            <pc:sldMk cId="568007217" sldId="291"/>
            <ac:spMk id="36" creationId="{549D4531-4E71-47E2-B217-D49B70CD4966}"/>
          </ac:spMkLst>
        </pc:spChg>
        <pc:spChg chg="add mod">
          <ac:chgData name="linyd@gcu.edu.cn" userId="b8e7e040dcb4f74d" providerId="LiveId" clId="{B354B9F7-0C31-43D2-A7E5-4A546CF7C0E5}" dt="2022-02-18T02:07:05.878" v="4692" actId="20577"/>
          <ac:spMkLst>
            <pc:docMk/>
            <pc:sldMk cId="568007217" sldId="291"/>
            <ac:spMk id="37" creationId="{780B17DE-6026-41AB-8524-2FC64422D4AE}"/>
          </ac:spMkLst>
        </pc:spChg>
        <pc:spChg chg="add mod">
          <ac:chgData name="linyd@gcu.edu.cn" userId="b8e7e040dcb4f74d" providerId="LiveId" clId="{B354B9F7-0C31-43D2-A7E5-4A546CF7C0E5}" dt="2022-02-18T02:07:30.241" v="4696" actId="1582"/>
          <ac:spMkLst>
            <pc:docMk/>
            <pc:sldMk cId="568007217" sldId="291"/>
            <ac:spMk id="38" creationId="{F6087796-A9D7-4DAB-8AFF-61546552F265}"/>
          </ac:spMkLst>
        </pc:spChg>
        <pc:spChg chg="add mod">
          <ac:chgData name="linyd@gcu.edu.cn" userId="b8e7e040dcb4f74d" providerId="LiveId" clId="{B354B9F7-0C31-43D2-A7E5-4A546CF7C0E5}" dt="2022-02-18T02:07:50.353" v="4700"/>
          <ac:spMkLst>
            <pc:docMk/>
            <pc:sldMk cId="568007217" sldId="291"/>
            <ac:spMk id="39" creationId="{1040600D-0A39-4565-903D-8A81BFBEC827}"/>
          </ac:spMkLst>
        </pc:spChg>
        <pc:spChg chg="add mod">
          <ac:chgData name="linyd@gcu.edu.cn" userId="b8e7e040dcb4f74d" providerId="LiveId" clId="{B354B9F7-0C31-43D2-A7E5-4A546CF7C0E5}" dt="2022-02-18T02:11:53.243" v="4774" actId="14100"/>
          <ac:spMkLst>
            <pc:docMk/>
            <pc:sldMk cId="568007217" sldId="291"/>
            <ac:spMk id="41" creationId="{812E4303-0192-4B6B-9F92-B6A1099E0163}"/>
          </ac:spMkLst>
        </pc:spChg>
        <pc:grpChg chg="add mod">
          <ac:chgData name="linyd@gcu.edu.cn" userId="b8e7e040dcb4f74d" providerId="LiveId" clId="{B354B9F7-0C31-43D2-A7E5-4A546CF7C0E5}" dt="2022-02-18T02:08:40.817" v="4701" actId="164"/>
          <ac:grpSpMkLst>
            <pc:docMk/>
            <pc:sldMk cId="568007217" sldId="291"/>
            <ac:grpSpMk id="40" creationId="{9938230A-F12B-4EB4-B320-005439D2DAB3}"/>
          </ac:grpSpMkLst>
        </pc:grpChg>
      </pc:sldChg>
      <pc:sldChg chg="del">
        <pc:chgData name="linyd@gcu.edu.cn" userId="b8e7e040dcb4f74d" providerId="LiveId" clId="{B354B9F7-0C31-43D2-A7E5-4A546CF7C0E5}" dt="2022-02-17T10:42:47.886" v="95" actId="47"/>
        <pc:sldMkLst>
          <pc:docMk/>
          <pc:sldMk cId="4048618463" sldId="291"/>
        </pc:sldMkLst>
      </pc:sldChg>
      <pc:sldChg chg="del">
        <pc:chgData name="linyd@gcu.edu.cn" userId="b8e7e040dcb4f74d" providerId="LiveId" clId="{B354B9F7-0C31-43D2-A7E5-4A546CF7C0E5}" dt="2022-02-17T10:42:47.886" v="95" actId="47"/>
        <pc:sldMkLst>
          <pc:docMk/>
          <pc:sldMk cId="392502826" sldId="292"/>
        </pc:sldMkLst>
      </pc:sldChg>
      <pc:sldChg chg="addSp modSp new mod">
        <pc:chgData name="linyd@gcu.edu.cn" userId="b8e7e040dcb4f74d" providerId="LiveId" clId="{B354B9F7-0C31-43D2-A7E5-4A546CF7C0E5}" dt="2022-02-18T02:53:31.392" v="5127" actId="1076"/>
        <pc:sldMkLst>
          <pc:docMk/>
          <pc:sldMk cId="758593883" sldId="292"/>
        </pc:sldMkLst>
        <pc:spChg chg="mod">
          <ac:chgData name="linyd@gcu.edu.cn" userId="b8e7e040dcb4f74d" providerId="LiveId" clId="{B354B9F7-0C31-43D2-A7E5-4A546CF7C0E5}" dt="2022-02-18T02:12:04.153" v="4776"/>
          <ac:spMkLst>
            <pc:docMk/>
            <pc:sldMk cId="758593883" sldId="292"/>
            <ac:spMk id="2" creationId="{D7DDC8B5-81CE-461B-9F94-62037F6D2E9B}"/>
          </ac:spMkLst>
        </pc:spChg>
        <pc:spChg chg="mod">
          <ac:chgData name="linyd@gcu.edu.cn" userId="b8e7e040dcb4f74d" providerId="LiveId" clId="{B354B9F7-0C31-43D2-A7E5-4A546CF7C0E5}" dt="2022-02-18T02:53:23.963" v="5125" actId="20577"/>
          <ac:spMkLst>
            <pc:docMk/>
            <pc:sldMk cId="758593883" sldId="292"/>
            <ac:spMk id="3" creationId="{ED1D5490-EE49-4E48-A7FE-13BB343D92B7}"/>
          </ac:spMkLst>
        </pc:spChg>
        <pc:picChg chg="add mod">
          <ac:chgData name="linyd@gcu.edu.cn" userId="b8e7e040dcb4f74d" providerId="LiveId" clId="{B354B9F7-0C31-43D2-A7E5-4A546CF7C0E5}" dt="2022-02-18T02:53:31.392" v="5127" actId="1076"/>
          <ac:picMkLst>
            <pc:docMk/>
            <pc:sldMk cId="758593883" sldId="292"/>
            <ac:picMk id="5" creationId="{803DBCDF-2180-4E54-9E16-F5EA7D80F009}"/>
          </ac:picMkLst>
        </pc:picChg>
      </pc:sldChg>
      <pc:sldChg chg="del">
        <pc:chgData name="linyd@gcu.edu.cn" userId="b8e7e040dcb4f74d" providerId="LiveId" clId="{B354B9F7-0C31-43D2-A7E5-4A546CF7C0E5}" dt="2022-02-17T10:42:47.886" v="95" actId="47"/>
        <pc:sldMkLst>
          <pc:docMk/>
          <pc:sldMk cId="966489955" sldId="293"/>
        </pc:sldMkLst>
      </pc:sldChg>
      <pc:sldChg chg="addSp delSp modSp new mod">
        <pc:chgData name="linyd@gcu.edu.cn" userId="b8e7e040dcb4f74d" providerId="LiveId" clId="{B354B9F7-0C31-43D2-A7E5-4A546CF7C0E5}" dt="2022-02-18T03:05:23.391" v="5850" actId="20577"/>
        <pc:sldMkLst>
          <pc:docMk/>
          <pc:sldMk cId="2803200624" sldId="293"/>
        </pc:sldMkLst>
        <pc:spChg chg="mod">
          <ac:chgData name="linyd@gcu.edu.cn" userId="b8e7e040dcb4f74d" providerId="LiveId" clId="{B354B9F7-0C31-43D2-A7E5-4A546CF7C0E5}" dt="2022-02-18T02:54:15.970" v="5129"/>
          <ac:spMkLst>
            <pc:docMk/>
            <pc:sldMk cId="2803200624" sldId="293"/>
            <ac:spMk id="2" creationId="{CCBEC23B-F0DD-4859-8A34-5EF2A726CDF9}"/>
          </ac:spMkLst>
        </pc:spChg>
        <pc:spChg chg="mod">
          <ac:chgData name="linyd@gcu.edu.cn" userId="b8e7e040dcb4f74d" providerId="LiveId" clId="{B354B9F7-0C31-43D2-A7E5-4A546CF7C0E5}" dt="2022-02-18T02:57:24.330" v="5452" actId="20577"/>
          <ac:spMkLst>
            <pc:docMk/>
            <pc:sldMk cId="2803200624" sldId="293"/>
            <ac:spMk id="3" creationId="{4998AF71-8B18-4280-8611-147A5E9E6E0C}"/>
          </ac:spMkLst>
        </pc:spChg>
        <pc:spChg chg="add mod">
          <ac:chgData name="linyd@gcu.edu.cn" userId="b8e7e040dcb4f74d" providerId="LiveId" clId="{B354B9F7-0C31-43D2-A7E5-4A546CF7C0E5}" dt="2022-02-18T03:04:59" v="5839" actId="20577"/>
          <ac:spMkLst>
            <pc:docMk/>
            <pc:sldMk cId="2803200624" sldId="293"/>
            <ac:spMk id="4" creationId="{3A401327-CBB9-4CCA-8B0C-E06FE6EB1178}"/>
          </ac:spMkLst>
        </pc:spChg>
        <pc:spChg chg="add del mod">
          <ac:chgData name="linyd@gcu.edu.cn" userId="b8e7e040dcb4f74d" providerId="LiveId" clId="{B354B9F7-0C31-43D2-A7E5-4A546CF7C0E5}" dt="2022-02-18T03:02:06.372" v="5780" actId="478"/>
          <ac:spMkLst>
            <pc:docMk/>
            <pc:sldMk cId="2803200624" sldId="293"/>
            <ac:spMk id="5" creationId="{A43EDF28-9B1E-4783-A5FE-C7F66E65EE45}"/>
          </ac:spMkLst>
        </pc:spChg>
        <pc:spChg chg="add del mod">
          <ac:chgData name="linyd@gcu.edu.cn" userId="b8e7e040dcb4f74d" providerId="LiveId" clId="{B354B9F7-0C31-43D2-A7E5-4A546CF7C0E5}" dt="2022-02-18T03:02:06.372" v="5780" actId="478"/>
          <ac:spMkLst>
            <pc:docMk/>
            <pc:sldMk cId="2803200624" sldId="293"/>
            <ac:spMk id="6" creationId="{169DD61D-2BC8-4187-BDCE-C40FA29DA235}"/>
          </ac:spMkLst>
        </pc:spChg>
        <pc:spChg chg="add del mod">
          <ac:chgData name="linyd@gcu.edu.cn" userId="b8e7e040dcb4f74d" providerId="LiveId" clId="{B354B9F7-0C31-43D2-A7E5-4A546CF7C0E5}" dt="2022-02-18T03:02:06.372" v="5780" actId="478"/>
          <ac:spMkLst>
            <pc:docMk/>
            <pc:sldMk cId="2803200624" sldId="293"/>
            <ac:spMk id="7" creationId="{47A7284B-68AD-447F-AFAD-CA20ADAADB79}"/>
          </ac:spMkLst>
        </pc:spChg>
        <pc:spChg chg="add del mod">
          <ac:chgData name="linyd@gcu.edu.cn" userId="b8e7e040dcb4f74d" providerId="LiveId" clId="{B354B9F7-0C31-43D2-A7E5-4A546CF7C0E5}" dt="2022-02-18T03:02:06.372" v="5780" actId="478"/>
          <ac:spMkLst>
            <pc:docMk/>
            <pc:sldMk cId="2803200624" sldId="293"/>
            <ac:spMk id="8" creationId="{F3187164-AA04-463F-A226-E97A1A53E58D}"/>
          </ac:spMkLst>
        </pc:spChg>
        <pc:spChg chg="add del mod">
          <ac:chgData name="linyd@gcu.edu.cn" userId="b8e7e040dcb4f74d" providerId="LiveId" clId="{B354B9F7-0C31-43D2-A7E5-4A546CF7C0E5}" dt="2022-02-18T03:02:06.372" v="5780" actId="478"/>
          <ac:spMkLst>
            <pc:docMk/>
            <pc:sldMk cId="2803200624" sldId="293"/>
            <ac:spMk id="9" creationId="{94F3279C-FC4B-4077-8BDD-CD28F65DAF1A}"/>
          </ac:spMkLst>
        </pc:spChg>
        <pc:spChg chg="add del mod">
          <ac:chgData name="linyd@gcu.edu.cn" userId="b8e7e040dcb4f74d" providerId="LiveId" clId="{B354B9F7-0C31-43D2-A7E5-4A546CF7C0E5}" dt="2022-02-18T03:02:06.372" v="5780" actId="478"/>
          <ac:spMkLst>
            <pc:docMk/>
            <pc:sldMk cId="2803200624" sldId="293"/>
            <ac:spMk id="10" creationId="{821768E8-0E77-4326-990C-2CB531E1972D}"/>
          </ac:spMkLst>
        </pc:spChg>
        <pc:spChg chg="add del mod">
          <ac:chgData name="linyd@gcu.edu.cn" userId="b8e7e040dcb4f74d" providerId="LiveId" clId="{B354B9F7-0C31-43D2-A7E5-4A546CF7C0E5}" dt="2022-02-18T03:02:06.372" v="5780" actId="478"/>
          <ac:spMkLst>
            <pc:docMk/>
            <pc:sldMk cId="2803200624" sldId="293"/>
            <ac:spMk id="11" creationId="{B4D71733-27A8-4A85-B784-AD31438B5D06}"/>
          </ac:spMkLst>
        </pc:spChg>
        <pc:spChg chg="add del mod">
          <ac:chgData name="linyd@gcu.edu.cn" userId="b8e7e040dcb4f74d" providerId="LiveId" clId="{B354B9F7-0C31-43D2-A7E5-4A546CF7C0E5}" dt="2022-02-18T03:02:06.372" v="5780" actId="478"/>
          <ac:spMkLst>
            <pc:docMk/>
            <pc:sldMk cId="2803200624" sldId="293"/>
            <ac:spMk id="12" creationId="{6EC40DFE-8495-4696-8837-4DF723F84E06}"/>
          </ac:spMkLst>
        </pc:spChg>
        <pc:spChg chg="add del mod">
          <ac:chgData name="linyd@gcu.edu.cn" userId="b8e7e040dcb4f74d" providerId="LiveId" clId="{B354B9F7-0C31-43D2-A7E5-4A546CF7C0E5}" dt="2022-02-18T03:02:06.372" v="5780" actId="478"/>
          <ac:spMkLst>
            <pc:docMk/>
            <pc:sldMk cId="2803200624" sldId="293"/>
            <ac:spMk id="13" creationId="{AD848A10-C34B-49ED-BF82-DE57D76C3B3A}"/>
          </ac:spMkLst>
        </pc:spChg>
        <pc:spChg chg="add mod">
          <ac:chgData name="linyd@gcu.edu.cn" userId="b8e7e040dcb4f74d" providerId="LiveId" clId="{B354B9F7-0C31-43D2-A7E5-4A546CF7C0E5}" dt="2022-02-18T03:02:11.885" v="5783" actId="164"/>
          <ac:spMkLst>
            <pc:docMk/>
            <pc:sldMk cId="2803200624" sldId="293"/>
            <ac:spMk id="14" creationId="{9B26FECE-05AF-4E8A-A0A3-D677E1BB9789}"/>
          </ac:spMkLst>
        </pc:spChg>
        <pc:spChg chg="add mod">
          <ac:chgData name="linyd@gcu.edu.cn" userId="b8e7e040dcb4f74d" providerId="LiveId" clId="{B354B9F7-0C31-43D2-A7E5-4A546CF7C0E5}" dt="2022-02-18T03:02:11.885" v="5783" actId="164"/>
          <ac:spMkLst>
            <pc:docMk/>
            <pc:sldMk cId="2803200624" sldId="293"/>
            <ac:spMk id="15" creationId="{BBD5EE57-B93B-4A23-8C3D-0C2BCC050C64}"/>
          </ac:spMkLst>
        </pc:spChg>
        <pc:spChg chg="add mod">
          <ac:chgData name="linyd@gcu.edu.cn" userId="b8e7e040dcb4f74d" providerId="LiveId" clId="{B354B9F7-0C31-43D2-A7E5-4A546CF7C0E5}" dt="2022-02-18T03:02:11.885" v="5783" actId="164"/>
          <ac:spMkLst>
            <pc:docMk/>
            <pc:sldMk cId="2803200624" sldId="293"/>
            <ac:spMk id="16" creationId="{1AAC70CF-9BE0-4DA2-BFEC-B6F784FE26CA}"/>
          </ac:spMkLst>
        </pc:spChg>
        <pc:spChg chg="add mod">
          <ac:chgData name="linyd@gcu.edu.cn" userId="b8e7e040dcb4f74d" providerId="LiveId" clId="{B354B9F7-0C31-43D2-A7E5-4A546CF7C0E5}" dt="2022-02-18T03:02:11.885" v="5783" actId="164"/>
          <ac:spMkLst>
            <pc:docMk/>
            <pc:sldMk cId="2803200624" sldId="293"/>
            <ac:spMk id="17" creationId="{AFA6CBE3-0655-4223-A40B-216736C94327}"/>
          </ac:spMkLst>
        </pc:spChg>
        <pc:spChg chg="add mod">
          <ac:chgData name="linyd@gcu.edu.cn" userId="b8e7e040dcb4f74d" providerId="LiveId" clId="{B354B9F7-0C31-43D2-A7E5-4A546CF7C0E5}" dt="2022-02-18T03:02:11.885" v="5783" actId="164"/>
          <ac:spMkLst>
            <pc:docMk/>
            <pc:sldMk cId="2803200624" sldId="293"/>
            <ac:spMk id="18" creationId="{EC2EC2D5-A6BC-4D0A-8C94-32322D812B7D}"/>
          </ac:spMkLst>
        </pc:spChg>
        <pc:spChg chg="add mod">
          <ac:chgData name="linyd@gcu.edu.cn" userId="b8e7e040dcb4f74d" providerId="LiveId" clId="{B354B9F7-0C31-43D2-A7E5-4A546CF7C0E5}" dt="2022-02-18T03:02:34.744" v="5796" actId="1076"/>
          <ac:spMkLst>
            <pc:docMk/>
            <pc:sldMk cId="2803200624" sldId="293"/>
            <ac:spMk id="19" creationId="{A846E4A7-E1B1-473F-AFEE-B7FB92D40C54}"/>
          </ac:spMkLst>
        </pc:spChg>
        <pc:spChg chg="add mod">
          <ac:chgData name="linyd@gcu.edu.cn" userId="b8e7e040dcb4f74d" providerId="LiveId" clId="{B354B9F7-0C31-43D2-A7E5-4A546CF7C0E5}" dt="2022-02-18T03:02:11.885" v="5783" actId="164"/>
          <ac:spMkLst>
            <pc:docMk/>
            <pc:sldMk cId="2803200624" sldId="293"/>
            <ac:spMk id="20" creationId="{81D3A19D-A972-48D2-803A-E44F03B0F197}"/>
          </ac:spMkLst>
        </pc:spChg>
        <pc:spChg chg="add mod">
          <ac:chgData name="linyd@gcu.edu.cn" userId="b8e7e040dcb4f74d" providerId="LiveId" clId="{B354B9F7-0C31-43D2-A7E5-4A546CF7C0E5}" dt="2022-02-18T03:02:11.885" v="5783" actId="164"/>
          <ac:spMkLst>
            <pc:docMk/>
            <pc:sldMk cId="2803200624" sldId="293"/>
            <ac:spMk id="21" creationId="{6E7946FF-6F10-4768-A014-D78B2D4E4021}"/>
          </ac:spMkLst>
        </pc:spChg>
        <pc:spChg chg="add mod">
          <ac:chgData name="linyd@gcu.edu.cn" userId="b8e7e040dcb4f74d" providerId="LiveId" clId="{B354B9F7-0C31-43D2-A7E5-4A546CF7C0E5}" dt="2022-02-18T03:02:11.885" v="5783" actId="164"/>
          <ac:spMkLst>
            <pc:docMk/>
            <pc:sldMk cId="2803200624" sldId="293"/>
            <ac:spMk id="22" creationId="{A33C7336-4D0C-409D-9B51-F1412E421032}"/>
          </ac:spMkLst>
        </pc:spChg>
        <pc:spChg chg="add mod">
          <ac:chgData name="linyd@gcu.edu.cn" userId="b8e7e040dcb4f74d" providerId="LiveId" clId="{B354B9F7-0C31-43D2-A7E5-4A546CF7C0E5}" dt="2022-02-18T03:02:11.885" v="5783" actId="164"/>
          <ac:spMkLst>
            <pc:docMk/>
            <pc:sldMk cId="2803200624" sldId="293"/>
            <ac:spMk id="23" creationId="{F89DEC39-B788-4226-9FED-EA8A6D5B4D04}"/>
          </ac:spMkLst>
        </pc:spChg>
        <pc:spChg chg="add mod">
          <ac:chgData name="linyd@gcu.edu.cn" userId="b8e7e040dcb4f74d" providerId="LiveId" clId="{B354B9F7-0C31-43D2-A7E5-4A546CF7C0E5}" dt="2022-02-18T03:02:11.885" v="5783" actId="164"/>
          <ac:spMkLst>
            <pc:docMk/>
            <pc:sldMk cId="2803200624" sldId="293"/>
            <ac:spMk id="24" creationId="{FD614A01-9404-42F9-A732-8EA96C604015}"/>
          </ac:spMkLst>
        </pc:spChg>
        <pc:spChg chg="add mod">
          <ac:chgData name="linyd@gcu.edu.cn" userId="b8e7e040dcb4f74d" providerId="LiveId" clId="{B354B9F7-0C31-43D2-A7E5-4A546CF7C0E5}" dt="2022-02-18T03:02:11.885" v="5783" actId="164"/>
          <ac:spMkLst>
            <pc:docMk/>
            <pc:sldMk cId="2803200624" sldId="293"/>
            <ac:spMk id="25" creationId="{3C4EC11E-9826-4DBE-AB88-E014E2FB0D08}"/>
          </ac:spMkLst>
        </pc:spChg>
        <pc:spChg chg="add mod">
          <ac:chgData name="linyd@gcu.edu.cn" userId="b8e7e040dcb4f74d" providerId="LiveId" clId="{B354B9F7-0C31-43D2-A7E5-4A546CF7C0E5}" dt="2022-02-18T03:02:11.885" v="5783" actId="164"/>
          <ac:spMkLst>
            <pc:docMk/>
            <pc:sldMk cId="2803200624" sldId="293"/>
            <ac:spMk id="26" creationId="{99E7F065-FE70-4E4D-81C7-F8104E364CC4}"/>
          </ac:spMkLst>
        </pc:spChg>
        <pc:spChg chg="mod">
          <ac:chgData name="linyd@gcu.edu.cn" userId="b8e7e040dcb4f74d" providerId="LiveId" clId="{B354B9F7-0C31-43D2-A7E5-4A546CF7C0E5}" dt="2022-02-18T03:02:52.736" v="5798" actId="571"/>
          <ac:spMkLst>
            <pc:docMk/>
            <pc:sldMk cId="2803200624" sldId="293"/>
            <ac:spMk id="29" creationId="{A192E541-6574-4CCE-BD76-213538046AD8}"/>
          </ac:spMkLst>
        </pc:spChg>
        <pc:spChg chg="mod">
          <ac:chgData name="linyd@gcu.edu.cn" userId="b8e7e040dcb4f74d" providerId="LiveId" clId="{B354B9F7-0C31-43D2-A7E5-4A546CF7C0E5}" dt="2022-02-18T03:02:52.736" v="5798" actId="571"/>
          <ac:spMkLst>
            <pc:docMk/>
            <pc:sldMk cId="2803200624" sldId="293"/>
            <ac:spMk id="30" creationId="{26BEBC29-91A5-4746-BC4F-3A725E1AA1FE}"/>
          </ac:spMkLst>
        </pc:spChg>
        <pc:spChg chg="mod">
          <ac:chgData name="linyd@gcu.edu.cn" userId="b8e7e040dcb4f74d" providerId="LiveId" clId="{B354B9F7-0C31-43D2-A7E5-4A546CF7C0E5}" dt="2022-02-18T03:02:52.736" v="5798" actId="571"/>
          <ac:spMkLst>
            <pc:docMk/>
            <pc:sldMk cId="2803200624" sldId="293"/>
            <ac:spMk id="31" creationId="{B29CC02D-EB1E-4EE9-B09B-98B77CFAF569}"/>
          </ac:spMkLst>
        </pc:spChg>
        <pc:spChg chg="mod">
          <ac:chgData name="linyd@gcu.edu.cn" userId="b8e7e040dcb4f74d" providerId="LiveId" clId="{B354B9F7-0C31-43D2-A7E5-4A546CF7C0E5}" dt="2022-02-18T03:02:52.736" v="5798" actId="571"/>
          <ac:spMkLst>
            <pc:docMk/>
            <pc:sldMk cId="2803200624" sldId="293"/>
            <ac:spMk id="32" creationId="{63DA30FF-1E3A-4A3A-A2D3-72684CD88A7A}"/>
          </ac:spMkLst>
        </pc:spChg>
        <pc:spChg chg="mod">
          <ac:chgData name="linyd@gcu.edu.cn" userId="b8e7e040dcb4f74d" providerId="LiveId" clId="{B354B9F7-0C31-43D2-A7E5-4A546CF7C0E5}" dt="2022-02-18T03:02:52.736" v="5798" actId="571"/>
          <ac:spMkLst>
            <pc:docMk/>
            <pc:sldMk cId="2803200624" sldId="293"/>
            <ac:spMk id="33" creationId="{1C76A58A-35F1-495F-A2E6-4D8071680FEA}"/>
          </ac:spMkLst>
        </pc:spChg>
        <pc:spChg chg="mod">
          <ac:chgData name="linyd@gcu.edu.cn" userId="b8e7e040dcb4f74d" providerId="LiveId" clId="{B354B9F7-0C31-43D2-A7E5-4A546CF7C0E5}" dt="2022-02-18T03:02:52.736" v="5798" actId="571"/>
          <ac:spMkLst>
            <pc:docMk/>
            <pc:sldMk cId="2803200624" sldId="293"/>
            <ac:spMk id="34" creationId="{0814BCB3-57B7-476B-8C5E-BC00AD412D9B}"/>
          </ac:spMkLst>
        </pc:spChg>
        <pc:spChg chg="mod">
          <ac:chgData name="linyd@gcu.edu.cn" userId="b8e7e040dcb4f74d" providerId="LiveId" clId="{B354B9F7-0C31-43D2-A7E5-4A546CF7C0E5}" dt="2022-02-18T03:02:52.736" v="5798" actId="571"/>
          <ac:spMkLst>
            <pc:docMk/>
            <pc:sldMk cId="2803200624" sldId="293"/>
            <ac:spMk id="35" creationId="{B991F238-CBE3-42DF-804E-DF314C3D97B8}"/>
          </ac:spMkLst>
        </pc:spChg>
        <pc:spChg chg="mod">
          <ac:chgData name="linyd@gcu.edu.cn" userId="b8e7e040dcb4f74d" providerId="LiveId" clId="{B354B9F7-0C31-43D2-A7E5-4A546CF7C0E5}" dt="2022-02-18T03:02:52.736" v="5798" actId="571"/>
          <ac:spMkLst>
            <pc:docMk/>
            <pc:sldMk cId="2803200624" sldId="293"/>
            <ac:spMk id="36" creationId="{79E95153-8A6D-4DAD-B6A6-8E147671E56C}"/>
          </ac:spMkLst>
        </pc:spChg>
        <pc:spChg chg="mod">
          <ac:chgData name="linyd@gcu.edu.cn" userId="b8e7e040dcb4f74d" providerId="LiveId" clId="{B354B9F7-0C31-43D2-A7E5-4A546CF7C0E5}" dt="2022-02-18T03:02:52.736" v="5798" actId="571"/>
          <ac:spMkLst>
            <pc:docMk/>
            <pc:sldMk cId="2803200624" sldId="293"/>
            <ac:spMk id="37" creationId="{8851E4B3-B936-4E2E-A321-3D90131E1E4A}"/>
          </ac:spMkLst>
        </pc:spChg>
        <pc:spChg chg="mod">
          <ac:chgData name="linyd@gcu.edu.cn" userId="b8e7e040dcb4f74d" providerId="LiveId" clId="{B354B9F7-0C31-43D2-A7E5-4A546CF7C0E5}" dt="2022-02-18T03:02:52.736" v="5798" actId="571"/>
          <ac:spMkLst>
            <pc:docMk/>
            <pc:sldMk cId="2803200624" sldId="293"/>
            <ac:spMk id="38" creationId="{92C1858A-AC0D-4439-BD09-8DE2D924038B}"/>
          </ac:spMkLst>
        </pc:spChg>
        <pc:spChg chg="mod">
          <ac:chgData name="linyd@gcu.edu.cn" userId="b8e7e040dcb4f74d" providerId="LiveId" clId="{B354B9F7-0C31-43D2-A7E5-4A546CF7C0E5}" dt="2022-02-18T03:02:52.736" v="5798" actId="571"/>
          <ac:spMkLst>
            <pc:docMk/>
            <pc:sldMk cId="2803200624" sldId="293"/>
            <ac:spMk id="39" creationId="{EA8EEF83-6F49-4928-AA2C-0446C3C97DB0}"/>
          </ac:spMkLst>
        </pc:spChg>
        <pc:spChg chg="mod">
          <ac:chgData name="linyd@gcu.edu.cn" userId="b8e7e040dcb4f74d" providerId="LiveId" clId="{B354B9F7-0C31-43D2-A7E5-4A546CF7C0E5}" dt="2022-02-18T03:02:52.736" v="5798" actId="571"/>
          <ac:spMkLst>
            <pc:docMk/>
            <pc:sldMk cId="2803200624" sldId="293"/>
            <ac:spMk id="40" creationId="{231150B4-55B8-471F-933E-0107C48E9A2D}"/>
          </ac:spMkLst>
        </pc:spChg>
        <pc:spChg chg="del mod">
          <ac:chgData name="linyd@gcu.edu.cn" userId="b8e7e040dcb4f74d" providerId="LiveId" clId="{B354B9F7-0C31-43D2-A7E5-4A546CF7C0E5}" dt="2022-02-18T03:03:01.425" v="5800" actId="478"/>
          <ac:spMkLst>
            <pc:docMk/>
            <pc:sldMk cId="2803200624" sldId="293"/>
            <ac:spMk id="41" creationId="{D1854390-1105-4EF8-9650-1A76CD096E7D}"/>
          </ac:spMkLst>
        </pc:spChg>
        <pc:spChg chg="add mod">
          <ac:chgData name="linyd@gcu.edu.cn" userId="b8e7e040dcb4f74d" providerId="LiveId" clId="{B354B9F7-0C31-43D2-A7E5-4A546CF7C0E5}" dt="2022-02-18T03:02:54.470" v="5799" actId="20577"/>
          <ac:spMkLst>
            <pc:docMk/>
            <pc:sldMk cId="2803200624" sldId="293"/>
            <ac:spMk id="42" creationId="{8376E9EE-FEA1-4948-83F9-D281DD0CD2F0}"/>
          </ac:spMkLst>
        </pc:spChg>
        <pc:spChg chg="add del">
          <ac:chgData name="linyd@gcu.edu.cn" userId="b8e7e040dcb4f74d" providerId="LiveId" clId="{B354B9F7-0C31-43D2-A7E5-4A546CF7C0E5}" dt="2022-02-18T03:03:16.266" v="5802" actId="478"/>
          <ac:spMkLst>
            <pc:docMk/>
            <pc:sldMk cId="2803200624" sldId="293"/>
            <ac:spMk id="43" creationId="{3256ADB8-BCD5-4304-8139-C5277F4D1AEC}"/>
          </ac:spMkLst>
        </pc:spChg>
        <pc:spChg chg="add mod">
          <ac:chgData name="linyd@gcu.edu.cn" userId="b8e7e040dcb4f74d" providerId="LiveId" clId="{B354B9F7-0C31-43D2-A7E5-4A546CF7C0E5}" dt="2022-02-18T03:03:50.079" v="5809" actId="1582"/>
          <ac:spMkLst>
            <pc:docMk/>
            <pc:sldMk cId="2803200624" sldId="293"/>
            <ac:spMk id="47" creationId="{C1BD6AA1-5C0E-4A91-BFE7-13B5339BBBC2}"/>
          </ac:spMkLst>
        </pc:spChg>
        <pc:spChg chg="add mod">
          <ac:chgData name="linyd@gcu.edu.cn" userId="b8e7e040dcb4f74d" providerId="LiveId" clId="{B354B9F7-0C31-43D2-A7E5-4A546CF7C0E5}" dt="2022-02-18T03:04:08.079" v="5820" actId="1076"/>
          <ac:spMkLst>
            <pc:docMk/>
            <pc:sldMk cId="2803200624" sldId="293"/>
            <ac:spMk id="48" creationId="{3E2B5A08-8FD5-4AB6-B9CE-27C1677CA73E}"/>
          </ac:spMkLst>
        </pc:spChg>
        <pc:spChg chg="add mod">
          <ac:chgData name="linyd@gcu.edu.cn" userId="b8e7e040dcb4f74d" providerId="LiveId" clId="{B354B9F7-0C31-43D2-A7E5-4A546CF7C0E5}" dt="2022-02-18T03:05:18.295" v="5847" actId="1076"/>
          <ac:spMkLst>
            <pc:docMk/>
            <pc:sldMk cId="2803200624" sldId="293"/>
            <ac:spMk id="49" creationId="{3109C187-C552-43F5-8A0C-1F32704BFA53}"/>
          </ac:spMkLst>
        </pc:spChg>
        <pc:spChg chg="add mod">
          <ac:chgData name="linyd@gcu.edu.cn" userId="b8e7e040dcb4f74d" providerId="LiveId" clId="{B354B9F7-0C31-43D2-A7E5-4A546CF7C0E5}" dt="2022-02-18T03:05:23.391" v="5850" actId="20577"/>
          <ac:spMkLst>
            <pc:docMk/>
            <pc:sldMk cId="2803200624" sldId="293"/>
            <ac:spMk id="50" creationId="{3E52ACBC-72DA-4AC7-A843-B807791F5AA5}"/>
          </ac:spMkLst>
        </pc:spChg>
        <pc:grpChg chg="add mod">
          <ac:chgData name="linyd@gcu.edu.cn" userId="b8e7e040dcb4f74d" providerId="LiveId" clId="{B354B9F7-0C31-43D2-A7E5-4A546CF7C0E5}" dt="2022-02-18T03:02:16.103" v="5784" actId="1076"/>
          <ac:grpSpMkLst>
            <pc:docMk/>
            <pc:sldMk cId="2803200624" sldId="293"/>
            <ac:grpSpMk id="27" creationId="{999D0166-3A4F-4BE5-B701-397587AB0FC6}"/>
          </ac:grpSpMkLst>
        </pc:grpChg>
        <pc:grpChg chg="add mod">
          <ac:chgData name="linyd@gcu.edu.cn" userId="b8e7e040dcb4f74d" providerId="LiveId" clId="{B354B9F7-0C31-43D2-A7E5-4A546CF7C0E5}" dt="2022-02-18T03:02:52.736" v="5798" actId="571"/>
          <ac:grpSpMkLst>
            <pc:docMk/>
            <pc:sldMk cId="2803200624" sldId="293"/>
            <ac:grpSpMk id="28" creationId="{4FBDF865-FC2D-4EE8-8377-DFA6D307EDBC}"/>
          </ac:grpSpMkLst>
        </pc:grpChg>
        <pc:cxnChg chg="add mod">
          <ac:chgData name="linyd@gcu.edu.cn" userId="b8e7e040dcb4f74d" providerId="LiveId" clId="{B354B9F7-0C31-43D2-A7E5-4A546CF7C0E5}" dt="2022-02-18T03:03:32.103" v="5806" actId="1582"/>
          <ac:cxnSpMkLst>
            <pc:docMk/>
            <pc:sldMk cId="2803200624" sldId="293"/>
            <ac:cxnSpMk id="45" creationId="{3816666F-F222-4AF1-9393-26B7B0C813E7}"/>
          </ac:cxnSpMkLst>
        </pc:cxnChg>
      </pc:sldChg>
      <pc:sldChg chg="addSp modSp new mod">
        <pc:chgData name="linyd@gcu.edu.cn" userId="b8e7e040dcb4f74d" providerId="LiveId" clId="{B354B9F7-0C31-43D2-A7E5-4A546CF7C0E5}" dt="2022-02-18T03:12:48.384" v="6075" actId="20577"/>
        <pc:sldMkLst>
          <pc:docMk/>
          <pc:sldMk cId="1949389949" sldId="294"/>
        </pc:sldMkLst>
        <pc:spChg chg="mod">
          <ac:chgData name="linyd@gcu.edu.cn" userId="b8e7e040dcb4f74d" providerId="LiveId" clId="{B354B9F7-0C31-43D2-A7E5-4A546CF7C0E5}" dt="2022-02-18T03:09:04.437" v="5852"/>
          <ac:spMkLst>
            <pc:docMk/>
            <pc:sldMk cId="1949389949" sldId="294"/>
            <ac:spMk id="2" creationId="{188673F4-3B8C-4159-9384-E2CF34FA61D0}"/>
          </ac:spMkLst>
        </pc:spChg>
        <pc:spChg chg="mod">
          <ac:chgData name="linyd@gcu.edu.cn" userId="b8e7e040dcb4f74d" providerId="LiveId" clId="{B354B9F7-0C31-43D2-A7E5-4A546CF7C0E5}" dt="2022-02-18T03:11:10.001" v="6020" actId="20577"/>
          <ac:spMkLst>
            <pc:docMk/>
            <pc:sldMk cId="1949389949" sldId="294"/>
            <ac:spMk id="3" creationId="{F0CC3D34-F3BD-4209-8C53-AB4DAA912104}"/>
          </ac:spMkLst>
        </pc:spChg>
        <pc:spChg chg="add mod">
          <ac:chgData name="linyd@gcu.edu.cn" userId="b8e7e040dcb4f74d" providerId="LiveId" clId="{B354B9F7-0C31-43D2-A7E5-4A546CF7C0E5}" dt="2022-02-18T03:12:48.384" v="6075" actId="20577"/>
          <ac:spMkLst>
            <pc:docMk/>
            <pc:sldMk cId="1949389949" sldId="294"/>
            <ac:spMk id="4" creationId="{B00E8912-AA5A-431D-9655-22B2B5ADB8F1}"/>
          </ac:spMkLst>
        </pc:spChg>
      </pc:sldChg>
      <pc:sldChg chg="del">
        <pc:chgData name="linyd@gcu.edu.cn" userId="b8e7e040dcb4f74d" providerId="LiveId" clId="{B354B9F7-0C31-43D2-A7E5-4A546CF7C0E5}" dt="2022-02-17T10:42:47.886" v="95" actId="47"/>
        <pc:sldMkLst>
          <pc:docMk/>
          <pc:sldMk cId="3200545886" sldId="294"/>
        </pc:sldMkLst>
      </pc:sldChg>
      <pc:sldChg chg="del">
        <pc:chgData name="linyd@gcu.edu.cn" userId="b8e7e040dcb4f74d" providerId="LiveId" clId="{B354B9F7-0C31-43D2-A7E5-4A546CF7C0E5}" dt="2022-02-17T10:42:47.886" v="95" actId="47"/>
        <pc:sldMkLst>
          <pc:docMk/>
          <pc:sldMk cId="2726465812" sldId="295"/>
        </pc:sldMkLst>
      </pc:sldChg>
      <pc:sldChg chg="del">
        <pc:chgData name="linyd@gcu.edu.cn" userId="b8e7e040dcb4f74d" providerId="LiveId" clId="{B354B9F7-0C31-43D2-A7E5-4A546CF7C0E5}" dt="2022-02-17T10:42:47.886" v="95" actId="47"/>
        <pc:sldMkLst>
          <pc:docMk/>
          <pc:sldMk cId="3719439233" sldId="296"/>
        </pc:sldMkLst>
      </pc:sldChg>
      <pc:sldChg chg="del">
        <pc:chgData name="linyd@gcu.edu.cn" userId="b8e7e040dcb4f74d" providerId="LiveId" clId="{B354B9F7-0C31-43D2-A7E5-4A546CF7C0E5}" dt="2022-02-17T10:42:47.886" v="95" actId="47"/>
        <pc:sldMkLst>
          <pc:docMk/>
          <pc:sldMk cId="3213236721" sldId="297"/>
        </pc:sldMkLst>
      </pc:sldChg>
      <pc:sldChg chg="del">
        <pc:chgData name="linyd@gcu.edu.cn" userId="b8e7e040dcb4f74d" providerId="LiveId" clId="{B354B9F7-0C31-43D2-A7E5-4A546CF7C0E5}" dt="2022-02-17T10:42:47.886" v="95" actId="47"/>
        <pc:sldMkLst>
          <pc:docMk/>
          <pc:sldMk cId="3457955521" sldId="298"/>
        </pc:sldMkLst>
      </pc:sldChg>
      <pc:sldChg chg="del">
        <pc:chgData name="linyd@gcu.edu.cn" userId="b8e7e040dcb4f74d" providerId="LiveId" clId="{B354B9F7-0C31-43D2-A7E5-4A546CF7C0E5}" dt="2022-02-17T10:42:47.886" v="95" actId="47"/>
        <pc:sldMkLst>
          <pc:docMk/>
          <pc:sldMk cId="3734038973" sldId="299"/>
        </pc:sldMkLst>
      </pc:sldChg>
      <pc:sldChg chg="del">
        <pc:chgData name="linyd@gcu.edu.cn" userId="b8e7e040dcb4f74d" providerId="LiveId" clId="{B354B9F7-0C31-43D2-A7E5-4A546CF7C0E5}" dt="2022-02-17T10:42:47.886" v="95" actId="47"/>
        <pc:sldMkLst>
          <pc:docMk/>
          <pc:sldMk cId="2788136715" sldId="300"/>
        </pc:sldMkLst>
      </pc:sldChg>
      <pc:sldChg chg="del">
        <pc:chgData name="linyd@gcu.edu.cn" userId="b8e7e040dcb4f74d" providerId="LiveId" clId="{B354B9F7-0C31-43D2-A7E5-4A546CF7C0E5}" dt="2022-02-17T10:42:47.886" v="95" actId="47"/>
        <pc:sldMkLst>
          <pc:docMk/>
          <pc:sldMk cId="1428977253" sldId="301"/>
        </pc:sldMkLst>
      </pc:sldChg>
      <pc:sldChg chg="del">
        <pc:chgData name="linyd@gcu.edu.cn" userId="b8e7e040dcb4f74d" providerId="LiveId" clId="{B354B9F7-0C31-43D2-A7E5-4A546CF7C0E5}" dt="2022-02-17T10:42:47.886" v="95" actId="47"/>
        <pc:sldMkLst>
          <pc:docMk/>
          <pc:sldMk cId="945809624" sldId="302"/>
        </pc:sldMkLst>
      </pc:sldChg>
      <pc:sldChg chg="addSp modSp mod modAnim">
        <pc:chgData name="linyd@gcu.edu.cn" userId="b8e7e040dcb4f74d" providerId="LiveId" clId="{B354B9F7-0C31-43D2-A7E5-4A546CF7C0E5}" dt="2022-02-19T16:04:22.146" v="6566" actId="1076"/>
        <pc:sldMkLst>
          <pc:docMk/>
          <pc:sldMk cId="823010075" sldId="305"/>
        </pc:sldMkLst>
        <pc:spChg chg="mod">
          <ac:chgData name="linyd@gcu.edu.cn" userId="b8e7e040dcb4f74d" providerId="LiveId" clId="{B354B9F7-0C31-43D2-A7E5-4A546CF7C0E5}" dt="2022-02-19T16:01:17.525" v="6533" actId="21"/>
          <ac:spMkLst>
            <pc:docMk/>
            <pc:sldMk cId="823010075" sldId="305"/>
            <ac:spMk id="3" creationId="{69265034-0824-4187-A515-281186783C37}"/>
          </ac:spMkLst>
        </pc:spChg>
        <pc:spChg chg="add mod">
          <ac:chgData name="linyd@gcu.edu.cn" userId="b8e7e040dcb4f74d" providerId="LiveId" clId="{B354B9F7-0C31-43D2-A7E5-4A546CF7C0E5}" dt="2022-02-19T16:02:32.066" v="6558" actId="1076"/>
          <ac:spMkLst>
            <pc:docMk/>
            <pc:sldMk cId="823010075" sldId="305"/>
            <ac:spMk id="7" creationId="{8483F8EE-F478-4031-94B8-2681290A7D15}"/>
          </ac:spMkLst>
        </pc:spChg>
        <pc:spChg chg="add mod">
          <ac:chgData name="linyd@gcu.edu.cn" userId="b8e7e040dcb4f74d" providerId="LiveId" clId="{B354B9F7-0C31-43D2-A7E5-4A546CF7C0E5}" dt="2022-02-19T16:03:16.306" v="6563" actId="1076"/>
          <ac:spMkLst>
            <pc:docMk/>
            <pc:sldMk cId="823010075" sldId="305"/>
            <ac:spMk id="8" creationId="{ADBDA2CA-6D8C-4059-9CFE-A7FC1398C0C8}"/>
          </ac:spMkLst>
        </pc:spChg>
        <pc:picChg chg="add mod">
          <ac:chgData name="linyd@gcu.edu.cn" userId="b8e7e040dcb4f74d" providerId="LiveId" clId="{B354B9F7-0C31-43D2-A7E5-4A546CF7C0E5}" dt="2022-02-19T16:02:41.418" v="6560" actId="1076"/>
          <ac:picMkLst>
            <pc:docMk/>
            <pc:sldMk cId="823010075" sldId="305"/>
            <ac:picMk id="5" creationId="{7ED782CB-EB89-49A1-A00F-C9B1F833910E}"/>
          </ac:picMkLst>
        </pc:picChg>
        <pc:picChg chg="add mod">
          <ac:chgData name="linyd@gcu.edu.cn" userId="b8e7e040dcb4f74d" providerId="LiveId" clId="{B354B9F7-0C31-43D2-A7E5-4A546CF7C0E5}" dt="2022-02-19T16:04:22.146" v="6566" actId="1076"/>
          <ac:picMkLst>
            <pc:docMk/>
            <pc:sldMk cId="823010075" sldId="305"/>
            <ac:picMk id="10" creationId="{5495CFC8-4E46-4155-B515-2D6AB3792C10}"/>
          </ac:picMkLst>
        </pc:picChg>
      </pc:sldChg>
      <pc:sldChg chg="addSp delSp modSp new mod modAnim">
        <pc:chgData name="linyd@gcu.edu.cn" userId="b8e7e040dcb4f74d" providerId="LiveId" clId="{B354B9F7-0C31-43D2-A7E5-4A546CF7C0E5}" dt="2022-02-19T16:15:44.714" v="7113" actId="207"/>
        <pc:sldMkLst>
          <pc:docMk/>
          <pc:sldMk cId="2231886240" sldId="306"/>
        </pc:sldMkLst>
        <pc:spChg chg="mod">
          <ac:chgData name="linyd@gcu.edu.cn" userId="b8e7e040dcb4f74d" providerId="LiveId" clId="{B354B9F7-0C31-43D2-A7E5-4A546CF7C0E5}" dt="2022-02-19T16:05:43.165" v="6576" actId="20577"/>
          <ac:spMkLst>
            <pc:docMk/>
            <pc:sldMk cId="2231886240" sldId="306"/>
            <ac:spMk id="2" creationId="{E3357465-88F3-4E31-AFA6-68E37F02E85C}"/>
          </ac:spMkLst>
        </pc:spChg>
        <pc:spChg chg="mod">
          <ac:chgData name="linyd@gcu.edu.cn" userId="b8e7e040dcb4f74d" providerId="LiveId" clId="{B354B9F7-0C31-43D2-A7E5-4A546CF7C0E5}" dt="2022-02-19T16:15:44.714" v="7113" actId="207"/>
          <ac:spMkLst>
            <pc:docMk/>
            <pc:sldMk cId="2231886240" sldId="306"/>
            <ac:spMk id="3" creationId="{6CE28EAB-AF44-4BDE-8488-04357A1B88FC}"/>
          </ac:spMkLst>
        </pc:spChg>
        <pc:picChg chg="add del mod">
          <ac:chgData name="linyd@gcu.edu.cn" userId="b8e7e040dcb4f74d" providerId="LiveId" clId="{B354B9F7-0C31-43D2-A7E5-4A546CF7C0E5}" dt="2022-02-19T16:11:36.401" v="6764" actId="478"/>
          <ac:picMkLst>
            <pc:docMk/>
            <pc:sldMk cId="2231886240" sldId="306"/>
            <ac:picMk id="5" creationId="{01C159EF-6574-458C-9393-328F78FCA817}"/>
          </ac:picMkLst>
        </pc:picChg>
        <pc:picChg chg="add mod">
          <ac:chgData name="linyd@gcu.edu.cn" userId="b8e7e040dcb4f74d" providerId="LiveId" clId="{B354B9F7-0C31-43D2-A7E5-4A546CF7C0E5}" dt="2022-02-19T16:15:21.938" v="7110" actId="1076"/>
          <ac:picMkLst>
            <pc:docMk/>
            <pc:sldMk cId="2231886240" sldId="306"/>
            <ac:picMk id="7" creationId="{9D64355C-8AEF-436B-AC08-DC87ABDA63E7}"/>
          </ac:picMkLst>
        </pc:picChg>
      </pc:sldChg>
      <pc:sldChg chg="addSp modSp new mod">
        <pc:chgData name="linyd@gcu.edu.cn" userId="b8e7e040dcb4f74d" providerId="LiveId" clId="{B354B9F7-0C31-43D2-A7E5-4A546CF7C0E5}" dt="2022-02-19T16:19:45.379" v="7344" actId="207"/>
        <pc:sldMkLst>
          <pc:docMk/>
          <pc:sldMk cId="874256420" sldId="307"/>
        </pc:sldMkLst>
        <pc:spChg chg="mod">
          <ac:chgData name="linyd@gcu.edu.cn" userId="b8e7e040dcb4f74d" providerId="LiveId" clId="{B354B9F7-0C31-43D2-A7E5-4A546CF7C0E5}" dt="2022-02-19T16:16:22.049" v="7115"/>
          <ac:spMkLst>
            <pc:docMk/>
            <pc:sldMk cId="874256420" sldId="307"/>
            <ac:spMk id="2" creationId="{E60D9C4C-36EF-4C76-903A-37D513868A77}"/>
          </ac:spMkLst>
        </pc:spChg>
        <pc:spChg chg="mod">
          <ac:chgData name="linyd@gcu.edu.cn" userId="b8e7e040dcb4f74d" providerId="LiveId" clId="{B354B9F7-0C31-43D2-A7E5-4A546CF7C0E5}" dt="2022-02-19T16:19:45.379" v="7344" actId="207"/>
          <ac:spMkLst>
            <pc:docMk/>
            <pc:sldMk cId="874256420" sldId="307"/>
            <ac:spMk id="3" creationId="{6202399B-D027-4CEF-8213-0340EE21BADA}"/>
          </ac:spMkLst>
        </pc:spChg>
        <pc:picChg chg="add mod">
          <ac:chgData name="linyd@gcu.edu.cn" userId="b8e7e040dcb4f74d" providerId="LiveId" clId="{B354B9F7-0C31-43D2-A7E5-4A546CF7C0E5}" dt="2022-02-19T16:19:38.578" v="7343" actId="1076"/>
          <ac:picMkLst>
            <pc:docMk/>
            <pc:sldMk cId="874256420" sldId="307"/>
            <ac:picMk id="5" creationId="{67ABCF6C-4193-40FE-BCA3-889CCADE6C84}"/>
          </ac:picMkLst>
        </pc:picChg>
      </pc:sldChg>
      <pc:sldChg chg="addSp delSp modSp add mod modAnim">
        <pc:chgData name="linyd@gcu.edu.cn" userId="b8e7e040dcb4f74d" providerId="LiveId" clId="{B354B9F7-0C31-43D2-A7E5-4A546CF7C0E5}" dt="2022-02-19T16:28:15.304" v="7816" actId="207"/>
        <pc:sldMkLst>
          <pc:docMk/>
          <pc:sldMk cId="3199402511" sldId="308"/>
        </pc:sldMkLst>
        <pc:spChg chg="mod">
          <ac:chgData name="linyd@gcu.edu.cn" userId="b8e7e040dcb4f74d" providerId="LiveId" clId="{B354B9F7-0C31-43D2-A7E5-4A546CF7C0E5}" dt="2022-02-19T16:28:15.304" v="7816" actId="207"/>
          <ac:spMkLst>
            <pc:docMk/>
            <pc:sldMk cId="3199402511" sldId="308"/>
            <ac:spMk id="3" creationId="{6202399B-D027-4CEF-8213-0340EE21BADA}"/>
          </ac:spMkLst>
        </pc:spChg>
        <pc:picChg chg="del">
          <ac:chgData name="linyd@gcu.edu.cn" userId="b8e7e040dcb4f74d" providerId="LiveId" clId="{B354B9F7-0C31-43D2-A7E5-4A546CF7C0E5}" dt="2022-02-19T16:20:51.314" v="7467" actId="478"/>
          <ac:picMkLst>
            <pc:docMk/>
            <pc:sldMk cId="3199402511" sldId="308"/>
            <ac:picMk id="5" creationId="{67ABCF6C-4193-40FE-BCA3-889CCADE6C84}"/>
          </ac:picMkLst>
        </pc:picChg>
        <pc:picChg chg="add mod">
          <ac:chgData name="linyd@gcu.edu.cn" userId="b8e7e040dcb4f74d" providerId="LiveId" clId="{B354B9F7-0C31-43D2-A7E5-4A546CF7C0E5}" dt="2022-02-19T16:27:52.770" v="7814" actId="1076"/>
          <ac:picMkLst>
            <pc:docMk/>
            <pc:sldMk cId="3199402511" sldId="308"/>
            <ac:picMk id="6" creationId="{8EC4D7D5-F94B-4B24-98B4-6B30E2D10A2F}"/>
          </ac:picMkLst>
        </pc:picChg>
      </pc:sldChg>
      <pc:sldChg chg="addSp modSp new mod modAnim">
        <pc:chgData name="linyd@gcu.edu.cn" userId="b8e7e040dcb4f74d" providerId="LiveId" clId="{B354B9F7-0C31-43D2-A7E5-4A546CF7C0E5}" dt="2022-02-19T16:38:17.656" v="8330"/>
        <pc:sldMkLst>
          <pc:docMk/>
          <pc:sldMk cId="2541113257" sldId="309"/>
        </pc:sldMkLst>
        <pc:spChg chg="mod">
          <ac:chgData name="linyd@gcu.edu.cn" userId="b8e7e040dcb4f74d" providerId="LiveId" clId="{B354B9F7-0C31-43D2-A7E5-4A546CF7C0E5}" dt="2022-02-19T16:28:42.383" v="7826" actId="20577"/>
          <ac:spMkLst>
            <pc:docMk/>
            <pc:sldMk cId="2541113257" sldId="309"/>
            <ac:spMk id="2" creationId="{A6D729BF-54F5-4B06-AB93-569C0BFB8230}"/>
          </ac:spMkLst>
        </pc:spChg>
        <pc:spChg chg="mod">
          <ac:chgData name="linyd@gcu.edu.cn" userId="b8e7e040dcb4f74d" providerId="LiveId" clId="{B354B9F7-0C31-43D2-A7E5-4A546CF7C0E5}" dt="2022-02-19T16:37:40.375" v="8329" actId="207"/>
          <ac:spMkLst>
            <pc:docMk/>
            <pc:sldMk cId="2541113257" sldId="309"/>
            <ac:spMk id="3" creationId="{E9AE23DB-A6AF-429D-805D-0EA5D828C6C9}"/>
          </ac:spMkLst>
        </pc:spChg>
        <pc:picChg chg="add mod">
          <ac:chgData name="linyd@gcu.edu.cn" userId="b8e7e040dcb4f74d" providerId="LiveId" clId="{B354B9F7-0C31-43D2-A7E5-4A546CF7C0E5}" dt="2022-02-19T16:37:30.889" v="8328" actId="1076"/>
          <ac:picMkLst>
            <pc:docMk/>
            <pc:sldMk cId="2541113257" sldId="309"/>
            <ac:picMk id="5" creationId="{B6FD3A0C-B8C0-4191-ACE0-A9F64DAF4177}"/>
          </ac:picMkLst>
        </pc:picChg>
      </pc:sldChg>
      <pc:sldChg chg="addSp modSp new mod">
        <pc:chgData name="linyd@gcu.edu.cn" userId="b8e7e040dcb4f74d" providerId="LiveId" clId="{B354B9F7-0C31-43D2-A7E5-4A546CF7C0E5}" dt="2022-02-19T16:43:47.769" v="8759" actId="1076"/>
        <pc:sldMkLst>
          <pc:docMk/>
          <pc:sldMk cId="2594448226" sldId="310"/>
        </pc:sldMkLst>
        <pc:spChg chg="mod">
          <ac:chgData name="linyd@gcu.edu.cn" userId="b8e7e040dcb4f74d" providerId="LiveId" clId="{B354B9F7-0C31-43D2-A7E5-4A546CF7C0E5}" dt="2022-02-19T16:38:25.537" v="8340" actId="20577"/>
          <ac:spMkLst>
            <pc:docMk/>
            <pc:sldMk cId="2594448226" sldId="310"/>
            <ac:spMk id="2" creationId="{BFB0C314-6169-4A59-A4EF-A85D3E6BAA9C}"/>
          </ac:spMkLst>
        </pc:spChg>
        <pc:spChg chg="mod">
          <ac:chgData name="linyd@gcu.edu.cn" userId="b8e7e040dcb4f74d" providerId="LiveId" clId="{B354B9F7-0C31-43D2-A7E5-4A546CF7C0E5}" dt="2022-02-19T16:42:43.635" v="8753" actId="207"/>
          <ac:spMkLst>
            <pc:docMk/>
            <pc:sldMk cId="2594448226" sldId="310"/>
            <ac:spMk id="3" creationId="{E3AC922E-5C0F-4387-AD3C-7A03728F7906}"/>
          </ac:spMkLst>
        </pc:spChg>
        <pc:picChg chg="add mod">
          <ac:chgData name="linyd@gcu.edu.cn" userId="b8e7e040dcb4f74d" providerId="LiveId" clId="{B354B9F7-0C31-43D2-A7E5-4A546CF7C0E5}" dt="2022-02-19T16:43:47.769" v="8759" actId="1076"/>
          <ac:picMkLst>
            <pc:docMk/>
            <pc:sldMk cId="2594448226" sldId="310"/>
            <ac:picMk id="5" creationId="{4A61E2C3-5F83-4B9D-98AA-7D5487DA996C}"/>
          </ac:picMkLst>
        </pc:picChg>
      </pc:sldChg>
      <pc:sldChg chg="modSp new mod">
        <pc:chgData name="linyd@gcu.edu.cn" userId="b8e7e040dcb4f74d" providerId="LiveId" clId="{B354B9F7-0C31-43D2-A7E5-4A546CF7C0E5}" dt="2022-02-21T13:55:16.401" v="9104" actId="207"/>
        <pc:sldMkLst>
          <pc:docMk/>
          <pc:sldMk cId="1340498962" sldId="311"/>
        </pc:sldMkLst>
        <pc:spChg chg="mod">
          <ac:chgData name="linyd@gcu.edu.cn" userId="b8e7e040dcb4f74d" providerId="LiveId" clId="{B354B9F7-0C31-43D2-A7E5-4A546CF7C0E5}" dt="2022-02-21T13:29:13.269" v="8784" actId="20577"/>
          <ac:spMkLst>
            <pc:docMk/>
            <pc:sldMk cId="1340498962" sldId="311"/>
            <ac:spMk id="2" creationId="{17802B73-521A-42AD-8A05-6F99EE53631F}"/>
          </ac:spMkLst>
        </pc:spChg>
        <pc:spChg chg="mod">
          <ac:chgData name="linyd@gcu.edu.cn" userId="b8e7e040dcb4f74d" providerId="LiveId" clId="{B354B9F7-0C31-43D2-A7E5-4A546CF7C0E5}" dt="2022-02-21T13:55:16.401" v="9104" actId="207"/>
          <ac:spMkLst>
            <pc:docMk/>
            <pc:sldMk cId="1340498962" sldId="311"/>
            <ac:spMk id="3" creationId="{09D99B82-C42E-4A43-A678-D0B05C09CFEF}"/>
          </ac:spMkLst>
        </pc:spChg>
      </pc:sldChg>
      <pc:sldChg chg="addSp delSp modSp new mod">
        <pc:chgData name="linyd@gcu.edu.cn" userId="b8e7e040dcb4f74d" providerId="LiveId" clId="{B354B9F7-0C31-43D2-A7E5-4A546CF7C0E5}" dt="2022-02-23T14:09:57.033" v="9585" actId="207"/>
        <pc:sldMkLst>
          <pc:docMk/>
          <pc:sldMk cId="3917766908" sldId="328"/>
        </pc:sldMkLst>
        <pc:spChg chg="mod">
          <ac:chgData name="linyd@gcu.edu.cn" userId="b8e7e040dcb4f74d" providerId="LiveId" clId="{B354B9F7-0C31-43D2-A7E5-4A546CF7C0E5}" dt="2022-02-23T12:54:47.069" v="9106"/>
          <ac:spMkLst>
            <pc:docMk/>
            <pc:sldMk cId="3917766908" sldId="328"/>
            <ac:spMk id="2" creationId="{3989B015-0531-4D8C-A83A-A630CFED132B}"/>
          </ac:spMkLst>
        </pc:spChg>
        <pc:spChg chg="mod">
          <ac:chgData name="linyd@gcu.edu.cn" userId="b8e7e040dcb4f74d" providerId="LiveId" clId="{B354B9F7-0C31-43D2-A7E5-4A546CF7C0E5}" dt="2022-02-23T14:09:57.033" v="9585" actId="207"/>
          <ac:spMkLst>
            <pc:docMk/>
            <pc:sldMk cId="3917766908" sldId="328"/>
            <ac:spMk id="3" creationId="{0E035EE4-2F22-4DE4-8DAD-D0DB55E75648}"/>
          </ac:spMkLst>
        </pc:spChg>
        <pc:spChg chg="add mod">
          <ac:chgData name="linyd@gcu.edu.cn" userId="b8e7e040dcb4f74d" providerId="LiveId" clId="{B354B9F7-0C31-43D2-A7E5-4A546CF7C0E5}" dt="2022-02-23T14:07:42.331" v="9546" actId="1076"/>
          <ac:spMkLst>
            <pc:docMk/>
            <pc:sldMk cId="3917766908" sldId="328"/>
            <ac:spMk id="10" creationId="{FEB5004D-0ADF-4C61-BCD5-AA3C723E7054}"/>
          </ac:spMkLst>
        </pc:spChg>
        <pc:spChg chg="add mod">
          <ac:chgData name="linyd@gcu.edu.cn" userId="b8e7e040dcb4f74d" providerId="LiveId" clId="{B354B9F7-0C31-43D2-A7E5-4A546CF7C0E5}" dt="2022-02-23T14:07:42.331" v="9546" actId="1076"/>
          <ac:spMkLst>
            <pc:docMk/>
            <pc:sldMk cId="3917766908" sldId="328"/>
            <ac:spMk id="11" creationId="{5E8CC267-181E-42A8-B437-B0498BD087C0}"/>
          </ac:spMkLst>
        </pc:spChg>
        <pc:spChg chg="add mod">
          <ac:chgData name="linyd@gcu.edu.cn" userId="b8e7e040dcb4f74d" providerId="LiveId" clId="{B354B9F7-0C31-43D2-A7E5-4A546CF7C0E5}" dt="2022-02-23T14:07:42.331" v="9546" actId="1076"/>
          <ac:spMkLst>
            <pc:docMk/>
            <pc:sldMk cId="3917766908" sldId="328"/>
            <ac:spMk id="12" creationId="{824B3632-88A5-45DD-B670-3657F29ACFE9}"/>
          </ac:spMkLst>
        </pc:spChg>
        <pc:spChg chg="add mod">
          <ac:chgData name="linyd@gcu.edu.cn" userId="b8e7e040dcb4f74d" providerId="LiveId" clId="{B354B9F7-0C31-43D2-A7E5-4A546CF7C0E5}" dt="2022-02-23T14:07:42.331" v="9546" actId="1076"/>
          <ac:spMkLst>
            <pc:docMk/>
            <pc:sldMk cId="3917766908" sldId="328"/>
            <ac:spMk id="13" creationId="{782644B1-1EA4-418C-915F-94B1B044F11E}"/>
          </ac:spMkLst>
        </pc:spChg>
        <pc:spChg chg="add mod">
          <ac:chgData name="linyd@gcu.edu.cn" userId="b8e7e040dcb4f74d" providerId="LiveId" clId="{B354B9F7-0C31-43D2-A7E5-4A546CF7C0E5}" dt="2022-02-23T14:07:42.331" v="9546" actId="1076"/>
          <ac:spMkLst>
            <pc:docMk/>
            <pc:sldMk cId="3917766908" sldId="328"/>
            <ac:spMk id="28" creationId="{D0F1E6CC-BCFE-40BD-B996-294ED0355F4C}"/>
          </ac:spMkLst>
        </pc:spChg>
        <pc:spChg chg="add mod">
          <ac:chgData name="linyd@gcu.edu.cn" userId="b8e7e040dcb4f74d" providerId="LiveId" clId="{B354B9F7-0C31-43D2-A7E5-4A546CF7C0E5}" dt="2022-02-23T14:07:42.331" v="9546" actId="1076"/>
          <ac:spMkLst>
            <pc:docMk/>
            <pc:sldMk cId="3917766908" sldId="328"/>
            <ac:spMk id="29" creationId="{62D50B49-DA21-407C-88BA-431AB3902EE3}"/>
          </ac:spMkLst>
        </pc:spChg>
        <pc:spChg chg="add del mod">
          <ac:chgData name="linyd@gcu.edu.cn" userId="b8e7e040dcb4f74d" providerId="LiveId" clId="{B354B9F7-0C31-43D2-A7E5-4A546CF7C0E5}" dt="2022-02-23T14:05:04.073" v="9524" actId="478"/>
          <ac:spMkLst>
            <pc:docMk/>
            <pc:sldMk cId="3917766908" sldId="328"/>
            <ac:spMk id="30" creationId="{77AF93BB-DCE9-4D51-8AA3-32CA98D69C48}"/>
          </ac:spMkLst>
        </pc:spChg>
        <pc:spChg chg="add del mod">
          <ac:chgData name="linyd@gcu.edu.cn" userId="b8e7e040dcb4f74d" providerId="LiveId" clId="{B354B9F7-0C31-43D2-A7E5-4A546CF7C0E5}" dt="2022-02-23T14:05:06.027" v="9525" actId="478"/>
          <ac:spMkLst>
            <pc:docMk/>
            <pc:sldMk cId="3917766908" sldId="328"/>
            <ac:spMk id="31" creationId="{5E0E4231-A019-49BB-B5E2-0C3B349F943A}"/>
          </ac:spMkLst>
        </pc:spChg>
        <pc:spChg chg="add del mod">
          <ac:chgData name="linyd@gcu.edu.cn" userId="b8e7e040dcb4f74d" providerId="LiveId" clId="{B354B9F7-0C31-43D2-A7E5-4A546CF7C0E5}" dt="2022-02-23T14:05:07.548" v="9526" actId="478"/>
          <ac:spMkLst>
            <pc:docMk/>
            <pc:sldMk cId="3917766908" sldId="328"/>
            <ac:spMk id="32" creationId="{D981BD3A-8736-4A6A-BC79-B1CAC2602D60}"/>
          </ac:spMkLst>
        </pc:spChg>
        <pc:spChg chg="add del mod">
          <ac:chgData name="linyd@gcu.edu.cn" userId="b8e7e040dcb4f74d" providerId="LiveId" clId="{B354B9F7-0C31-43D2-A7E5-4A546CF7C0E5}" dt="2022-02-23T14:05:09.055" v="9527" actId="478"/>
          <ac:spMkLst>
            <pc:docMk/>
            <pc:sldMk cId="3917766908" sldId="328"/>
            <ac:spMk id="33" creationId="{7E1CAE5D-3473-48ED-BC51-E16E81A0E71E}"/>
          </ac:spMkLst>
        </pc:spChg>
        <pc:spChg chg="add del mod">
          <ac:chgData name="linyd@gcu.edu.cn" userId="b8e7e040dcb4f74d" providerId="LiveId" clId="{B354B9F7-0C31-43D2-A7E5-4A546CF7C0E5}" dt="2022-02-23T14:05:10.532" v="9528" actId="478"/>
          <ac:spMkLst>
            <pc:docMk/>
            <pc:sldMk cId="3917766908" sldId="328"/>
            <ac:spMk id="34" creationId="{A90EDE81-BD68-4B5E-AEF2-2FB2557D2C86}"/>
          </ac:spMkLst>
        </pc:spChg>
        <pc:spChg chg="add mod">
          <ac:chgData name="linyd@gcu.edu.cn" userId="b8e7e040dcb4f74d" providerId="LiveId" clId="{B354B9F7-0C31-43D2-A7E5-4A546CF7C0E5}" dt="2022-02-23T14:07:42.331" v="9546" actId="1076"/>
          <ac:spMkLst>
            <pc:docMk/>
            <pc:sldMk cId="3917766908" sldId="328"/>
            <ac:spMk id="35" creationId="{A83E13E9-B322-4421-A3F4-8B8242973A3A}"/>
          </ac:spMkLst>
        </pc:spChg>
        <pc:spChg chg="add mod">
          <ac:chgData name="linyd@gcu.edu.cn" userId="b8e7e040dcb4f74d" providerId="LiveId" clId="{B354B9F7-0C31-43D2-A7E5-4A546CF7C0E5}" dt="2022-02-23T14:07:42.331" v="9546" actId="1076"/>
          <ac:spMkLst>
            <pc:docMk/>
            <pc:sldMk cId="3917766908" sldId="328"/>
            <ac:spMk id="36" creationId="{3BD61839-514C-418E-8031-C580576ACCC1}"/>
          </ac:spMkLst>
        </pc:spChg>
        <pc:spChg chg="add mod">
          <ac:chgData name="linyd@gcu.edu.cn" userId="b8e7e040dcb4f74d" providerId="LiveId" clId="{B354B9F7-0C31-43D2-A7E5-4A546CF7C0E5}" dt="2022-02-23T14:07:42.331" v="9546" actId="1076"/>
          <ac:spMkLst>
            <pc:docMk/>
            <pc:sldMk cId="3917766908" sldId="328"/>
            <ac:spMk id="37" creationId="{E0C9BB97-B68E-4C03-A9FE-904375E89D1C}"/>
          </ac:spMkLst>
        </pc:spChg>
        <pc:spChg chg="add mod">
          <ac:chgData name="linyd@gcu.edu.cn" userId="b8e7e040dcb4f74d" providerId="LiveId" clId="{B354B9F7-0C31-43D2-A7E5-4A546CF7C0E5}" dt="2022-02-23T14:07:42.331" v="9546" actId="1076"/>
          <ac:spMkLst>
            <pc:docMk/>
            <pc:sldMk cId="3917766908" sldId="328"/>
            <ac:spMk id="38" creationId="{9F5D934A-09FC-492A-8750-3FF1A34D7F8A}"/>
          </ac:spMkLst>
        </pc:spChg>
        <pc:spChg chg="add mod">
          <ac:chgData name="linyd@gcu.edu.cn" userId="b8e7e040dcb4f74d" providerId="LiveId" clId="{B354B9F7-0C31-43D2-A7E5-4A546CF7C0E5}" dt="2022-02-23T14:07:42.331" v="9546" actId="1076"/>
          <ac:spMkLst>
            <pc:docMk/>
            <pc:sldMk cId="3917766908" sldId="328"/>
            <ac:spMk id="39" creationId="{2851DD77-8290-497B-B651-32D6EC849988}"/>
          </ac:spMkLst>
        </pc:spChg>
        <pc:spChg chg="add mod">
          <ac:chgData name="linyd@gcu.edu.cn" userId="b8e7e040dcb4f74d" providerId="LiveId" clId="{B354B9F7-0C31-43D2-A7E5-4A546CF7C0E5}" dt="2022-02-23T14:07:42.331" v="9546" actId="1076"/>
          <ac:spMkLst>
            <pc:docMk/>
            <pc:sldMk cId="3917766908" sldId="328"/>
            <ac:spMk id="40" creationId="{E5B608E0-778F-4705-A515-F5537B6667FD}"/>
          </ac:spMkLst>
        </pc:spChg>
        <pc:spChg chg="add mod">
          <ac:chgData name="linyd@gcu.edu.cn" userId="b8e7e040dcb4f74d" providerId="LiveId" clId="{B354B9F7-0C31-43D2-A7E5-4A546CF7C0E5}" dt="2022-02-23T14:07:42.331" v="9546" actId="1076"/>
          <ac:spMkLst>
            <pc:docMk/>
            <pc:sldMk cId="3917766908" sldId="328"/>
            <ac:spMk id="45" creationId="{974FF005-0B5C-42E9-A8CB-57EFDAEA01A6}"/>
          </ac:spMkLst>
        </pc:spChg>
        <pc:spChg chg="add mod">
          <ac:chgData name="linyd@gcu.edu.cn" userId="b8e7e040dcb4f74d" providerId="LiveId" clId="{B354B9F7-0C31-43D2-A7E5-4A546CF7C0E5}" dt="2022-02-23T14:07:42.331" v="9546" actId="1076"/>
          <ac:spMkLst>
            <pc:docMk/>
            <pc:sldMk cId="3917766908" sldId="328"/>
            <ac:spMk id="46" creationId="{8356514E-1F2E-455A-AEA9-240BBEB35732}"/>
          </ac:spMkLst>
        </pc:spChg>
        <pc:spChg chg="add mod">
          <ac:chgData name="linyd@gcu.edu.cn" userId="b8e7e040dcb4f74d" providerId="LiveId" clId="{B354B9F7-0C31-43D2-A7E5-4A546CF7C0E5}" dt="2022-02-23T14:07:42.331" v="9546" actId="1076"/>
          <ac:spMkLst>
            <pc:docMk/>
            <pc:sldMk cId="3917766908" sldId="328"/>
            <ac:spMk id="47" creationId="{365BE95D-DF38-432E-944D-072824DD57CE}"/>
          </ac:spMkLst>
        </pc:spChg>
        <pc:spChg chg="add">
          <ac:chgData name="linyd@gcu.edu.cn" userId="b8e7e040dcb4f74d" providerId="LiveId" clId="{B354B9F7-0C31-43D2-A7E5-4A546CF7C0E5}" dt="2022-02-23T14:07:56.741" v="9547" actId="11529"/>
          <ac:spMkLst>
            <pc:docMk/>
            <pc:sldMk cId="3917766908" sldId="328"/>
            <ac:spMk id="48" creationId="{6523E011-D357-45A4-B09C-1D6744021662}"/>
          </ac:spMkLst>
        </pc:spChg>
        <pc:spChg chg="add mod">
          <ac:chgData name="linyd@gcu.edu.cn" userId="b8e7e040dcb4f74d" providerId="LiveId" clId="{B354B9F7-0C31-43D2-A7E5-4A546CF7C0E5}" dt="2022-02-23T14:08:23.001" v="9567" actId="207"/>
          <ac:spMkLst>
            <pc:docMk/>
            <pc:sldMk cId="3917766908" sldId="328"/>
            <ac:spMk id="49" creationId="{8962DC3F-1F25-48AF-8844-363CFE90901F}"/>
          </ac:spMkLst>
        </pc:spChg>
        <pc:spChg chg="add mod">
          <ac:chgData name="linyd@gcu.edu.cn" userId="b8e7e040dcb4f74d" providerId="LiveId" clId="{B354B9F7-0C31-43D2-A7E5-4A546CF7C0E5}" dt="2022-02-23T14:08:45.185" v="9571" actId="13822"/>
          <ac:spMkLst>
            <pc:docMk/>
            <pc:sldMk cId="3917766908" sldId="328"/>
            <ac:spMk id="50" creationId="{3E35DAD9-82A5-4D52-B01E-5A73D76D1009}"/>
          </ac:spMkLst>
        </pc:spChg>
        <pc:spChg chg="add mod">
          <ac:chgData name="linyd@gcu.edu.cn" userId="b8e7e040dcb4f74d" providerId="LiveId" clId="{B354B9F7-0C31-43D2-A7E5-4A546CF7C0E5}" dt="2022-02-23T14:09:02.993" v="9584" actId="207"/>
          <ac:spMkLst>
            <pc:docMk/>
            <pc:sldMk cId="3917766908" sldId="328"/>
            <ac:spMk id="51" creationId="{E7773768-3002-4ED4-A833-8D96D431AF6D}"/>
          </ac:spMkLst>
        </pc:spChg>
        <pc:graphicFrameChg chg="add mod modGraphic">
          <ac:chgData name="linyd@gcu.edu.cn" userId="b8e7e040dcb4f74d" providerId="LiveId" clId="{B354B9F7-0C31-43D2-A7E5-4A546CF7C0E5}" dt="2022-02-23T14:07:42.331" v="9546" actId="1076"/>
          <ac:graphicFrameMkLst>
            <pc:docMk/>
            <pc:sldMk cId="3917766908" sldId="328"/>
            <ac:graphicFrameMk id="5" creationId="{C8785166-7C75-4F44-BDE4-3F179872A132}"/>
          </ac:graphicFrameMkLst>
        </pc:graphicFrameChg>
        <pc:graphicFrameChg chg="add mod modGraphic">
          <ac:chgData name="linyd@gcu.edu.cn" userId="b8e7e040dcb4f74d" providerId="LiveId" clId="{B354B9F7-0C31-43D2-A7E5-4A546CF7C0E5}" dt="2022-02-23T14:07:42.331" v="9546" actId="1076"/>
          <ac:graphicFrameMkLst>
            <pc:docMk/>
            <pc:sldMk cId="3917766908" sldId="328"/>
            <ac:graphicFrameMk id="6" creationId="{1FF60CB7-DC67-4E0E-A671-AFCB14D051C9}"/>
          </ac:graphicFrameMkLst>
        </pc:graphicFrameChg>
        <pc:graphicFrameChg chg="add mod modGraphic">
          <ac:chgData name="linyd@gcu.edu.cn" userId="b8e7e040dcb4f74d" providerId="LiveId" clId="{B354B9F7-0C31-43D2-A7E5-4A546CF7C0E5}" dt="2022-02-23T14:07:42.331" v="9546" actId="1076"/>
          <ac:graphicFrameMkLst>
            <pc:docMk/>
            <pc:sldMk cId="3917766908" sldId="328"/>
            <ac:graphicFrameMk id="7" creationId="{F5A13B9D-6EF3-43DD-9733-08ABAD1E7100}"/>
          </ac:graphicFrameMkLst>
        </pc:graphicFrameChg>
        <pc:graphicFrameChg chg="add mod modGraphic">
          <ac:chgData name="linyd@gcu.edu.cn" userId="b8e7e040dcb4f74d" providerId="LiveId" clId="{B354B9F7-0C31-43D2-A7E5-4A546CF7C0E5}" dt="2022-02-23T14:07:42.331" v="9546" actId="1076"/>
          <ac:graphicFrameMkLst>
            <pc:docMk/>
            <pc:sldMk cId="3917766908" sldId="328"/>
            <ac:graphicFrameMk id="8" creationId="{4A67479E-5F61-4857-B43C-2700DF087F3E}"/>
          </ac:graphicFrameMkLst>
        </pc:graphicFrameChg>
        <pc:graphicFrameChg chg="add mod modGraphic">
          <ac:chgData name="linyd@gcu.edu.cn" userId="b8e7e040dcb4f74d" providerId="LiveId" clId="{B354B9F7-0C31-43D2-A7E5-4A546CF7C0E5}" dt="2022-02-23T14:07:42.331" v="9546" actId="1076"/>
          <ac:graphicFrameMkLst>
            <pc:docMk/>
            <pc:sldMk cId="3917766908" sldId="328"/>
            <ac:graphicFrameMk id="9" creationId="{69D7897B-E24F-41C4-9D23-04E5BFDCA62E}"/>
          </ac:graphicFrameMkLst>
        </pc:graphicFrameChg>
        <pc:picChg chg="add del mod">
          <ac:chgData name="linyd@gcu.edu.cn" userId="b8e7e040dcb4f74d" providerId="LiveId" clId="{B354B9F7-0C31-43D2-A7E5-4A546CF7C0E5}" dt="2022-02-23T14:07:58.904" v="9548" actId="478"/>
          <ac:picMkLst>
            <pc:docMk/>
            <pc:sldMk cId="3917766908" sldId="328"/>
            <ac:picMk id="4" creationId="{9222C250-9B34-4B38-8F0D-57BED534ED78}"/>
          </ac:picMkLst>
        </pc:picChg>
        <pc:cxnChg chg="add mod">
          <ac:chgData name="linyd@gcu.edu.cn" userId="b8e7e040dcb4f74d" providerId="LiveId" clId="{B354B9F7-0C31-43D2-A7E5-4A546CF7C0E5}" dt="2022-02-23T14:07:42.331" v="9546" actId="1076"/>
          <ac:cxnSpMkLst>
            <pc:docMk/>
            <pc:sldMk cId="3917766908" sldId="328"/>
            <ac:cxnSpMk id="15" creationId="{D2BB2F9D-E987-4DE7-A4ED-9AA6BEEB053D}"/>
          </ac:cxnSpMkLst>
        </pc:cxnChg>
        <pc:cxnChg chg="add mod">
          <ac:chgData name="linyd@gcu.edu.cn" userId="b8e7e040dcb4f74d" providerId="LiveId" clId="{B354B9F7-0C31-43D2-A7E5-4A546CF7C0E5}" dt="2022-02-23T14:07:42.331" v="9546" actId="1076"/>
          <ac:cxnSpMkLst>
            <pc:docMk/>
            <pc:sldMk cId="3917766908" sldId="328"/>
            <ac:cxnSpMk id="17" creationId="{BE05BB30-842E-45BA-8DDF-525EBC985ACF}"/>
          </ac:cxnSpMkLst>
        </pc:cxnChg>
        <pc:cxnChg chg="add mod">
          <ac:chgData name="linyd@gcu.edu.cn" userId="b8e7e040dcb4f74d" providerId="LiveId" clId="{B354B9F7-0C31-43D2-A7E5-4A546CF7C0E5}" dt="2022-02-23T14:07:42.331" v="9546" actId="1076"/>
          <ac:cxnSpMkLst>
            <pc:docMk/>
            <pc:sldMk cId="3917766908" sldId="328"/>
            <ac:cxnSpMk id="18" creationId="{CC5E57DF-B497-4FCD-AA7E-2B57C1CED6E0}"/>
          </ac:cxnSpMkLst>
        </pc:cxnChg>
        <pc:cxnChg chg="add mod">
          <ac:chgData name="linyd@gcu.edu.cn" userId="b8e7e040dcb4f74d" providerId="LiveId" clId="{B354B9F7-0C31-43D2-A7E5-4A546CF7C0E5}" dt="2022-02-23T14:07:42.331" v="9546" actId="1076"/>
          <ac:cxnSpMkLst>
            <pc:docMk/>
            <pc:sldMk cId="3917766908" sldId="328"/>
            <ac:cxnSpMk id="19" creationId="{3F99E51B-1043-423E-9E26-B561EDCC23B0}"/>
          </ac:cxnSpMkLst>
        </pc:cxnChg>
        <pc:cxnChg chg="add mod">
          <ac:chgData name="linyd@gcu.edu.cn" userId="b8e7e040dcb4f74d" providerId="LiveId" clId="{B354B9F7-0C31-43D2-A7E5-4A546CF7C0E5}" dt="2022-02-23T14:07:42.331" v="9546" actId="1076"/>
          <ac:cxnSpMkLst>
            <pc:docMk/>
            <pc:sldMk cId="3917766908" sldId="328"/>
            <ac:cxnSpMk id="21" creationId="{6D67725A-6D3A-4F22-9990-AB2A381961AF}"/>
          </ac:cxnSpMkLst>
        </pc:cxnChg>
        <pc:cxnChg chg="add mod">
          <ac:chgData name="linyd@gcu.edu.cn" userId="b8e7e040dcb4f74d" providerId="LiveId" clId="{B354B9F7-0C31-43D2-A7E5-4A546CF7C0E5}" dt="2022-02-23T14:07:42.331" v="9546" actId="1076"/>
          <ac:cxnSpMkLst>
            <pc:docMk/>
            <pc:sldMk cId="3917766908" sldId="328"/>
            <ac:cxnSpMk id="23" creationId="{D7E0B966-B5D3-4022-BC5C-C1ADC26006F5}"/>
          </ac:cxnSpMkLst>
        </pc:cxnChg>
        <pc:cxnChg chg="add mod">
          <ac:chgData name="linyd@gcu.edu.cn" userId="b8e7e040dcb4f74d" providerId="LiveId" clId="{B354B9F7-0C31-43D2-A7E5-4A546CF7C0E5}" dt="2022-02-23T14:07:42.331" v="9546" actId="1076"/>
          <ac:cxnSpMkLst>
            <pc:docMk/>
            <pc:sldMk cId="3917766908" sldId="328"/>
            <ac:cxnSpMk id="25" creationId="{2B249A86-1E09-4CD8-8D62-CA133BF58347}"/>
          </ac:cxnSpMkLst>
        </pc:cxnChg>
        <pc:cxnChg chg="add mod">
          <ac:chgData name="linyd@gcu.edu.cn" userId="b8e7e040dcb4f74d" providerId="LiveId" clId="{B354B9F7-0C31-43D2-A7E5-4A546CF7C0E5}" dt="2022-02-23T14:07:42.331" v="9546" actId="1076"/>
          <ac:cxnSpMkLst>
            <pc:docMk/>
            <pc:sldMk cId="3917766908" sldId="328"/>
            <ac:cxnSpMk id="27" creationId="{A1678020-FABA-4BE6-B1E5-29659BF01D1A}"/>
          </ac:cxnSpMkLst>
        </pc:cxnChg>
        <pc:cxnChg chg="add mod">
          <ac:chgData name="linyd@gcu.edu.cn" userId="b8e7e040dcb4f74d" providerId="LiveId" clId="{B354B9F7-0C31-43D2-A7E5-4A546CF7C0E5}" dt="2022-02-23T14:07:42.331" v="9546" actId="1076"/>
          <ac:cxnSpMkLst>
            <pc:docMk/>
            <pc:sldMk cId="3917766908" sldId="328"/>
            <ac:cxnSpMk id="42" creationId="{BC2C36E4-2CC7-431A-9D76-0E835484D5DE}"/>
          </ac:cxnSpMkLst>
        </pc:cxnChg>
        <pc:cxnChg chg="add mod">
          <ac:chgData name="linyd@gcu.edu.cn" userId="b8e7e040dcb4f74d" providerId="LiveId" clId="{B354B9F7-0C31-43D2-A7E5-4A546CF7C0E5}" dt="2022-02-23T14:07:42.331" v="9546" actId="1076"/>
          <ac:cxnSpMkLst>
            <pc:docMk/>
            <pc:sldMk cId="3917766908" sldId="328"/>
            <ac:cxnSpMk id="43" creationId="{5E5C314A-54F8-44AE-97BB-D3D264D0B9C2}"/>
          </ac:cxnSpMkLst>
        </pc:cxnChg>
        <pc:cxnChg chg="add mod">
          <ac:chgData name="linyd@gcu.edu.cn" userId="b8e7e040dcb4f74d" providerId="LiveId" clId="{B354B9F7-0C31-43D2-A7E5-4A546CF7C0E5}" dt="2022-02-23T14:07:42.331" v="9546" actId="1076"/>
          <ac:cxnSpMkLst>
            <pc:docMk/>
            <pc:sldMk cId="3917766908" sldId="328"/>
            <ac:cxnSpMk id="44" creationId="{D689237E-3661-4DB4-8F8A-9048C6C1D18C}"/>
          </ac:cxnSpMkLst>
        </pc:cxnChg>
      </pc:sldChg>
      <pc:sldChg chg="addSp modSp new mod">
        <pc:chgData name="linyd@gcu.edu.cn" userId="b8e7e040dcb4f74d" providerId="LiveId" clId="{B354B9F7-0C31-43D2-A7E5-4A546CF7C0E5}" dt="2022-02-23T14:13:49.402" v="9617" actId="1076"/>
        <pc:sldMkLst>
          <pc:docMk/>
          <pc:sldMk cId="480073173" sldId="329"/>
        </pc:sldMkLst>
        <pc:spChg chg="mod">
          <ac:chgData name="linyd@gcu.edu.cn" userId="b8e7e040dcb4f74d" providerId="LiveId" clId="{B354B9F7-0C31-43D2-A7E5-4A546CF7C0E5}" dt="2022-02-23T14:10:22.360" v="9599" actId="20577"/>
          <ac:spMkLst>
            <pc:docMk/>
            <pc:sldMk cId="480073173" sldId="329"/>
            <ac:spMk id="2" creationId="{7D096360-F05A-4F26-8D3B-EB424FCA4518}"/>
          </ac:spMkLst>
        </pc:spChg>
        <pc:spChg chg="mod">
          <ac:chgData name="linyd@gcu.edu.cn" userId="b8e7e040dcb4f74d" providerId="LiveId" clId="{B354B9F7-0C31-43D2-A7E5-4A546CF7C0E5}" dt="2022-02-23T14:11:33.274" v="9609"/>
          <ac:spMkLst>
            <pc:docMk/>
            <pc:sldMk cId="480073173" sldId="329"/>
            <ac:spMk id="3" creationId="{810706AD-BBEB-44D1-AE49-314485416D2D}"/>
          </ac:spMkLst>
        </pc:spChg>
        <pc:spChg chg="add mod">
          <ac:chgData name="linyd@gcu.edu.cn" userId="b8e7e040dcb4f74d" providerId="LiveId" clId="{B354B9F7-0C31-43D2-A7E5-4A546CF7C0E5}" dt="2022-02-23T14:13:49.402" v="9617" actId="1076"/>
          <ac:spMkLst>
            <pc:docMk/>
            <pc:sldMk cId="480073173" sldId="329"/>
            <ac:spMk id="5" creationId="{16618F72-67ED-4B19-BA4B-E9FC1916D177}"/>
          </ac:spMkLst>
        </pc:spChg>
      </pc:sldChg>
      <pc:sldChg chg="addSp modSp new mod">
        <pc:chgData name="linyd@gcu.edu.cn" userId="b8e7e040dcb4f74d" providerId="LiveId" clId="{B354B9F7-0C31-43D2-A7E5-4A546CF7C0E5}" dt="2022-02-23T14:22:06.382" v="9816" actId="20577"/>
        <pc:sldMkLst>
          <pc:docMk/>
          <pc:sldMk cId="233058826" sldId="330"/>
        </pc:sldMkLst>
        <pc:spChg chg="mod">
          <ac:chgData name="linyd@gcu.edu.cn" userId="b8e7e040dcb4f74d" providerId="LiveId" clId="{B354B9F7-0C31-43D2-A7E5-4A546CF7C0E5}" dt="2022-02-23T14:14:20.700" v="9627" actId="20577"/>
          <ac:spMkLst>
            <pc:docMk/>
            <pc:sldMk cId="233058826" sldId="330"/>
            <ac:spMk id="2" creationId="{A23C1388-1A1F-4EF9-94CA-00933F108ABC}"/>
          </ac:spMkLst>
        </pc:spChg>
        <pc:spChg chg="mod">
          <ac:chgData name="linyd@gcu.edu.cn" userId="b8e7e040dcb4f74d" providerId="LiveId" clId="{B354B9F7-0C31-43D2-A7E5-4A546CF7C0E5}" dt="2022-02-23T14:22:06.382" v="9816" actId="20577"/>
          <ac:spMkLst>
            <pc:docMk/>
            <pc:sldMk cId="233058826" sldId="330"/>
            <ac:spMk id="3" creationId="{3C3A6AE0-EB05-4E74-A5FF-9022A0522837}"/>
          </ac:spMkLst>
        </pc:spChg>
        <pc:picChg chg="add mod">
          <ac:chgData name="linyd@gcu.edu.cn" userId="b8e7e040dcb4f74d" providerId="LiveId" clId="{B354B9F7-0C31-43D2-A7E5-4A546CF7C0E5}" dt="2022-02-23T14:14:42.177" v="9646" actId="1076"/>
          <ac:picMkLst>
            <pc:docMk/>
            <pc:sldMk cId="233058826" sldId="330"/>
            <ac:picMk id="4" creationId="{D587F571-FE78-4471-807A-519CB212407C}"/>
          </ac:picMkLst>
        </pc:picChg>
      </pc:sldChg>
      <pc:sldChg chg="addSp delSp modSp add mod">
        <pc:chgData name="linyd@gcu.edu.cn" userId="b8e7e040dcb4f74d" providerId="LiveId" clId="{B354B9F7-0C31-43D2-A7E5-4A546CF7C0E5}" dt="2022-02-23T14:21:51.931" v="9800" actId="20577"/>
        <pc:sldMkLst>
          <pc:docMk/>
          <pc:sldMk cId="3954532002" sldId="331"/>
        </pc:sldMkLst>
        <pc:spChg chg="mod">
          <ac:chgData name="linyd@gcu.edu.cn" userId="b8e7e040dcb4f74d" providerId="LiveId" clId="{B354B9F7-0C31-43D2-A7E5-4A546CF7C0E5}" dt="2022-02-23T14:21:51.931" v="9800" actId="20577"/>
          <ac:spMkLst>
            <pc:docMk/>
            <pc:sldMk cId="3954532002" sldId="331"/>
            <ac:spMk id="3" creationId="{3C3A6AE0-EB05-4E74-A5FF-9022A0522837}"/>
          </ac:spMkLst>
        </pc:spChg>
        <pc:picChg chg="del">
          <ac:chgData name="linyd@gcu.edu.cn" userId="b8e7e040dcb4f74d" providerId="LiveId" clId="{B354B9F7-0C31-43D2-A7E5-4A546CF7C0E5}" dt="2022-02-23T14:17:06.551" v="9657" actId="478"/>
          <ac:picMkLst>
            <pc:docMk/>
            <pc:sldMk cId="3954532002" sldId="331"/>
            <ac:picMk id="4" creationId="{D587F571-FE78-4471-807A-519CB212407C}"/>
          </ac:picMkLst>
        </pc:picChg>
        <pc:picChg chg="add mod">
          <ac:chgData name="linyd@gcu.edu.cn" userId="b8e7e040dcb4f74d" providerId="LiveId" clId="{B354B9F7-0C31-43D2-A7E5-4A546CF7C0E5}" dt="2022-02-23T14:21:27.777" v="9745" actId="1076"/>
          <ac:picMkLst>
            <pc:docMk/>
            <pc:sldMk cId="3954532002" sldId="331"/>
            <ac:picMk id="5" creationId="{82FC9841-D240-4939-8639-FB49B0AD163A}"/>
          </ac:picMkLst>
        </pc:picChg>
      </pc:sldChg>
      <pc:sldChg chg="addSp delSp modSp add mod">
        <pc:chgData name="linyd@gcu.edu.cn" userId="b8e7e040dcb4f74d" providerId="LiveId" clId="{B354B9F7-0C31-43D2-A7E5-4A546CF7C0E5}" dt="2022-02-23T14:21:04.067" v="9735" actId="20577"/>
        <pc:sldMkLst>
          <pc:docMk/>
          <pc:sldMk cId="1385346234" sldId="332"/>
        </pc:sldMkLst>
        <pc:spChg chg="mod">
          <ac:chgData name="linyd@gcu.edu.cn" userId="b8e7e040dcb4f74d" providerId="LiveId" clId="{B354B9F7-0C31-43D2-A7E5-4A546CF7C0E5}" dt="2022-02-23T14:21:04.067" v="9735" actId="20577"/>
          <ac:spMkLst>
            <pc:docMk/>
            <pc:sldMk cId="1385346234" sldId="332"/>
            <ac:spMk id="3" creationId="{3C3A6AE0-EB05-4E74-A5FF-9022A0522837}"/>
          </ac:spMkLst>
        </pc:spChg>
        <pc:picChg chg="del">
          <ac:chgData name="linyd@gcu.edu.cn" userId="b8e7e040dcb4f74d" providerId="LiveId" clId="{B354B9F7-0C31-43D2-A7E5-4A546CF7C0E5}" dt="2022-02-23T14:19:38.152" v="9669" actId="478"/>
          <ac:picMkLst>
            <pc:docMk/>
            <pc:sldMk cId="1385346234" sldId="332"/>
            <ac:picMk id="5" creationId="{82FC9841-D240-4939-8639-FB49B0AD163A}"/>
          </ac:picMkLst>
        </pc:picChg>
        <pc:picChg chg="add mod">
          <ac:chgData name="linyd@gcu.edu.cn" userId="b8e7e040dcb4f74d" providerId="LiveId" clId="{B354B9F7-0C31-43D2-A7E5-4A546CF7C0E5}" dt="2022-02-23T14:20:22.586" v="9677" actId="1076"/>
          <ac:picMkLst>
            <pc:docMk/>
            <pc:sldMk cId="1385346234" sldId="332"/>
            <ac:picMk id="6" creationId="{D4FC638B-F052-4CDF-AB6D-E6E52176B3A4}"/>
          </ac:picMkLst>
        </pc:picChg>
      </pc:sldChg>
      <pc:sldChg chg="addSp delSp modSp add mod">
        <pc:chgData name="linyd@gcu.edu.cn" userId="b8e7e040dcb4f74d" providerId="LiveId" clId="{B354B9F7-0C31-43D2-A7E5-4A546CF7C0E5}" dt="2022-02-23T14:26:53.714" v="10300" actId="1076"/>
        <pc:sldMkLst>
          <pc:docMk/>
          <pc:sldMk cId="998558963" sldId="333"/>
        </pc:sldMkLst>
        <pc:spChg chg="mod">
          <ac:chgData name="linyd@gcu.edu.cn" userId="b8e7e040dcb4f74d" providerId="LiveId" clId="{B354B9F7-0C31-43D2-A7E5-4A546CF7C0E5}" dt="2022-02-23T14:22:34.830" v="9845" actId="20577"/>
          <ac:spMkLst>
            <pc:docMk/>
            <pc:sldMk cId="998558963" sldId="333"/>
            <ac:spMk id="3" creationId="{3C3A6AE0-EB05-4E74-A5FF-9022A0522837}"/>
          </ac:spMkLst>
        </pc:spChg>
        <pc:graphicFrameChg chg="add mod modGraphic">
          <ac:chgData name="linyd@gcu.edu.cn" userId="b8e7e040dcb4f74d" providerId="LiveId" clId="{B354B9F7-0C31-43D2-A7E5-4A546CF7C0E5}" dt="2022-02-23T14:26:53.714" v="10300" actId="1076"/>
          <ac:graphicFrameMkLst>
            <pc:docMk/>
            <pc:sldMk cId="998558963" sldId="333"/>
            <ac:graphicFrameMk id="4" creationId="{895013A3-049F-4260-AC99-70BEBE084486}"/>
          </ac:graphicFrameMkLst>
        </pc:graphicFrameChg>
        <pc:picChg chg="del">
          <ac:chgData name="linyd@gcu.edu.cn" userId="b8e7e040dcb4f74d" providerId="LiveId" clId="{B354B9F7-0C31-43D2-A7E5-4A546CF7C0E5}" dt="2022-02-23T14:22:37.873" v="9846" actId="478"/>
          <ac:picMkLst>
            <pc:docMk/>
            <pc:sldMk cId="998558963" sldId="333"/>
            <ac:picMk id="6" creationId="{D4FC638B-F052-4CDF-AB6D-E6E52176B3A4}"/>
          </ac:picMkLst>
        </pc:picChg>
      </pc:sldChg>
      <pc:sldChg chg="modSp new mod">
        <pc:chgData name="linyd@gcu.edu.cn" userId="b8e7e040dcb4f74d" providerId="LiveId" clId="{B354B9F7-0C31-43D2-A7E5-4A546CF7C0E5}" dt="2022-02-23T14:27:06.022" v="10306" actId="20577"/>
        <pc:sldMkLst>
          <pc:docMk/>
          <pc:sldMk cId="1797187953" sldId="334"/>
        </pc:sldMkLst>
        <pc:spChg chg="mod">
          <ac:chgData name="linyd@gcu.edu.cn" userId="b8e7e040dcb4f74d" providerId="LiveId" clId="{B354B9F7-0C31-43D2-A7E5-4A546CF7C0E5}" dt="2022-02-23T14:27:06.022" v="10306" actId="20577"/>
          <ac:spMkLst>
            <pc:docMk/>
            <pc:sldMk cId="1797187953" sldId="334"/>
            <ac:spMk id="2" creationId="{48493B3A-25CF-40CA-87C8-C67AD858561E}"/>
          </ac:spMkLst>
        </pc:spChg>
      </pc:sldChg>
      <pc:sldChg chg="addSp modSp mod">
        <pc:chgData name="linyd@gcu.edu.cn" userId="b8e7e040dcb4f74d" providerId="LiveId" clId="{B354B9F7-0C31-43D2-A7E5-4A546CF7C0E5}" dt="2022-02-24T13:11:36.574" v="10648" actId="207"/>
        <pc:sldMkLst>
          <pc:docMk/>
          <pc:sldMk cId="1720266863" sldId="345"/>
        </pc:sldMkLst>
        <pc:spChg chg="add mod">
          <ac:chgData name="linyd@gcu.edu.cn" userId="b8e7e040dcb4f74d" providerId="LiveId" clId="{B354B9F7-0C31-43D2-A7E5-4A546CF7C0E5}" dt="2022-02-24T13:11:36.574" v="10648" actId="207"/>
          <ac:spMkLst>
            <pc:docMk/>
            <pc:sldMk cId="1720266863" sldId="345"/>
            <ac:spMk id="5" creationId="{4946D5E4-FBE6-47D9-986F-923CEE9026B3}"/>
          </ac:spMkLst>
        </pc:spChg>
        <pc:picChg chg="add mod modCrop">
          <ac:chgData name="linyd@gcu.edu.cn" userId="b8e7e040dcb4f74d" providerId="LiveId" clId="{B354B9F7-0C31-43D2-A7E5-4A546CF7C0E5}" dt="2022-02-24T13:11:20.238" v="10644" actId="1076"/>
          <ac:picMkLst>
            <pc:docMk/>
            <pc:sldMk cId="1720266863" sldId="345"/>
            <ac:picMk id="7" creationId="{50017109-074B-4469-9176-6831C4027277}"/>
          </ac:picMkLst>
        </pc:picChg>
      </pc:sldChg>
      <pc:sldChg chg="modSp new mod">
        <pc:chgData name="linyd@gcu.edu.cn" userId="b8e7e040dcb4f74d" providerId="LiveId" clId="{B354B9F7-0C31-43D2-A7E5-4A546CF7C0E5}" dt="2022-02-24T13:14:55.377" v="10798" actId="12"/>
        <pc:sldMkLst>
          <pc:docMk/>
          <pc:sldMk cId="3804345661" sldId="346"/>
        </pc:sldMkLst>
        <pc:spChg chg="mod">
          <ac:chgData name="linyd@gcu.edu.cn" userId="b8e7e040dcb4f74d" providerId="LiveId" clId="{B354B9F7-0C31-43D2-A7E5-4A546CF7C0E5}" dt="2022-02-24T13:12:08.075" v="10658" actId="20577"/>
          <ac:spMkLst>
            <pc:docMk/>
            <pc:sldMk cId="3804345661" sldId="346"/>
            <ac:spMk id="2" creationId="{78B80768-0651-4747-8EC5-178954A3D113}"/>
          </ac:spMkLst>
        </pc:spChg>
        <pc:spChg chg="mod">
          <ac:chgData name="linyd@gcu.edu.cn" userId="b8e7e040dcb4f74d" providerId="LiveId" clId="{B354B9F7-0C31-43D2-A7E5-4A546CF7C0E5}" dt="2022-02-24T13:14:55.377" v="10798" actId="12"/>
          <ac:spMkLst>
            <pc:docMk/>
            <pc:sldMk cId="3804345661" sldId="346"/>
            <ac:spMk id="3" creationId="{BFB94F43-7146-4D88-80F0-8B1FF06497BF}"/>
          </ac:spMkLst>
        </pc:spChg>
      </pc:sldChg>
      <pc:sldChg chg="add">
        <pc:chgData name="linyd@gcu.edu.cn" userId="b8e7e040dcb4f74d" providerId="LiveId" clId="{B354B9F7-0C31-43D2-A7E5-4A546CF7C0E5}" dt="2022-02-24T13:14:39.947" v="10793"/>
        <pc:sldMkLst>
          <pc:docMk/>
          <pc:sldMk cId="1879769133" sldId="347"/>
        </pc:sldMkLst>
      </pc:sldChg>
    </pc:docChg>
  </pc:docChgLst>
  <pc:docChgLst>
    <pc:chgData name="linyd@gcu.edu.cn" userId="b8e7e040dcb4f74d" providerId="LiveId" clId="{B2414588-3663-438C-807D-C09769B1BEE7}"/>
    <pc:docChg chg="undo custSel addSld delSld modSld">
      <pc:chgData name="linyd@gcu.edu.cn" userId="b8e7e040dcb4f74d" providerId="LiveId" clId="{B2414588-3663-438C-807D-C09769B1BEE7}" dt="2022-02-17T10:38:47.919" v="2090"/>
      <pc:docMkLst>
        <pc:docMk/>
      </pc:docMkLst>
      <pc:sldChg chg="modSp mod">
        <pc:chgData name="linyd@gcu.edu.cn" userId="b8e7e040dcb4f74d" providerId="LiveId" clId="{B2414588-3663-438C-807D-C09769B1BEE7}" dt="2022-02-17T10:23:08.952" v="2086" actId="6549"/>
        <pc:sldMkLst>
          <pc:docMk/>
          <pc:sldMk cId="2806257027" sldId="256"/>
        </pc:sldMkLst>
        <pc:spChg chg="mod">
          <ac:chgData name="linyd@gcu.edu.cn" userId="b8e7e040dcb4f74d" providerId="LiveId" clId="{B2414588-3663-438C-807D-C09769B1BEE7}" dt="2022-02-17T10:23:08.952" v="2086" actId="6549"/>
          <ac:spMkLst>
            <pc:docMk/>
            <pc:sldMk cId="2806257027" sldId="256"/>
            <ac:spMk id="3" creationId="{E9F6641D-ADF3-40BD-9BA3-E740E77C8826}"/>
          </ac:spMkLst>
        </pc:spChg>
      </pc:sldChg>
      <pc:sldChg chg="addSp modSp mod">
        <pc:chgData name="linyd@gcu.edu.cn" userId="b8e7e040dcb4f74d" providerId="LiveId" clId="{B2414588-3663-438C-807D-C09769B1BEE7}" dt="2022-02-17T10:38:32.890" v="2089" actId="14100"/>
        <pc:sldMkLst>
          <pc:docMk/>
          <pc:sldMk cId="1401741552" sldId="277"/>
        </pc:sldMkLst>
        <pc:spChg chg="mod">
          <ac:chgData name="linyd@gcu.edu.cn" userId="b8e7e040dcb4f74d" providerId="LiveId" clId="{B2414588-3663-438C-807D-C09769B1BEE7}" dt="2022-02-17T10:23:30.187" v="2087" actId="14100"/>
          <ac:spMkLst>
            <pc:docMk/>
            <pc:sldMk cId="1401741552" sldId="277"/>
            <ac:spMk id="4" creationId="{75134858-2697-4E98-8922-44092ED2377F}"/>
          </ac:spMkLst>
        </pc:spChg>
        <pc:spChg chg="add mod">
          <ac:chgData name="linyd@gcu.edu.cn" userId="b8e7e040dcb4f74d" providerId="LiveId" clId="{B2414588-3663-438C-807D-C09769B1BEE7}" dt="2022-02-17T10:38:32.890" v="2089" actId="14100"/>
          <ac:spMkLst>
            <pc:docMk/>
            <pc:sldMk cId="1401741552" sldId="277"/>
            <ac:spMk id="5" creationId="{61AB9650-8F88-4640-AB72-040B09ACF0C5}"/>
          </ac:spMkLst>
        </pc:spChg>
      </pc:sldChg>
      <pc:sldChg chg="addSp modSp new mod modAnim">
        <pc:chgData name="linyd@gcu.edu.cn" userId="b8e7e040dcb4f74d" providerId="LiveId" clId="{B2414588-3663-438C-807D-C09769B1BEE7}" dt="2022-02-17T04:17:18.891" v="502"/>
        <pc:sldMkLst>
          <pc:docMk/>
          <pc:sldMk cId="2093502846" sldId="278"/>
        </pc:sldMkLst>
        <pc:spChg chg="mod">
          <ac:chgData name="linyd@gcu.edu.cn" userId="b8e7e040dcb4f74d" providerId="LiveId" clId="{B2414588-3663-438C-807D-C09769B1BEE7}" dt="2022-02-17T03:59:45.035" v="105" actId="20577"/>
          <ac:spMkLst>
            <pc:docMk/>
            <pc:sldMk cId="2093502846" sldId="278"/>
            <ac:spMk id="2" creationId="{ED098D3B-C330-4160-8EE5-A556595B080D}"/>
          </ac:spMkLst>
        </pc:spChg>
        <pc:spChg chg="mod">
          <ac:chgData name="linyd@gcu.edu.cn" userId="b8e7e040dcb4f74d" providerId="LiveId" clId="{B2414588-3663-438C-807D-C09769B1BEE7}" dt="2022-02-17T04:16:14.608" v="495" actId="20577"/>
          <ac:spMkLst>
            <pc:docMk/>
            <pc:sldMk cId="2093502846" sldId="278"/>
            <ac:spMk id="3" creationId="{FE5360F0-39FC-47A7-8F58-DD19751C964E}"/>
          </ac:spMkLst>
        </pc:spChg>
        <pc:spChg chg="add mod">
          <ac:chgData name="linyd@gcu.edu.cn" userId="b8e7e040dcb4f74d" providerId="LiveId" clId="{B2414588-3663-438C-807D-C09769B1BEE7}" dt="2022-02-17T04:05:35.867" v="272" actId="1582"/>
          <ac:spMkLst>
            <pc:docMk/>
            <pc:sldMk cId="2093502846" sldId="278"/>
            <ac:spMk id="5" creationId="{696295A1-73F1-4814-BDFD-086F1F4A7425}"/>
          </ac:spMkLst>
        </pc:spChg>
        <pc:spChg chg="add mod">
          <ac:chgData name="linyd@gcu.edu.cn" userId="b8e7e040dcb4f74d" providerId="LiveId" clId="{B2414588-3663-438C-807D-C09769B1BEE7}" dt="2022-02-17T04:07:28.372" v="362" actId="14100"/>
          <ac:spMkLst>
            <pc:docMk/>
            <pc:sldMk cId="2093502846" sldId="278"/>
            <ac:spMk id="6" creationId="{C1180236-53C3-404D-B41A-04C0D4372597}"/>
          </ac:spMkLst>
        </pc:spChg>
        <pc:spChg chg="add mod">
          <ac:chgData name="linyd@gcu.edu.cn" userId="b8e7e040dcb4f74d" providerId="LiveId" clId="{B2414588-3663-438C-807D-C09769B1BEE7}" dt="2022-02-17T04:16:26.627" v="497" actId="14100"/>
          <ac:spMkLst>
            <pc:docMk/>
            <pc:sldMk cId="2093502846" sldId="278"/>
            <ac:spMk id="7" creationId="{C262B1E8-4935-432E-850A-89C9FABD9227}"/>
          </ac:spMkLst>
        </pc:spChg>
        <pc:picChg chg="add mod">
          <ac:chgData name="linyd@gcu.edu.cn" userId="b8e7e040dcb4f74d" providerId="LiveId" clId="{B2414588-3663-438C-807D-C09769B1BEE7}" dt="2022-02-17T04:00:07.132" v="110" actId="1076"/>
          <ac:picMkLst>
            <pc:docMk/>
            <pc:sldMk cId="2093502846" sldId="278"/>
            <ac:picMk id="4" creationId="{81BD57DB-006E-4D54-8667-E119667C228A}"/>
          </ac:picMkLst>
        </pc:picChg>
      </pc:sldChg>
      <pc:sldChg chg="del">
        <pc:chgData name="linyd@gcu.edu.cn" userId="b8e7e040dcb4f74d" providerId="LiveId" clId="{B2414588-3663-438C-807D-C09769B1BEE7}" dt="2022-02-17T03:53:53.311" v="21" actId="47"/>
        <pc:sldMkLst>
          <pc:docMk/>
          <pc:sldMk cId="2591080430" sldId="278"/>
        </pc:sldMkLst>
      </pc:sldChg>
      <pc:sldChg chg="addSp modSp new mod">
        <pc:chgData name="linyd@gcu.edu.cn" userId="b8e7e040dcb4f74d" providerId="LiveId" clId="{B2414588-3663-438C-807D-C09769B1BEE7}" dt="2022-02-17T05:38:19.981" v="762" actId="1076"/>
        <pc:sldMkLst>
          <pc:docMk/>
          <pc:sldMk cId="2607966291" sldId="279"/>
        </pc:sldMkLst>
        <pc:spChg chg="mod">
          <ac:chgData name="linyd@gcu.edu.cn" userId="b8e7e040dcb4f74d" providerId="LiveId" clId="{B2414588-3663-438C-807D-C09769B1BEE7}" dt="2022-02-17T04:18:22.467" v="504"/>
          <ac:spMkLst>
            <pc:docMk/>
            <pc:sldMk cId="2607966291" sldId="279"/>
            <ac:spMk id="2" creationId="{113E26CD-62E5-4042-80AE-29A2B4BD90AC}"/>
          </ac:spMkLst>
        </pc:spChg>
        <pc:spChg chg="mod">
          <ac:chgData name="linyd@gcu.edu.cn" userId="b8e7e040dcb4f74d" providerId="LiveId" clId="{B2414588-3663-438C-807D-C09769B1BEE7}" dt="2022-02-17T04:35:52.228" v="754" actId="20577"/>
          <ac:spMkLst>
            <pc:docMk/>
            <pc:sldMk cId="2607966291" sldId="279"/>
            <ac:spMk id="3" creationId="{E68E2DBB-4F8E-435E-8E8B-7CD14AEDC306}"/>
          </ac:spMkLst>
        </pc:spChg>
        <pc:picChg chg="add mod">
          <ac:chgData name="linyd@gcu.edu.cn" userId="b8e7e040dcb4f74d" providerId="LiveId" clId="{B2414588-3663-438C-807D-C09769B1BEE7}" dt="2022-02-17T05:38:19.981" v="762" actId="1076"/>
          <ac:picMkLst>
            <pc:docMk/>
            <pc:sldMk cId="2607966291" sldId="279"/>
            <ac:picMk id="5" creationId="{D76547C3-33FC-44A5-897D-4139D87B0B71}"/>
          </ac:picMkLst>
        </pc:picChg>
        <pc:picChg chg="add mod">
          <ac:chgData name="linyd@gcu.edu.cn" userId="b8e7e040dcb4f74d" providerId="LiveId" clId="{B2414588-3663-438C-807D-C09769B1BEE7}" dt="2022-02-17T05:38:15.742" v="761" actId="208"/>
          <ac:picMkLst>
            <pc:docMk/>
            <pc:sldMk cId="2607966291" sldId="279"/>
            <ac:picMk id="7" creationId="{C316902D-2D96-4282-9D98-4A53D3D36A10}"/>
          </ac:picMkLst>
        </pc:picChg>
      </pc:sldChg>
      <pc:sldChg chg="del">
        <pc:chgData name="linyd@gcu.edu.cn" userId="b8e7e040dcb4f74d" providerId="LiveId" clId="{B2414588-3663-438C-807D-C09769B1BEE7}" dt="2022-02-17T03:53:53.311" v="21" actId="47"/>
        <pc:sldMkLst>
          <pc:docMk/>
          <pc:sldMk cId="4254282260" sldId="279"/>
        </pc:sldMkLst>
      </pc:sldChg>
      <pc:sldChg chg="addSp modSp new mod modAnim">
        <pc:chgData name="linyd@gcu.edu.cn" userId="b8e7e040dcb4f74d" providerId="LiveId" clId="{B2414588-3663-438C-807D-C09769B1BEE7}" dt="2022-02-17T05:46:39.412" v="1013"/>
        <pc:sldMkLst>
          <pc:docMk/>
          <pc:sldMk cId="866423340" sldId="280"/>
        </pc:sldMkLst>
        <pc:spChg chg="mod">
          <ac:chgData name="linyd@gcu.edu.cn" userId="b8e7e040dcb4f74d" providerId="LiveId" clId="{B2414588-3663-438C-807D-C09769B1BEE7}" dt="2022-02-17T05:38:48.593" v="782" actId="20577"/>
          <ac:spMkLst>
            <pc:docMk/>
            <pc:sldMk cId="866423340" sldId="280"/>
            <ac:spMk id="2" creationId="{0415AB66-2327-4BC2-B222-E469F7813FE4}"/>
          </ac:spMkLst>
        </pc:spChg>
        <pc:spChg chg="mod">
          <ac:chgData name="linyd@gcu.edu.cn" userId="b8e7e040dcb4f74d" providerId="LiveId" clId="{B2414588-3663-438C-807D-C09769B1BEE7}" dt="2022-02-17T05:44:33.507" v="988" actId="20577"/>
          <ac:spMkLst>
            <pc:docMk/>
            <pc:sldMk cId="866423340" sldId="280"/>
            <ac:spMk id="3" creationId="{45794BC0-5D0E-4848-8512-4FCCF6F5741B}"/>
          </ac:spMkLst>
        </pc:spChg>
        <pc:spChg chg="add mod">
          <ac:chgData name="linyd@gcu.edu.cn" userId="b8e7e040dcb4f74d" providerId="LiveId" clId="{B2414588-3663-438C-807D-C09769B1BEE7}" dt="2022-02-17T05:44:05.311" v="946" actId="1038"/>
          <ac:spMkLst>
            <pc:docMk/>
            <pc:sldMk cId="866423340" sldId="280"/>
            <ac:spMk id="7" creationId="{240EDBD6-04EB-40FC-B6FA-0B8A5E5D7C0D}"/>
          </ac:spMkLst>
        </pc:spChg>
        <pc:spChg chg="add mod">
          <ac:chgData name="linyd@gcu.edu.cn" userId="b8e7e040dcb4f74d" providerId="LiveId" clId="{B2414588-3663-438C-807D-C09769B1BEE7}" dt="2022-02-17T05:44:51.677" v="990" actId="1076"/>
          <ac:spMkLst>
            <pc:docMk/>
            <pc:sldMk cId="866423340" sldId="280"/>
            <ac:spMk id="8" creationId="{72608BD0-16F3-431A-81FC-44D1E4CF03BC}"/>
          </ac:spMkLst>
        </pc:spChg>
        <pc:spChg chg="add mod">
          <ac:chgData name="linyd@gcu.edu.cn" userId="b8e7e040dcb4f74d" providerId="LiveId" clId="{B2414588-3663-438C-807D-C09769B1BEE7}" dt="2022-02-17T05:44:54.973" v="991" actId="571"/>
          <ac:spMkLst>
            <pc:docMk/>
            <pc:sldMk cId="866423340" sldId="280"/>
            <ac:spMk id="9" creationId="{0CB3E8EB-DC78-4C0F-83D0-F809DD1D3466}"/>
          </ac:spMkLst>
        </pc:spChg>
        <pc:picChg chg="add mod">
          <ac:chgData name="linyd@gcu.edu.cn" userId="b8e7e040dcb4f74d" providerId="LiveId" clId="{B2414588-3663-438C-807D-C09769B1BEE7}" dt="2022-02-17T05:40:41.222" v="815" actId="1076"/>
          <ac:picMkLst>
            <pc:docMk/>
            <pc:sldMk cId="866423340" sldId="280"/>
            <ac:picMk id="4" creationId="{72B630A2-9BC2-4BCF-B69F-9A964D1BA586}"/>
          </ac:picMkLst>
        </pc:picChg>
        <pc:cxnChg chg="add mod">
          <ac:chgData name="linyd@gcu.edu.cn" userId="b8e7e040dcb4f74d" providerId="LiveId" clId="{B2414588-3663-438C-807D-C09769B1BEE7}" dt="2022-02-17T05:41:51.430" v="864" actId="1582"/>
          <ac:cxnSpMkLst>
            <pc:docMk/>
            <pc:sldMk cId="866423340" sldId="280"/>
            <ac:cxnSpMk id="6" creationId="{1C8B06DF-45EE-4DE7-8EFA-AF932A9A0C08}"/>
          </ac:cxnSpMkLst>
        </pc:cxnChg>
      </pc:sldChg>
      <pc:sldChg chg="del">
        <pc:chgData name="linyd@gcu.edu.cn" userId="b8e7e040dcb4f74d" providerId="LiveId" clId="{B2414588-3663-438C-807D-C09769B1BEE7}" dt="2022-02-17T03:53:53.311" v="21" actId="47"/>
        <pc:sldMkLst>
          <pc:docMk/>
          <pc:sldMk cId="3866226664" sldId="280"/>
        </pc:sldMkLst>
      </pc:sldChg>
      <pc:sldChg chg="addSp modSp new mod">
        <pc:chgData name="linyd@gcu.edu.cn" userId="b8e7e040dcb4f74d" providerId="LiveId" clId="{B2414588-3663-438C-807D-C09769B1BEE7}" dt="2022-02-17T05:53:27.237" v="1238" actId="1076"/>
        <pc:sldMkLst>
          <pc:docMk/>
          <pc:sldMk cId="979248775" sldId="281"/>
        </pc:sldMkLst>
        <pc:spChg chg="mod">
          <ac:chgData name="linyd@gcu.edu.cn" userId="b8e7e040dcb4f74d" providerId="LiveId" clId="{B2414588-3663-438C-807D-C09769B1BEE7}" dt="2022-02-17T05:47:06.587" v="1015"/>
          <ac:spMkLst>
            <pc:docMk/>
            <pc:sldMk cId="979248775" sldId="281"/>
            <ac:spMk id="2" creationId="{ECA251E1-AD8D-4AB0-8636-2764E6162308}"/>
          </ac:spMkLst>
        </pc:spChg>
        <pc:spChg chg="mod">
          <ac:chgData name="linyd@gcu.edu.cn" userId="b8e7e040dcb4f74d" providerId="LiveId" clId="{B2414588-3663-438C-807D-C09769B1BEE7}" dt="2022-02-17T05:53:10.747" v="1235" actId="1076"/>
          <ac:spMkLst>
            <pc:docMk/>
            <pc:sldMk cId="979248775" sldId="281"/>
            <ac:spMk id="3" creationId="{1F12B46B-5A2A-474C-86BF-AF8F86941154}"/>
          </ac:spMkLst>
        </pc:spChg>
        <pc:picChg chg="add mod">
          <ac:chgData name="linyd@gcu.edu.cn" userId="b8e7e040dcb4f74d" providerId="LiveId" clId="{B2414588-3663-438C-807D-C09769B1BEE7}" dt="2022-02-17T05:53:27.237" v="1238" actId="1076"/>
          <ac:picMkLst>
            <pc:docMk/>
            <pc:sldMk cId="979248775" sldId="281"/>
            <ac:picMk id="5" creationId="{6CA0B350-AD95-4C5A-856D-84DCCE5481CD}"/>
          </ac:picMkLst>
        </pc:picChg>
        <pc:picChg chg="add mod">
          <ac:chgData name="linyd@gcu.edu.cn" userId="b8e7e040dcb4f74d" providerId="LiveId" clId="{B2414588-3663-438C-807D-C09769B1BEE7}" dt="2022-02-17T05:53:27.237" v="1238" actId="1076"/>
          <ac:picMkLst>
            <pc:docMk/>
            <pc:sldMk cId="979248775" sldId="281"/>
            <ac:picMk id="7" creationId="{0FECB3D2-37D6-405A-B86F-60858723DF6C}"/>
          </ac:picMkLst>
        </pc:picChg>
        <pc:picChg chg="add mod">
          <ac:chgData name="linyd@gcu.edu.cn" userId="b8e7e040dcb4f74d" providerId="LiveId" clId="{B2414588-3663-438C-807D-C09769B1BEE7}" dt="2022-02-17T05:53:27.237" v="1238" actId="1076"/>
          <ac:picMkLst>
            <pc:docMk/>
            <pc:sldMk cId="979248775" sldId="281"/>
            <ac:picMk id="9" creationId="{EFD29729-9FBF-4A7B-8A4F-E60E35916274}"/>
          </ac:picMkLst>
        </pc:picChg>
        <pc:picChg chg="add mod">
          <ac:chgData name="linyd@gcu.edu.cn" userId="b8e7e040dcb4f74d" providerId="LiveId" clId="{B2414588-3663-438C-807D-C09769B1BEE7}" dt="2022-02-17T05:53:27.237" v="1238" actId="1076"/>
          <ac:picMkLst>
            <pc:docMk/>
            <pc:sldMk cId="979248775" sldId="281"/>
            <ac:picMk id="11" creationId="{FCED58FC-1E84-44FC-96C6-F18EB43B67A2}"/>
          </ac:picMkLst>
        </pc:picChg>
      </pc:sldChg>
      <pc:sldChg chg="del">
        <pc:chgData name="linyd@gcu.edu.cn" userId="b8e7e040dcb4f74d" providerId="LiveId" clId="{B2414588-3663-438C-807D-C09769B1BEE7}" dt="2022-02-17T03:53:53.311" v="21" actId="47"/>
        <pc:sldMkLst>
          <pc:docMk/>
          <pc:sldMk cId="2220650380" sldId="281"/>
        </pc:sldMkLst>
      </pc:sldChg>
      <pc:sldChg chg="addSp modSp new mod">
        <pc:chgData name="linyd@gcu.edu.cn" userId="b8e7e040dcb4f74d" providerId="LiveId" clId="{B2414588-3663-438C-807D-C09769B1BEE7}" dt="2022-02-17T05:56:32.144" v="1352" actId="20577"/>
        <pc:sldMkLst>
          <pc:docMk/>
          <pc:sldMk cId="305669093" sldId="282"/>
        </pc:sldMkLst>
        <pc:spChg chg="mod">
          <ac:chgData name="linyd@gcu.edu.cn" userId="b8e7e040dcb4f74d" providerId="LiveId" clId="{B2414588-3663-438C-807D-C09769B1BEE7}" dt="2022-02-17T05:53:43.080" v="1270" actId="20577"/>
          <ac:spMkLst>
            <pc:docMk/>
            <pc:sldMk cId="305669093" sldId="282"/>
            <ac:spMk id="2" creationId="{A15B4F13-48E2-408C-8779-28D686A739D3}"/>
          </ac:spMkLst>
        </pc:spChg>
        <pc:spChg chg="mod">
          <ac:chgData name="linyd@gcu.edu.cn" userId="b8e7e040dcb4f74d" providerId="LiveId" clId="{B2414588-3663-438C-807D-C09769B1BEE7}" dt="2022-02-17T05:54:53.418" v="1290" actId="27636"/>
          <ac:spMkLst>
            <pc:docMk/>
            <pc:sldMk cId="305669093" sldId="282"/>
            <ac:spMk id="3" creationId="{5872488D-7E09-416F-A8DF-6F5437E345C0}"/>
          </ac:spMkLst>
        </pc:spChg>
        <pc:spChg chg="add mod">
          <ac:chgData name="linyd@gcu.edu.cn" userId="b8e7e040dcb4f74d" providerId="LiveId" clId="{B2414588-3663-438C-807D-C09769B1BEE7}" dt="2022-02-17T05:55:24.317" v="1298" actId="14100"/>
          <ac:spMkLst>
            <pc:docMk/>
            <pc:sldMk cId="305669093" sldId="282"/>
            <ac:spMk id="5" creationId="{7D9F26E8-14F1-41EF-8304-BDAA285F52E1}"/>
          </ac:spMkLst>
        </pc:spChg>
        <pc:spChg chg="add mod">
          <ac:chgData name="linyd@gcu.edu.cn" userId="b8e7e040dcb4f74d" providerId="LiveId" clId="{B2414588-3663-438C-807D-C09769B1BEE7}" dt="2022-02-17T05:56:32.144" v="1352" actId="20577"/>
          <ac:spMkLst>
            <pc:docMk/>
            <pc:sldMk cId="305669093" sldId="282"/>
            <ac:spMk id="7" creationId="{52820078-7D3B-4F9D-8AF5-49CB04A3C9DE}"/>
          </ac:spMkLst>
        </pc:spChg>
        <pc:picChg chg="add mod">
          <ac:chgData name="linyd@gcu.edu.cn" userId="b8e7e040dcb4f74d" providerId="LiveId" clId="{B2414588-3663-438C-807D-C09769B1BEE7}" dt="2022-02-17T05:55:37.692" v="1302" actId="1076"/>
          <ac:picMkLst>
            <pc:docMk/>
            <pc:sldMk cId="305669093" sldId="282"/>
            <ac:picMk id="6" creationId="{69A2D80D-686D-45A2-9947-B248449BC746}"/>
          </ac:picMkLst>
        </pc:picChg>
      </pc:sldChg>
      <pc:sldChg chg="del">
        <pc:chgData name="linyd@gcu.edu.cn" userId="b8e7e040dcb4f74d" providerId="LiveId" clId="{B2414588-3663-438C-807D-C09769B1BEE7}" dt="2022-02-17T03:53:53.311" v="21" actId="47"/>
        <pc:sldMkLst>
          <pc:docMk/>
          <pc:sldMk cId="1454288784" sldId="282"/>
        </pc:sldMkLst>
      </pc:sldChg>
      <pc:sldChg chg="addSp modSp new mod">
        <pc:chgData name="linyd@gcu.edu.cn" userId="b8e7e040dcb4f74d" providerId="LiveId" clId="{B2414588-3663-438C-807D-C09769B1BEE7}" dt="2022-02-17T06:04:30.755" v="1657" actId="1076"/>
        <pc:sldMkLst>
          <pc:docMk/>
          <pc:sldMk cId="8096015" sldId="283"/>
        </pc:sldMkLst>
        <pc:spChg chg="mod">
          <ac:chgData name="linyd@gcu.edu.cn" userId="b8e7e040dcb4f74d" providerId="LiveId" clId="{B2414588-3663-438C-807D-C09769B1BEE7}" dt="2022-02-17T05:56:51.054" v="1354"/>
          <ac:spMkLst>
            <pc:docMk/>
            <pc:sldMk cId="8096015" sldId="283"/>
            <ac:spMk id="2" creationId="{BCA2F17F-742B-4A59-AC62-911869228A48}"/>
          </ac:spMkLst>
        </pc:spChg>
        <pc:spChg chg="mod">
          <ac:chgData name="linyd@gcu.edu.cn" userId="b8e7e040dcb4f74d" providerId="LiveId" clId="{B2414588-3663-438C-807D-C09769B1BEE7}" dt="2022-02-17T06:00:37.572" v="1640" actId="20577"/>
          <ac:spMkLst>
            <pc:docMk/>
            <pc:sldMk cId="8096015" sldId="283"/>
            <ac:spMk id="3" creationId="{E2043D4C-D5AF-4837-8B37-D35C02ABA291}"/>
          </ac:spMkLst>
        </pc:spChg>
        <pc:picChg chg="add mod">
          <ac:chgData name="linyd@gcu.edu.cn" userId="b8e7e040dcb4f74d" providerId="LiveId" clId="{B2414588-3663-438C-807D-C09769B1BEE7}" dt="2022-02-17T06:02:56.564" v="1643" actId="208"/>
          <ac:picMkLst>
            <pc:docMk/>
            <pc:sldMk cId="8096015" sldId="283"/>
            <ac:picMk id="5" creationId="{4C1D6733-D0A0-464F-B733-08BF3058DDCB}"/>
          </ac:picMkLst>
        </pc:picChg>
        <pc:picChg chg="add mod">
          <ac:chgData name="linyd@gcu.edu.cn" userId="b8e7e040dcb4f74d" providerId="LiveId" clId="{B2414588-3663-438C-807D-C09769B1BEE7}" dt="2022-02-17T06:03:18.803" v="1646" actId="1076"/>
          <ac:picMkLst>
            <pc:docMk/>
            <pc:sldMk cId="8096015" sldId="283"/>
            <ac:picMk id="7" creationId="{AD6567D0-0A6E-4503-A0AB-E0A6EEEA48C7}"/>
          </ac:picMkLst>
        </pc:picChg>
        <pc:picChg chg="add mod">
          <ac:chgData name="linyd@gcu.edu.cn" userId="b8e7e040dcb4f74d" providerId="LiveId" clId="{B2414588-3663-438C-807D-C09769B1BEE7}" dt="2022-02-17T06:03:40.356" v="1649" actId="208"/>
          <ac:picMkLst>
            <pc:docMk/>
            <pc:sldMk cId="8096015" sldId="283"/>
            <ac:picMk id="9" creationId="{7A87EA39-8441-4FDA-B75E-5EC9C163B0FF}"/>
          </ac:picMkLst>
        </pc:picChg>
        <pc:picChg chg="add mod">
          <ac:chgData name="linyd@gcu.edu.cn" userId="b8e7e040dcb4f74d" providerId="LiveId" clId="{B2414588-3663-438C-807D-C09769B1BEE7}" dt="2022-02-17T06:04:02.747" v="1653" actId="1076"/>
          <ac:picMkLst>
            <pc:docMk/>
            <pc:sldMk cId="8096015" sldId="283"/>
            <ac:picMk id="11" creationId="{0762BC03-A81F-4442-BE22-530EBF409940}"/>
          </ac:picMkLst>
        </pc:picChg>
        <pc:picChg chg="add mod">
          <ac:chgData name="linyd@gcu.edu.cn" userId="b8e7e040dcb4f74d" providerId="LiveId" clId="{B2414588-3663-438C-807D-C09769B1BEE7}" dt="2022-02-17T06:04:30.755" v="1657" actId="1076"/>
          <ac:picMkLst>
            <pc:docMk/>
            <pc:sldMk cId="8096015" sldId="283"/>
            <ac:picMk id="13" creationId="{6790E7DE-7026-434B-BAE9-4BAA52EB05F2}"/>
          </ac:picMkLst>
        </pc:picChg>
      </pc:sldChg>
      <pc:sldChg chg="del">
        <pc:chgData name="linyd@gcu.edu.cn" userId="b8e7e040dcb4f74d" providerId="LiveId" clId="{B2414588-3663-438C-807D-C09769B1BEE7}" dt="2022-02-17T03:53:53.311" v="21" actId="47"/>
        <pc:sldMkLst>
          <pc:docMk/>
          <pc:sldMk cId="3348292671" sldId="283"/>
        </pc:sldMkLst>
      </pc:sldChg>
      <pc:sldChg chg="del">
        <pc:chgData name="linyd@gcu.edu.cn" userId="b8e7e040dcb4f74d" providerId="LiveId" clId="{B2414588-3663-438C-807D-C09769B1BEE7}" dt="2022-02-17T03:53:53.311" v="21" actId="47"/>
        <pc:sldMkLst>
          <pc:docMk/>
          <pc:sldMk cId="3121643741" sldId="284"/>
        </pc:sldMkLst>
      </pc:sldChg>
      <pc:sldChg chg="addSp modSp new mod">
        <pc:chgData name="linyd@gcu.edu.cn" userId="b8e7e040dcb4f74d" providerId="LiveId" clId="{B2414588-3663-438C-807D-C09769B1BEE7}" dt="2022-02-17T06:09:35.988" v="2085" actId="1076"/>
        <pc:sldMkLst>
          <pc:docMk/>
          <pc:sldMk cId="3750318789" sldId="284"/>
        </pc:sldMkLst>
        <pc:spChg chg="mod">
          <ac:chgData name="linyd@gcu.edu.cn" userId="b8e7e040dcb4f74d" providerId="LiveId" clId="{B2414588-3663-438C-807D-C09769B1BEE7}" dt="2022-02-17T06:05:10.892" v="1671" actId="20577"/>
          <ac:spMkLst>
            <pc:docMk/>
            <pc:sldMk cId="3750318789" sldId="284"/>
            <ac:spMk id="2" creationId="{F05E91F3-4995-426D-8D64-11F9CA17168F}"/>
          </ac:spMkLst>
        </pc:spChg>
        <pc:spChg chg="mod">
          <ac:chgData name="linyd@gcu.edu.cn" userId="b8e7e040dcb4f74d" providerId="LiveId" clId="{B2414588-3663-438C-807D-C09769B1BEE7}" dt="2022-02-17T06:07:23.062" v="1834" actId="207"/>
          <ac:spMkLst>
            <pc:docMk/>
            <pc:sldMk cId="3750318789" sldId="284"/>
            <ac:spMk id="3" creationId="{7E83B3FC-80AF-47C1-9273-7C302C41536B}"/>
          </ac:spMkLst>
        </pc:spChg>
        <pc:spChg chg="add mod">
          <ac:chgData name="linyd@gcu.edu.cn" userId="b8e7e040dcb4f74d" providerId="LiveId" clId="{B2414588-3663-438C-807D-C09769B1BEE7}" dt="2022-02-17T06:09:35.988" v="2085" actId="1076"/>
          <ac:spMkLst>
            <pc:docMk/>
            <pc:sldMk cId="3750318789" sldId="284"/>
            <ac:spMk id="4" creationId="{3BC5A803-84EE-4024-919B-2B11DD186812}"/>
          </ac:spMkLst>
        </pc:spChg>
      </pc:sldChg>
      <pc:sldChg chg="add">
        <pc:chgData name="linyd@gcu.edu.cn" userId="b8e7e040dcb4f74d" providerId="LiveId" clId="{B2414588-3663-438C-807D-C09769B1BEE7}" dt="2022-02-17T10:38:47.919" v="2090"/>
        <pc:sldMkLst>
          <pc:docMk/>
          <pc:sldMk cId="988336333" sldId="285"/>
        </pc:sldMkLst>
      </pc:sldChg>
      <pc:sldChg chg="del">
        <pc:chgData name="linyd@gcu.edu.cn" userId="b8e7e040dcb4f74d" providerId="LiveId" clId="{B2414588-3663-438C-807D-C09769B1BEE7}" dt="2022-02-17T03:53:53.311" v="21" actId="47"/>
        <pc:sldMkLst>
          <pc:docMk/>
          <pc:sldMk cId="3352861772" sldId="285"/>
        </pc:sldMkLst>
      </pc:sldChg>
      <pc:sldChg chg="add">
        <pc:chgData name="linyd@gcu.edu.cn" userId="b8e7e040dcb4f74d" providerId="LiveId" clId="{B2414588-3663-438C-807D-C09769B1BEE7}" dt="2022-02-17T10:38:47.919" v="2090"/>
        <pc:sldMkLst>
          <pc:docMk/>
          <pc:sldMk cId="883826308" sldId="286"/>
        </pc:sldMkLst>
      </pc:sldChg>
      <pc:sldChg chg="del">
        <pc:chgData name="linyd@gcu.edu.cn" userId="b8e7e040dcb4f74d" providerId="LiveId" clId="{B2414588-3663-438C-807D-C09769B1BEE7}" dt="2022-02-17T03:53:53.311" v="21" actId="47"/>
        <pc:sldMkLst>
          <pc:docMk/>
          <pc:sldMk cId="1631750735" sldId="286"/>
        </pc:sldMkLst>
      </pc:sldChg>
      <pc:sldChg chg="add">
        <pc:chgData name="linyd@gcu.edu.cn" userId="b8e7e040dcb4f74d" providerId="LiveId" clId="{B2414588-3663-438C-807D-C09769B1BEE7}" dt="2022-02-17T10:38:47.919" v="2090"/>
        <pc:sldMkLst>
          <pc:docMk/>
          <pc:sldMk cId="1331081926" sldId="287"/>
        </pc:sldMkLst>
      </pc:sldChg>
      <pc:sldChg chg="del">
        <pc:chgData name="linyd@gcu.edu.cn" userId="b8e7e040dcb4f74d" providerId="LiveId" clId="{B2414588-3663-438C-807D-C09769B1BEE7}" dt="2022-02-17T03:53:53.311" v="21" actId="47"/>
        <pc:sldMkLst>
          <pc:docMk/>
          <pc:sldMk cId="3133966429" sldId="287"/>
        </pc:sldMkLst>
      </pc:sldChg>
      <pc:sldChg chg="del">
        <pc:chgData name="linyd@gcu.edu.cn" userId="b8e7e040dcb4f74d" providerId="LiveId" clId="{B2414588-3663-438C-807D-C09769B1BEE7}" dt="2022-02-17T03:53:53.311" v="21" actId="47"/>
        <pc:sldMkLst>
          <pc:docMk/>
          <pc:sldMk cId="2654286920" sldId="288"/>
        </pc:sldMkLst>
      </pc:sldChg>
      <pc:sldChg chg="add">
        <pc:chgData name="linyd@gcu.edu.cn" userId="b8e7e040dcb4f74d" providerId="LiveId" clId="{B2414588-3663-438C-807D-C09769B1BEE7}" dt="2022-02-17T10:38:47.919" v="2090"/>
        <pc:sldMkLst>
          <pc:docMk/>
          <pc:sldMk cId="2770304343" sldId="288"/>
        </pc:sldMkLst>
      </pc:sldChg>
      <pc:sldChg chg="del">
        <pc:chgData name="linyd@gcu.edu.cn" userId="b8e7e040dcb4f74d" providerId="LiveId" clId="{B2414588-3663-438C-807D-C09769B1BEE7}" dt="2022-02-17T03:53:53.311" v="21" actId="47"/>
        <pc:sldMkLst>
          <pc:docMk/>
          <pc:sldMk cId="1223800633" sldId="289"/>
        </pc:sldMkLst>
      </pc:sldChg>
      <pc:sldChg chg="add">
        <pc:chgData name="linyd@gcu.edu.cn" userId="b8e7e040dcb4f74d" providerId="LiveId" clId="{B2414588-3663-438C-807D-C09769B1BEE7}" dt="2022-02-17T10:38:47.919" v="2090"/>
        <pc:sldMkLst>
          <pc:docMk/>
          <pc:sldMk cId="2804355508" sldId="289"/>
        </pc:sldMkLst>
      </pc:sldChg>
      <pc:sldChg chg="add">
        <pc:chgData name="linyd@gcu.edu.cn" userId="b8e7e040dcb4f74d" providerId="LiveId" clId="{B2414588-3663-438C-807D-C09769B1BEE7}" dt="2022-02-17T10:38:47.919" v="2090"/>
        <pc:sldMkLst>
          <pc:docMk/>
          <pc:sldMk cId="2648760778" sldId="290"/>
        </pc:sldMkLst>
      </pc:sldChg>
      <pc:sldChg chg="del">
        <pc:chgData name="linyd@gcu.edu.cn" userId="b8e7e040dcb4f74d" providerId="LiveId" clId="{B2414588-3663-438C-807D-C09769B1BEE7}" dt="2022-02-17T03:53:53.311" v="21" actId="47"/>
        <pc:sldMkLst>
          <pc:docMk/>
          <pc:sldMk cId="2584600768" sldId="291"/>
        </pc:sldMkLst>
      </pc:sldChg>
      <pc:sldChg chg="add">
        <pc:chgData name="linyd@gcu.edu.cn" userId="b8e7e040dcb4f74d" providerId="LiveId" clId="{B2414588-3663-438C-807D-C09769B1BEE7}" dt="2022-02-17T10:38:47.919" v="2090"/>
        <pc:sldMkLst>
          <pc:docMk/>
          <pc:sldMk cId="4048618463" sldId="291"/>
        </pc:sldMkLst>
      </pc:sldChg>
      <pc:sldChg chg="add">
        <pc:chgData name="linyd@gcu.edu.cn" userId="b8e7e040dcb4f74d" providerId="LiveId" clId="{B2414588-3663-438C-807D-C09769B1BEE7}" dt="2022-02-17T10:38:47.919" v="2090"/>
        <pc:sldMkLst>
          <pc:docMk/>
          <pc:sldMk cId="392502826" sldId="292"/>
        </pc:sldMkLst>
      </pc:sldChg>
      <pc:sldChg chg="del">
        <pc:chgData name="linyd@gcu.edu.cn" userId="b8e7e040dcb4f74d" providerId="LiveId" clId="{B2414588-3663-438C-807D-C09769B1BEE7}" dt="2022-02-17T03:53:53.311" v="21" actId="47"/>
        <pc:sldMkLst>
          <pc:docMk/>
          <pc:sldMk cId="609997212" sldId="292"/>
        </pc:sldMkLst>
      </pc:sldChg>
      <pc:sldChg chg="del">
        <pc:chgData name="linyd@gcu.edu.cn" userId="b8e7e040dcb4f74d" providerId="LiveId" clId="{B2414588-3663-438C-807D-C09769B1BEE7}" dt="2022-02-17T03:53:53.311" v="21" actId="47"/>
        <pc:sldMkLst>
          <pc:docMk/>
          <pc:sldMk cId="88026170" sldId="293"/>
        </pc:sldMkLst>
      </pc:sldChg>
      <pc:sldChg chg="add">
        <pc:chgData name="linyd@gcu.edu.cn" userId="b8e7e040dcb4f74d" providerId="LiveId" clId="{B2414588-3663-438C-807D-C09769B1BEE7}" dt="2022-02-17T10:38:47.919" v="2090"/>
        <pc:sldMkLst>
          <pc:docMk/>
          <pc:sldMk cId="966489955" sldId="293"/>
        </pc:sldMkLst>
      </pc:sldChg>
      <pc:sldChg chg="del">
        <pc:chgData name="linyd@gcu.edu.cn" userId="b8e7e040dcb4f74d" providerId="LiveId" clId="{B2414588-3663-438C-807D-C09769B1BEE7}" dt="2022-02-17T03:53:53.311" v="21" actId="47"/>
        <pc:sldMkLst>
          <pc:docMk/>
          <pc:sldMk cId="1756489097" sldId="294"/>
        </pc:sldMkLst>
      </pc:sldChg>
      <pc:sldChg chg="add">
        <pc:chgData name="linyd@gcu.edu.cn" userId="b8e7e040dcb4f74d" providerId="LiveId" clId="{B2414588-3663-438C-807D-C09769B1BEE7}" dt="2022-02-17T10:38:47.919" v="2090"/>
        <pc:sldMkLst>
          <pc:docMk/>
          <pc:sldMk cId="3200545886" sldId="294"/>
        </pc:sldMkLst>
      </pc:sldChg>
      <pc:sldChg chg="del">
        <pc:chgData name="linyd@gcu.edu.cn" userId="b8e7e040dcb4f74d" providerId="LiveId" clId="{B2414588-3663-438C-807D-C09769B1BEE7}" dt="2022-02-17T03:53:53.311" v="21" actId="47"/>
        <pc:sldMkLst>
          <pc:docMk/>
          <pc:sldMk cId="2468402275" sldId="295"/>
        </pc:sldMkLst>
      </pc:sldChg>
      <pc:sldChg chg="add">
        <pc:chgData name="linyd@gcu.edu.cn" userId="b8e7e040dcb4f74d" providerId="LiveId" clId="{B2414588-3663-438C-807D-C09769B1BEE7}" dt="2022-02-17T10:38:47.919" v="2090"/>
        <pc:sldMkLst>
          <pc:docMk/>
          <pc:sldMk cId="2726465812" sldId="295"/>
        </pc:sldMkLst>
      </pc:sldChg>
      <pc:sldChg chg="del">
        <pc:chgData name="linyd@gcu.edu.cn" userId="b8e7e040dcb4f74d" providerId="LiveId" clId="{B2414588-3663-438C-807D-C09769B1BEE7}" dt="2022-02-17T03:53:53.311" v="21" actId="47"/>
        <pc:sldMkLst>
          <pc:docMk/>
          <pc:sldMk cId="630051977" sldId="296"/>
        </pc:sldMkLst>
      </pc:sldChg>
      <pc:sldChg chg="add">
        <pc:chgData name="linyd@gcu.edu.cn" userId="b8e7e040dcb4f74d" providerId="LiveId" clId="{B2414588-3663-438C-807D-C09769B1BEE7}" dt="2022-02-17T10:38:47.919" v="2090"/>
        <pc:sldMkLst>
          <pc:docMk/>
          <pc:sldMk cId="3719439233" sldId="296"/>
        </pc:sldMkLst>
      </pc:sldChg>
      <pc:sldChg chg="del">
        <pc:chgData name="linyd@gcu.edu.cn" userId="b8e7e040dcb4f74d" providerId="LiveId" clId="{B2414588-3663-438C-807D-C09769B1BEE7}" dt="2022-02-17T03:53:53.311" v="21" actId="47"/>
        <pc:sldMkLst>
          <pc:docMk/>
          <pc:sldMk cId="2006949620" sldId="297"/>
        </pc:sldMkLst>
      </pc:sldChg>
      <pc:sldChg chg="add">
        <pc:chgData name="linyd@gcu.edu.cn" userId="b8e7e040dcb4f74d" providerId="LiveId" clId="{B2414588-3663-438C-807D-C09769B1BEE7}" dt="2022-02-17T10:38:47.919" v="2090"/>
        <pc:sldMkLst>
          <pc:docMk/>
          <pc:sldMk cId="3213236721" sldId="297"/>
        </pc:sldMkLst>
      </pc:sldChg>
      <pc:sldChg chg="del">
        <pc:chgData name="linyd@gcu.edu.cn" userId="b8e7e040dcb4f74d" providerId="LiveId" clId="{B2414588-3663-438C-807D-C09769B1BEE7}" dt="2022-02-17T03:53:53.311" v="21" actId="47"/>
        <pc:sldMkLst>
          <pc:docMk/>
          <pc:sldMk cId="1343241740" sldId="298"/>
        </pc:sldMkLst>
      </pc:sldChg>
      <pc:sldChg chg="add">
        <pc:chgData name="linyd@gcu.edu.cn" userId="b8e7e040dcb4f74d" providerId="LiveId" clId="{B2414588-3663-438C-807D-C09769B1BEE7}" dt="2022-02-17T10:38:47.919" v="2090"/>
        <pc:sldMkLst>
          <pc:docMk/>
          <pc:sldMk cId="3457955521" sldId="298"/>
        </pc:sldMkLst>
      </pc:sldChg>
      <pc:sldChg chg="del">
        <pc:chgData name="linyd@gcu.edu.cn" userId="b8e7e040dcb4f74d" providerId="LiveId" clId="{B2414588-3663-438C-807D-C09769B1BEE7}" dt="2022-02-17T03:53:53.311" v="21" actId="47"/>
        <pc:sldMkLst>
          <pc:docMk/>
          <pc:sldMk cId="2658500677" sldId="299"/>
        </pc:sldMkLst>
      </pc:sldChg>
      <pc:sldChg chg="add">
        <pc:chgData name="linyd@gcu.edu.cn" userId="b8e7e040dcb4f74d" providerId="LiveId" clId="{B2414588-3663-438C-807D-C09769B1BEE7}" dt="2022-02-17T10:38:47.919" v="2090"/>
        <pc:sldMkLst>
          <pc:docMk/>
          <pc:sldMk cId="3734038973" sldId="299"/>
        </pc:sldMkLst>
      </pc:sldChg>
      <pc:sldChg chg="del">
        <pc:chgData name="linyd@gcu.edu.cn" userId="b8e7e040dcb4f74d" providerId="LiveId" clId="{B2414588-3663-438C-807D-C09769B1BEE7}" dt="2022-02-17T03:53:53.311" v="21" actId="47"/>
        <pc:sldMkLst>
          <pc:docMk/>
          <pc:sldMk cId="1573416244" sldId="300"/>
        </pc:sldMkLst>
      </pc:sldChg>
      <pc:sldChg chg="add">
        <pc:chgData name="linyd@gcu.edu.cn" userId="b8e7e040dcb4f74d" providerId="LiveId" clId="{B2414588-3663-438C-807D-C09769B1BEE7}" dt="2022-02-17T10:38:47.919" v="2090"/>
        <pc:sldMkLst>
          <pc:docMk/>
          <pc:sldMk cId="2788136715" sldId="300"/>
        </pc:sldMkLst>
      </pc:sldChg>
      <pc:sldChg chg="add">
        <pc:chgData name="linyd@gcu.edu.cn" userId="b8e7e040dcb4f74d" providerId="LiveId" clId="{B2414588-3663-438C-807D-C09769B1BEE7}" dt="2022-02-17T10:38:47.919" v="2090"/>
        <pc:sldMkLst>
          <pc:docMk/>
          <pc:sldMk cId="1428977253" sldId="301"/>
        </pc:sldMkLst>
      </pc:sldChg>
      <pc:sldChg chg="del">
        <pc:chgData name="linyd@gcu.edu.cn" userId="b8e7e040dcb4f74d" providerId="LiveId" clId="{B2414588-3663-438C-807D-C09769B1BEE7}" dt="2022-02-17T03:53:53.311" v="21" actId="47"/>
        <pc:sldMkLst>
          <pc:docMk/>
          <pc:sldMk cId="2539168090" sldId="301"/>
        </pc:sldMkLst>
      </pc:sldChg>
      <pc:sldChg chg="add">
        <pc:chgData name="linyd@gcu.edu.cn" userId="b8e7e040dcb4f74d" providerId="LiveId" clId="{B2414588-3663-438C-807D-C09769B1BEE7}" dt="2022-02-17T10:38:47.919" v="2090"/>
        <pc:sldMkLst>
          <pc:docMk/>
          <pc:sldMk cId="945809624" sldId="302"/>
        </pc:sldMkLst>
      </pc:sldChg>
      <pc:sldChg chg="del">
        <pc:chgData name="linyd@gcu.edu.cn" userId="b8e7e040dcb4f74d" providerId="LiveId" clId="{B2414588-3663-438C-807D-C09769B1BEE7}" dt="2022-02-17T03:53:53.311" v="21" actId="47"/>
        <pc:sldMkLst>
          <pc:docMk/>
          <pc:sldMk cId="2326959822" sldId="302"/>
        </pc:sldMkLst>
      </pc:sldChg>
      <pc:sldChg chg="del">
        <pc:chgData name="linyd@gcu.edu.cn" userId="b8e7e040dcb4f74d" providerId="LiveId" clId="{B2414588-3663-438C-807D-C09769B1BEE7}" dt="2022-02-17T03:53:53.311" v="21" actId="47"/>
        <pc:sldMkLst>
          <pc:docMk/>
          <pc:sldMk cId="419979107" sldId="303"/>
        </pc:sldMkLst>
      </pc:sldChg>
      <pc:sldChg chg="del">
        <pc:chgData name="linyd@gcu.edu.cn" userId="b8e7e040dcb4f74d" providerId="LiveId" clId="{B2414588-3663-438C-807D-C09769B1BEE7}" dt="2022-02-17T03:53:53.311" v="21" actId="47"/>
        <pc:sldMkLst>
          <pc:docMk/>
          <pc:sldMk cId="3688316932" sldId="304"/>
        </pc:sldMkLst>
      </pc:sldChg>
      <pc:sldChg chg="del">
        <pc:chgData name="linyd@gcu.edu.cn" userId="b8e7e040dcb4f74d" providerId="LiveId" clId="{B2414588-3663-438C-807D-C09769B1BEE7}" dt="2022-02-17T03:53:53.311" v="21" actId="47"/>
        <pc:sldMkLst>
          <pc:docMk/>
          <pc:sldMk cId="321022592" sldId="305"/>
        </pc:sldMkLst>
      </pc:sldChg>
      <pc:sldChg chg="del">
        <pc:chgData name="linyd@gcu.edu.cn" userId="b8e7e040dcb4f74d" providerId="LiveId" clId="{B2414588-3663-438C-807D-C09769B1BEE7}" dt="2022-02-17T03:53:53.311" v="21" actId="47"/>
        <pc:sldMkLst>
          <pc:docMk/>
          <pc:sldMk cId="964576818" sldId="306"/>
        </pc:sldMkLst>
      </pc:sldChg>
      <pc:sldChg chg="del">
        <pc:chgData name="linyd@gcu.edu.cn" userId="b8e7e040dcb4f74d" providerId="LiveId" clId="{B2414588-3663-438C-807D-C09769B1BEE7}" dt="2022-02-17T03:53:53.311" v="21" actId="47"/>
        <pc:sldMkLst>
          <pc:docMk/>
          <pc:sldMk cId="2922782409" sldId="307"/>
        </pc:sldMkLst>
      </pc:sldChg>
      <pc:sldChg chg="del">
        <pc:chgData name="linyd@gcu.edu.cn" userId="b8e7e040dcb4f74d" providerId="LiveId" clId="{B2414588-3663-438C-807D-C09769B1BEE7}" dt="2022-02-17T03:53:53.311" v="21" actId="47"/>
        <pc:sldMkLst>
          <pc:docMk/>
          <pc:sldMk cId="1658648049" sldId="308"/>
        </pc:sldMkLst>
      </pc:sldChg>
      <pc:sldChg chg="del">
        <pc:chgData name="linyd@gcu.edu.cn" userId="b8e7e040dcb4f74d" providerId="LiveId" clId="{B2414588-3663-438C-807D-C09769B1BEE7}" dt="2022-02-17T03:53:53.311" v="21" actId="47"/>
        <pc:sldMkLst>
          <pc:docMk/>
          <pc:sldMk cId="1594149564" sldId="309"/>
        </pc:sldMkLst>
      </pc:sldChg>
      <pc:sldChg chg="del">
        <pc:chgData name="linyd@gcu.edu.cn" userId="b8e7e040dcb4f74d" providerId="LiveId" clId="{B2414588-3663-438C-807D-C09769B1BEE7}" dt="2022-02-17T03:53:53.311" v="21" actId="47"/>
        <pc:sldMkLst>
          <pc:docMk/>
          <pc:sldMk cId="3302689639" sldId="310"/>
        </pc:sldMkLst>
      </pc:sldChg>
      <pc:sldChg chg="del">
        <pc:chgData name="linyd@gcu.edu.cn" userId="b8e7e040dcb4f74d" providerId="LiveId" clId="{B2414588-3663-438C-807D-C09769B1BEE7}" dt="2022-02-17T03:53:53.311" v="21" actId="47"/>
        <pc:sldMkLst>
          <pc:docMk/>
          <pc:sldMk cId="2492691567" sldId="311"/>
        </pc:sldMkLst>
      </pc:sldChg>
      <pc:sldChg chg="del">
        <pc:chgData name="linyd@gcu.edu.cn" userId="b8e7e040dcb4f74d" providerId="LiveId" clId="{B2414588-3663-438C-807D-C09769B1BEE7}" dt="2022-02-17T03:53:53.311" v="21" actId="47"/>
        <pc:sldMkLst>
          <pc:docMk/>
          <pc:sldMk cId="1162804406" sldId="312"/>
        </pc:sldMkLst>
      </pc:sldChg>
      <pc:sldChg chg="del">
        <pc:chgData name="linyd@gcu.edu.cn" userId="b8e7e040dcb4f74d" providerId="LiveId" clId="{B2414588-3663-438C-807D-C09769B1BEE7}" dt="2022-02-17T03:53:53.311" v="21" actId="47"/>
        <pc:sldMkLst>
          <pc:docMk/>
          <pc:sldMk cId="1616215317" sldId="313"/>
        </pc:sldMkLst>
      </pc:sldChg>
      <pc:sldChg chg="del">
        <pc:chgData name="linyd@gcu.edu.cn" userId="b8e7e040dcb4f74d" providerId="LiveId" clId="{B2414588-3663-438C-807D-C09769B1BEE7}" dt="2022-02-17T03:53:53.311" v="21" actId="47"/>
        <pc:sldMkLst>
          <pc:docMk/>
          <pc:sldMk cId="1888848901" sldId="314"/>
        </pc:sldMkLst>
      </pc:sldChg>
      <pc:sldChg chg="del">
        <pc:chgData name="linyd@gcu.edu.cn" userId="b8e7e040dcb4f74d" providerId="LiveId" clId="{B2414588-3663-438C-807D-C09769B1BEE7}" dt="2022-02-17T03:53:53.311" v="21" actId="47"/>
        <pc:sldMkLst>
          <pc:docMk/>
          <pc:sldMk cId="218792844" sldId="315"/>
        </pc:sldMkLst>
      </pc:sldChg>
      <pc:sldChg chg="del">
        <pc:chgData name="linyd@gcu.edu.cn" userId="b8e7e040dcb4f74d" providerId="LiveId" clId="{B2414588-3663-438C-807D-C09769B1BEE7}" dt="2022-02-17T03:53:53.311" v="21" actId="47"/>
        <pc:sldMkLst>
          <pc:docMk/>
          <pc:sldMk cId="2260103705" sldId="316"/>
        </pc:sldMkLst>
      </pc:sldChg>
      <pc:sldChg chg="del">
        <pc:chgData name="linyd@gcu.edu.cn" userId="b8e7e040dcb4f74d" providerId="LiveId" clId="{B2414588-3663-438C-807D-C09769B1BEE7}" dt="2022-02-17T03:53:53.311" v="21" actId="47"/>
        <pc:sldMkLst>
          <pc:docMk/>
          <pc:sldMk cId="1166678436" sldId="317"/>
        </pc:sldMkLst>
      </pc:sldChg>
      <pc:sldChg chg="del">
        <pc:chgData name="linyd@gcu.edu.cn" userId="b8e7e040dcb4f74d" providerId="LiveId" clId="{B2414588-3663-438C-807D-C09769B1BEE7}" dt="2022-02-17T03:53:53.311" v="21" actId="47"/>
        <pc:sldMkLst>
          <pc:docMk/>
          <pc:sldMk cId="1080554534" sldId="318"/>
        </pc:sldMkLst>
      </pc:sldChg>
      <pc:sldChg chg="del">
        <pc:chgData name="linyd@gcu.edu.cn" userId="b8e7e040dcb4f74d" providerId="LiveId" clId="{B2414588-3663-438C-807D-C09769B1BEE7}" dt="2022-02-17T03:53:53.311" v="21" actId="47"/>
        <pc:sldMkLst>
          <pc:docMk/>
          <pc:sldMk cId="2836940094" sldId="319"/>
        </pc:sldMkLst>
      </pc:sldChg>
      <pc:sldChg chg="del">
        <pc:chgData name="linyd@gcu.edu.cn" userId="b8e7e040dcb4f74d" providerId="LiveId" clId="{B2414588-3663-438C-807D-C09769B1BEE7}" dt="2022-02-17T03:53:53.311" v="21" actId="47"/>
        <pc:sldMkLst>
          <pc:docMk/>
          <pc:sldMk cId="60109930" sldId="320"/>
        </pc:sldMkLst>
      </pc:sldChg>
      <pc:sldChg chg="del">
        <pc:chgData name="linyd@gcu.edu.cn" userId="b8e7e040dcb4f74d" providerId="LiveId" clId="{B2414588-3663-438C-807D-C09769B1BEE7}" dt="2022-02-17T03:53:53.311" v="21" actId="47"/>
        <pc:sldMkLst>
          <pc:docMk/>
          <pc:sldMk cId="1002293101" sldId="321"/>
        </pc:sldMkLst>
      </pc:sldChg>
      <pc:sldChg chg="del">
        <pc:chgData name="linyd@gcu.edu.cn" userId="b8e7e040dcb4f74d" providerId="LiveId" clId="{B2414588-3663-438C-807D-C09769B1BEE7}" dt="2022-02-17T03:53:53.311" v="21" actId="47"/>
        <pc:sldMkLst>
          <pc:docMk/>
          <pc:sldMk cId="4136455139" sldId="322"/>
        </pc:sldMkLst>
      </pc:sldChg>
      <pc:sldChg chg="del">
        <pc:chgData name="linyd@gcu.edu.cn" userId="b8e7e040dcb4f74d" providerId="LiveId" clId="{B2414588-3663-438C-807D-C09769B1BEE7}" dt="2022-02-17T03:53:53.311" v="21" actId="47"/>
        <pc:sldMkLst>
          <pc:docMk/>
          <pc:sldMk cId="813426698" sldId="323"/>
        </pc:sldMkLst>
      </pc:sldChg>
      <pc:sldChg chg="del">
        <pc:chgData name="linyd@gcu.edu.cn" userId="b8e7e040dcb4f74d" providerId="LiveId" clId="{B2414588-3663-438C-807D-C09769B1BEE7}" dt="2022-02-17T03:53:53.311" v="21" actId="47"/>
        <pc:sldMkLst>
          <pc:docMk/>
          <pc:sldMk cId="1637484191" sldId="324"/>
        </pc:sldMkLst>
      </pc:sldChg>
      <pc:sldChg chg="del">
        <pc:chgData name="linyd@gcu.edu.cn" userId="b8e7e040dcb4f74d" providerId="LiveId" clId="{B2414588-3663-438C-807D-C09769B1BEE7}" dt="2022-02-17T03:53:53.311" v="21" actId="47"/>
        <pc:sldMkLst>
          <pc:docMk/>
          <pc:sldMk cId="3320056776" sldId="325"/>
        </pc:sldMkLst>
      </pc:sldChg>
      <pc:sldChg chg="del">
        <pc:chgData name="linyd@gcu.edu.cn" userId="b8e7e040dcb4f74d" providerId="LiveId" clId="{B2414588-3663-438C-807D-C09769B1BEE7}" dt="2022-02-17T03:53:53.311" v="21" actId="47"/>
        <pc:sldMkLst>
          <pc:docMk/>
          <pc:sldMk cId="2781814306" sldId="326"/>
        </pc:sldMkLst>
      </pc:sldChg>
      <pc:sldChg chg="del">
        <pc:chgData name="linyd@gcu.edu.cn" userId="b8e7e040dcb4f74d" providerId="LiveId" clId="{B2414588-3663-438C-807D-C09769B1BEE7}" dt="2022-02-17T03:53:53.311" v="21" actId="47"/>
        <pc:sldMkLst>
          <pc:docMk/>
          <pc:sldMk cId="948505533" sldId="327"/>
        </pc:sldMkLst>
      </pc:sldChg>
      <pc:sldChg chg="del">
        <pc:chgData name="linyd@gcu.edu.cn" userId="b8e7e040dcb4f74d" providerId="LiveId" clId="{B2414588-3663-438C-807D-C09769B1BEE7}" dt="2022-02-17T03:53:53.311" v="21" actId="47"/>
        <pc:sldMkLst>
          <pc:docMk/>
          <pc:sldMk cId="4024814984" sldId="328"/>
        </pc:sldMkLst>
      </pc:sldChg>
      <pc:sldChg chg="del">
        <pc:chgData name="linyd@gcu.edu.cn" userId="b8e7e040dcb4f74d" providerId="LiveId" clId="{B2414588-3663-438C-807D-C09769B1BEE7}" dt="2022-02-17T03:53:53.311" v="21" actId="47"/>
        <pc:sldMkLst>
          <pc:docMk/>
          <pc:sldMk cId="624051531" sldId="329"/>
        </pc:sldMkLst>
      </pc:sldChg>
      <pc:sldChg chg="del">
        <pc:chgData name="linyd@gcu.edu.cn" userId="b8e7e040dcb4f74d" providerId="LiveId" clId="{B2414588-3663-438C-807D-C09769B1BEE7}" dt="2022-02-17T03:53:53.311" v="21" actId="47"/>
        <pc:sldMkLst>
          <pc:docMk/>
          <pc:sldMk cId="266568934" sldId="330"/>
        </pc:sldMkLst>
      </pc:sldChg>
      <pc:sldChg chg="del">
        <pc:chgData name="linyd@gcu.edu.cn" userId="b8e7e040dcb4f74d" providerId="LiveId" clId="{B2414588-3663-438C-807D-C09769B1BEE7}" dt="2022-02-17T03:53:53.311" v="21" actId="47"/>
        <pc:sldMkLst>
          <pc:docMk/>
          <pc:sldMk cId="3272418708" sldId="331"/>
        </pc:sldMkLst>
      </pc:sldChg>
      <pc:sldChg chg="del">
        <pc:chgData name="linyd@gcu.edu.cn" userId="b8e7e040dcb4f74d" providerId="LiveId" clId="{B2414588-3663-438C-807D-C09769B1BEE7}" dt="2022-02-17T03:53:53.311" v="21" actId="47"/>
        <pc:sldMkLst>
          <pc:docMk/>
          <pc:sldMk cId="3922153617" sldId="332"/>
        </pc:sldMkLst>
      </pc:sldChg>
      <pc:sldChg chg="del">
        <pc:chgData name="linyd@gcu.edu.cn" userId="b8e7e040dcb4f74d" providerId="LiveId" clId="{B2414588-3663-438C-807D-C09769B1BEE7}" dt="2022-02-17T03:53:53.311" v="21" actId="47"/>
        <pc:sldMkLst>
          <pc:docMk/>
          <pc:sldMk cId="966400536" sldId="333"/>
        </pc:sldMkLst>
      </pc:sldChg>
      <pc:sldChg chg="del">
        <pc:chgData name="linyd@gcu.edu.cn" userId="b8e7e040dcb4f74d" providerId="LiveId" clId="{B2414588-3663-438C-807D-C09769B1BEE7}" dt="2022-02-17T03:53:53.311" v="21" actId="47"/>
        <pc:sldMkLst>
          <pc:docMk/>
          <pc:sldMk cId="2514627939" sldId="334"/>
        </pc:sldMkLst>
      </pc:sldChg>
      <pc:sldChg chg="del">
        <pc:chgData name="linyd@gcu.edu.cn" userId="b8e7e040dcb4f74d" providerId="LiveId" clId="{B2414588-3663-438C-807D-C09769B1BEE7}" dt="2022-02-17T03:53:53.311" v="21" actId="47"/>
        <pc:sldMkLst>
          <pc:docMk/>
          <pc:sldMk cId="1461389348" sldId="335"/>
        </pc:sldMkLst>
      </pc:sldChg>
      <pc:sldChg chg="del">
        <pc:chgData name="linyd@gcu.edu.cn" userId="b8e7e040dcb4f74d" providerId="LiveId" clId="{B2414588-3663-438C-807D-C09769B1BEE7}" dt="2022-02-17T03:53:53.311" v="21" actId="47"/>
        <pc:sldMkLst>
          <pc:docMk/>
          <pc:sldMk cId="3813084697" sldId="336"/>
        </pc:sldMkLst>
      </pc:sldChg>
      <pc:sldChg chg="del">
        <pc:chgData name="linyd@gcu.edu.cn" userId="b8e7e040dcb4f74d" providerId="LiveId" clId="{B2414588-3663-438C-807D-C09769B1BEE7}" dt="2022-02-17T03:53:53.311" v="21" actId="47"/>
        <pc:sldMkLst>
          <pc:docMk/>
          <pc:sldMk cId="4224216895" sldId="337"/>
        </pc:sldMkLst>
      </pc:sldChg>
      <pc:sldChg chg="del">
        <pc:chgData name="linyd@gcu.edu.cn" userId="b8e7e040dcb4f74d" providerId="LiveId" clId="{B2414588-3663-438C-807D-C09769B1BEE7}" dt="2022-02-17T03:53:53.311" v="21" actId="47"/>
        <pc:sldMkLst>
          <pc:docMk/>
          <pc:sldMk cId="2099676380" sldId="338"/>
        </pc:sldMkLst>
      </pc:sldChg>
      <pc:sldChg chg="del">
        <pc:chgData name="linyd@gcu.edu.cn" userId="b8e7e040dcb4f74d" providerId="LiveId" clId="{B2414588-3663-438C-807D-C09769B1BEE7}" dt="2022-02-17T03:53:53.311" v="21" actId="47"/>
        <pc:sldMkLst>
          <pc:docMk/>
          <pc:sldMk cId="3628767903" sldId="339"/>
        </pc:sldMkLst>
      </pc:sldChg>
      <pc:sldChg chg="del">
        <pc:chgData name="linyd@gcu.edu.cn" userId="b8e7e040dcb4f74d" providerId="LiveId" clId="{B2414588-3663-438C-807D-C09769B1BEE7}" dt="2022-02-17T03:53:53.311" v="21" actId="47"/>
        <pc:sldMkLst>
          <pc:docMk/>
          <pc:sldMk cId="2979774472" sldId="340"/>
        </pc:sldMkLst>
      </pc:sldChg>
      <pc:sldChg chg="del">
        <pc:chgData name="linyd@gcu.edu.cn" userId="b8e7e040dcb4f74d" providerId="LiveId" clId="{B2414588-3663-438C-807D-C09769B1BEE7}" dt="2022-02-17T03:53:53.311" v="21" actId="47"/>
        <pc:sldMkLst>
          <pc:docMk/>
          <pc:sldMk cId="2671917257" sldId="341"/>
        </pc:sldMkLst>
      </pc:sldChg>
      <pc:sldChg chg="del">
        <pc:chgData name="linyd@gcu.edu.cn" userId="b8e7e040dcb4f74d" providerId="LiveId" clId="{B2414588-3663-438C-807D-C09769B1BEE7}" dt="2022-02-17T03:53:53.311" v="21" actId="47"/>
        <pc:sldMkLst>
          <pc:docMk/>
          <pc:sldMk cId="1338363454" sldId="342"/>
        </pc:sldMkLst>
      </pc:sldChg>
      <pc:sldChg chg="del">
        <pc:chgData name="linyd@gcu.edu.cn" userId="b8e7e040dcb4f74d" providerId="LiveId" clId="{B2414588-3663-438C-807D-C09769B1BEE7}" dt="2022-02-17T03:53:53.311" v="21" actId="47"/>
        <pc:sldMkLst>
          <pc:docMk/>
          <pc:sldMk cId="451271327" sldId="343"/>
        </pc:sldMkLst>
      </pc:sldChg>
      <pc:sldChg chg="del">
        <pc:chgData name="linyd@gcu.edu.cn" userId="b8e7e040dcb4f74d" providerId="LiveId" clId="{B2414588-3663-438C-807D-C09769B1BEE7}" dt="2022-02-17T03:53:53.311" v="21" actId="47"/>
        <pc:sldMkLst>
          <pc:docMk/>
          <pc:sldMk cId="2197632111" sldId="344"/>
        </pc:sldMkLst>
      </pc:sldChg>
      <pc:sldChg chg="del">
        <pc:chgData name="linyd@gcu.edu.cn" userId="b8e7e040dcb4f74d" providerId="LiveId" clId="{B2414588-3663-438C-807D-C09769B1BEE7}" dt="2022-02-17T03:53:53.311" v="21" actId="47"/>
        <pc:sldMkLst>
          <pc:docMk/>
          <pc:sldMk cId="3229717083" sldId="345"/>
        </pc:sldMkLst>
      </pc:sldChg>
      <pc:sldChg chg="del">
        <pc:chgData name="linyd@gcu.edu.cn" userId="b8e7e040dcb4f74d" providerId="LiveId" clId="{B2414588-3663-438C-807D-C09769B1BEE7}" dt="2022-02-17T03:53:53.311" v="21" actId="47"/>
        <pc:sldMkLst>
          <pc:docMk/>
          <pc:sldMk cId="4289235115" sldId="346"/>
        </pc:sldMkLst>
      </pc:sldChg>
      <pc:sldChg chg="del">
        <pc:chgData name="linyd@gcu.edu.cn" userId="b8e7e040dcb4f74d" providerId="LiveId" clId="{B2414588-3663-438C-807D-C09769B1BEE7}" dt="2022-02-17T03:53:53.311" v="21" actId="47"/>
        <pc:sldMkLst>
          <pc:docMk/>
          <pc:sldMk cId="1542306150" sldId="347"/>
        </pc:sldMkLst>
      </pc:sldChg>
    </pc:docChg>
  </pc:docChgLst>
  <pc:docChgLst>
    <pc:chgData name="linyd@gcu.edu.cn" userId="b8e7e040dcb4f74d" providerId="LiveId" clId="{B385CD2D-E19C-411C-82E4-00AF2638A8D3}"/>
    <pc:docChg chg="undo redo custSel addSld delSld modSld sldOrd">
      <pc:chgData name="linyd@gcu.edu.cn" userId="b8e7e040dcb4f74d" providerId="LiveId" clId="{B385CD2D-E19C-411C-82E4-00AF2638A8D3}" dt="2022-02-17T03:49:29.331" v="19079" actId="6549"/>
      <pc:docMkLst>
        <pc:docMk/>
      </pc:docMkLst>
      <pc:sldChg chg="modSp mod">
        <pc:chgData name="linyd@gcu.edu.cn" userId="b8e7e040dcb4f74d" providerId="LiveId" clId="{B385CD2D-E19C-411C-82E4-00AF2638A8D3}" dt="2022-02-14T03:28:19.198" v="2" actId="20577"/>
        <pc:sldMkLst>
          <pc:docMk/>
          <pc:sldMk cId="2806257027" sldId="256"/>
        </pc:sldMkLst>
        <pc:spChg chg="mod">
          <ac:chgData name="linyd@gcu.edu.cn" userId="b8e7e040dcb4f74d" providerId="LiveId" clId="{B385CD2D-E19C-411C-82E4-00AF2638A8D3}" dt="2022-02-14T03:28:19.198" v="2" actId="20577"/>
          <ac:spMkLst>
            <pc:docMk/>
            <pc:sldMk cId="2806257027" sldId="256"/>
            <ac:spMk id="3" creationId="{E9F6641D-ADF3-40BD-9BA3-E740E77C8826}"/>
          </ac:spMkLst>
        </pc:spChg>
      </pc:sldChg>
      <pc:sldChg chg="modSp mod">
        <pc:chgData name="linyd@gcu.edu.cn" userId="b8e7e040dcb4f74d" providerId="LiveId" clId="{B385CD2D-E19C-411C-82E4-00AF2638A8D3}" dt="2022-02-14T03:29:33.259" v="41" actId="20577"/>
        <pc:sldMkLst>
          <pc:docMk/>
          <pc:sldMk cId="1401741552" sldId="277"/>
        </pc:sldMkLst>
        <pc:spChg chg="mod">
          <ac:chgData name="linyd@gcu.edu.cn" userId="b8e7e040dcb4f74d" providerId="LiveId" clId="{B385CD2D-E19C-411C-82E4-00AF2638A8D3}" dt="2022-02-14T03:29:33.259" v="41" actId="20577"/>
          <ac:spMkLst>
            <pc:docMk/>
            <pc:sldMk cId="1401741552" sldId="277"/>
            <ac:spMk id="4" creationId="{75134858-2697-4E98-8922-44092ED2377F}"/>
          </ac:spMkLst>
        </pc:spChg>
      </pc:sldChg>
      <pc:sldChg chg="del">
        <pc:chgData name="linyd@gcu.edu.cn" userId="b8e7e040dcb4f74d" providerId="LiveId" clId="{B385CD2D-E19C-411C-82E4-00AF2638A8D3}" dt="2022-02-14T03:29:55.755" v="42" actId="47"/>
        <pc:sldMkLst>
          <pc:docMk/>
          <pc:sldMk cId="797509285" sldId="278"/>
        </pc:sldMkLst>
      </pc:sldChg>
      <pc:sldChg chg="addSp modSp new mod">
        <pc:chgData name="linyd@gcu.edu.cn" userId="b8e7e040dcb4f74d" providerId="LiveId" clId="{B385CD2D-E19C-411C-82E4-00AF2638A8D3}" dt="2022-02-14T03:36:51.280" v="202" actId="27636"/>
        <pc:sldMkLst>
          <pc:docMk/>
          <pc:sldMk cId="2591080430" sldId="278"/>
        </pc:sldMkLst>
        <pc:spChg chg="mod">
          <ac:chgData name="linyd@gcu.edu.cn" userId="b8e7e040dcb4f74d" providerId="LiveId" clId="{B385CD2D-E19C-411C-82E4-00AF2638A8D3}" dt="2022-02-14T03:30:05.960" v="45" actId="20577"/>
          <ac:spMkLst>
            <pc:docMk/>
            <pc:sldMk cId="2591080430" sldId="278"/>
            <ac:spMk id="2" creationId="{1D5B1BD8-DC33-4748-AEE0-09DCC0DF29E4}"/>
          </ac:spMkLst>
        </pc:spChg>
        <pc:spChg chg="mod">
          <ac:chgData name="linyd@gcu.edu.cn" userId="b8e7e040dcb4f74d" providerId="LiveId" clId="{B385CD2D-E19C-411C-82E4-00AF2638A8D3}" dt="2022-02-14T03:36:51.280" v="202" actId="27636"/>
          <ac:spMkLst>
            <pc:docMk/>
            <pc:sldMk cId="2591080430" sldId="278"/>
            <ac:spMk id="3" creationId="{638B3E45-2047-4D23-9986-4AB3BCF8202E}"/>
          </ac:spMkLst>
        </pc:spChg>
        <pc:spChg chg="add mod">
          <ac:chgData name="linyd@gcu.edu.cn" userId="b8e7e040dcb4f74d" providerId="LiveId" clId="{B385CD2D-E19C-411C-82E4-00AF2638A8D3}" dt="2022-02-14T03:32:57.794" v="103" actId="14100"/>
          <ac:spMkLst>
            <pc:docMk/>
            <pc:sldMk cId="2591080430" sldId="278"/>
            <ac:spMk id="4" creationId="{421DEEF0-AB50-409F-BA3A-DD6E3519AAFD}"/>
          </ac:spMkLst>
        </pc:spChg>
      </pc:sldChg>
      <pc:sldChg chg="del">
        <pc:chgData name="linyd@gcu.edu.cn" userId="b8e7e040dcb4f74d" providerId="LiveId" clId="{B385CD2D-E19C-411C-82E4-00AF2638A8D3}" dt="2022-02-14T03:29:55.755" v="42" actId="47"/>
        <pc:sldMkLst>
          <pc:docMk/>
          <pc:sldMk cId="2263504376" sldId="279"/>
        </pc:sldMkLst>
      </pc:sldChg>
      <pc:sldChg chg="modSp new mod">
        <pc:chgData name="linyd@gcu.edu.cn" userId="b8e7e040dcb4f74d" providerId="LiveId" clId="{B385CD2D-E19C-411C-82E4-00AF2638A8D3}" dt="2022-02-14T09:14:44.301" v="679" actId="20577"/>
        <pc:sldMkLst>
          <pc:docMk/>
          <pc:sldMk cId="4254282260" sldId="279"/>
        </pc:sldMkLst>
        <pc:spChg chg="mod">
          <ac:chgData name="linyd@gcu.edu.cn" userId="b8e7e040dcb4f74d" providerId="LiveId" clId="{B385CD2D-E19C-411C-82E4-00AF2638A8D3}" dt="2022-02-14T03:33:05.248" v="109" actId="20577"/>
          <ac:spMkLst>
            <pc:docMk/>
            <pc:sldMk cId="4254282260" sldId="279"/>
            <ac:spMk id="2" creationId="{04E9C3BF-D539-438A-B861-476B5205A62C}"/>
          </ac:spMkLst>
        </pc:spChg>
        <pc:spChg chg="mod">
          <ac:chgData name="linyd@gcu.edu.cn" userId="b8e7e040dcb4f74d" providerId="LiveId" clId="{B385CD2D-E19C-411C-82E4-00AF2638A8D3}" dt="2022-02-14T09:14:44.301" v="679" actId="20577"/>
          <ac:spMkLst>
            <pc:docMk/>
            <pc:sldMk cId="4254282260" sldId="279"/>
            <ac:spMk id="3" creationId="{4CE721B2-E268-4A30-A380-C3D7B6C68C5F}"/>
          </ac:spMkLst>
        </pc:spChg>
      </pc:sldChg>
      <pc:sldChg chg="del">
        <pc:chgData name="linyd@gcu.edu.cn" userId="b8e7e040dcb4f74d" providerId="LiveId" clId="{B385CD2D-E19C-411C-82E4-00AF2638A8D3}" dt="2022-02-14T03:29:55.755" v="42" actId="47"/>
        <pc:sldMkLst>
          <pc:docMk/>
          <pc:sldMk cId="527551487" sldId="280"/>
        </pc:sldMkLst>
      </pc:sldChg>
      <pc:sldChg chg="modSp new mod">
        <pc:chgData name="linyd@gcu.edu.cn" userId="b8e7e040dcb4f74d" providerId="LiveId" clId="{B385CD2D-E19C-411C-82E4-00AF2638A8D3}" dt="2022-02-14T09:19:05.716" v="979" actId="207"/>
        <pc:sldMkLst>
          <pc:docMk/>
          <pc:sldMk cId="3866226664" sldId="280"/>
        </pc:sldMkLst>
        <pc:spChg chg="mod">
          <ac:chgData name="linyd@gcu.edu.cn" userId="b8e7e040dcb4f74d" providerId="LiveId" clId="{B385CD2D-E19C-411C-82E4-00AF2638A8D3}" dt="2022-02-14T09:14:10.585" v="660" actId="20577"/>
          <ac:spMkLst>
            <pc:docMk/>
            <pc:sldMk cId="3866226664" sldId="280"/>
            <ac:spMk id="2" creationId="{DD4FC329-0F55-49E2-87A0-1528C13AC998}"/>
          </ac:spMkLst>
        </pc:spChg>
        <pc:spChg chg="mod">
          <ac:chgData name="linyd@gcu.edu.cn" userId="b8e7e040dcb4f74d" providerId="LiveId" clId="{B385CD2D-E19C-411C-82E4-00AF2638A8D3}" dt="2022-02-14T09:19:05.716" v="979" actId="207"/>
          <ac:spMkLst>
            <pc:docMk/>
            <pc:sldMk cId="3866226664" sldId="280"/>
            <ac:spMk id="3" creationId="{B4E79FA3-9844-4E90-A552-DA4F078C0CAF}"/>
          </ac:spMkLst>
        </pc:spChg>
      </pc:sldChg>
      <pc:sldChg chg="addSp modSp add mod">
        <pc:chgData name="linyd@gcu.edu.cn" userId="b8e7e040dcb4f74d" providerId="LiveId" clId="{B385CD2D-E19C-411C-82E4-00AF2638A8D3}" dt="2022-02-14T09:51:32.532" v="2116" actId="20577"/>
        <pc:sldMkLst>
          <pc:docMk/>
          <pc:sldMk cId="2220650380" sldId="281"/>
        </pc:sldMkLst>
        <pc:spChg chg="mod">
          <ac:chgData name="linyd@gcu.edu.cn" userId="b8e7e040dcb4f74d" providerId="LiveId" clId="{B385CD2D-E19C-411C-82E4-00AF2638A8D3}" dt="2022-02-14T09:51:32.532" v="2116" actId="20577"/>
          <ac:spMkLst>
            <pc:docMk/>
            <pc:sldMk cId="2220650380" sldId="281"/>
            <ac:spMk id="3" creationId="{B4E79FA3-9844-4E90-A552-DA4F078C0CAF}"/>
          </ac:spMkLst>
        </pc:spChg>
        <pc:spChg chg="add mod">
          <ac:chgData name="linyd@gcu.edu.cn" userId="b8e7e040dcb4f74d" providerId="LiveId" clId="{B385CD2D-E19C-411C-82E4-00AF2638A8D3}" dt="2022-02-14T09:34:26.747" v="1655" actId="14100"/>
          <ac:spMkLst>
            <pc:docMk/>
            <pc:sldMk cId="2220650380" sldId="281"/>
            <ac:spMk id="4" creationId="{4E343F21-5C9D-42CC-8B3A-7B45C738488A}"/>
          </ac:spMkLst>
        </pc:spChg>
      </pc:sldChg>
      <pc:sldChg chg="del">
        <pc:chgData name="linyd@gcu.edu.cn" userId="b8e7e040dcb4f74d" providerId="LiveId" clId="{B385CD2D-E19C-411C-82E4-00AF2638A8D3}" dt="2022-02-14T03:29:55.755" v="42" actId="47"/>
        <pc:sldMkLst>
          <pc:docMk/>
          <pc:sldMk cId="2329090378" sldId="281"/>
        </pc:sldMkLst>
      </pc:sldChg>
      <pc:sldChg chg="modSp new mod">
        <pc:chgData name="linyd@gcu.edu.cn" userId="b8e7e040dcb4f74d" providerId="LiveId" clId="{B385CD2D-E19C-411C-82E4-00AF2638A8D3}" dt="2022-02-14T15:53:07.958" v="2633" actId="207"/>
        <pc:sldMkLst>
          <pc:docMk/>
          <pc:sldMk cId="1454288784" sldId="282"/>
        </pc:sldMkLst>
        <pc:spChg chg="mod">
          <ac:chgData name="linyd@gcu.edu.cn" userId="b8e7e040dcb4f74d" providerId="LiveId" clId="{B385CD2D-E19C-411C-82E4-00AF2638A8D3}" dt="2022-02-14T09:24:59.960" v="1338"/>
          <ac:spMkLst>
            <pc:docMk/>
            <pc:sldMk cId="1454288784" sldId="282"/>
            <ac:spMk id="2" creationId="{BFDC338C-7905-40D8-962F-6D43DD5D3DD4}"/>
          </ac:spMkLst>
        </pc:spChg>
        <pc:spChg chg="mod">
          <ac:chgData name="linyd@gcu.edu.cn" userId="b8e7e040dcb4f74d" providerId="LiveId" clId="{B385CD2D-E19C-411C-82E4-00AF2638A8D3}" dt="2022-02-14T15:53:07.958" v="2633" actId="207"/>
          <ac:spMkLst>
            <pc:docMk/>
            <pc:sldMk cId="1454288784" sldId="282"/>
            <ac:spMk id="3" creationId="{350D8EB8-566C-4B39-AD90-43DD9F41951B}"/>
          </ac:spMkLst>
        </pc:spChg>
      </pc:sldChg>
      <pc:sldChg chg="del">
        <pc:chgData name="linyd@gcu.edu.cn" userId="b8e7e040dcb4f74d" providerId="LiveId" clId="{B385CD2D-E19C-411C-82E4-00AF2638A8D3}" dt="2022-02-14T03:29:55.755" v="42" actId="47"/>
        <pc:sldMkLst>
          <pc:docMk/>
          <pc:sldMk cId="1767134512" sldId="282"/>
        </pc:sldMkLst>
      </pc:sldChg>
      <pc:sldChg chg="addSp modSp add mod">
        <pc:chgData name="linyd@gcu.edu.cn" userId="b8e7e040dcb4f74d" providerId="LiveId" clId="{B385CD2D-E19C-411C-82E4-00AF2638A8D3}" dt="2022-02-14T15:54:10.101" v="2650" actId="14100"/>
        <pc:sldMkLst>
          <pc:docMk/>
          <pc:sldMk cId="3348292671" sldId="283"/>
        </pc:sldMkLst>
        <pc:spChg chg="mod">
          <ac:chgData name="linyd@gcu.edu.cn" userId="b8e7e040dcb4f74d" providerId="LiveId" clId="{B385CD2D-E19C-411C-82E4-00AF2638A8D3}" dt="2022-02-14T15:43:56.694" v="2317" actId="20577"/>
          <ac:spMkLst>
            <pc:docMk/>
            <pc:sldMk cId="3348292671" sldId="283"/>
            <ac:spMk id="3" creationId="{350D8EB8-566C-4B39-AD90-43DD9F41951B}"/>
          </ac:spMkLst>
        </pc:spChg>
        <pc:spChg chg="add mod">
          <ac:chgData name="linyd@gcu.edu.cn" userId="b8e7e040dcb4f74d" providerId="LiveId" clId="{B385CD2D-E19C-411C-82E4-00AF2638A8D3}" dt="2022-02-14T15:54:10.101" v="2650" actId="14100"/>
          <ac:spMkLst>
            <pc:docMk/>
            <pc:sldMk cId="3348292671" sldId="283"/>
            <ac:spMk id="4" creationId="{6895AB60-94FD-4A0B-9F1C-44B8EB22327D}"/>
          </ac:spMkLst>
        </pc:spChg>
      </pc:sldChg>
      <pc:sldChg chg="del">
        <pc:chgData name="linyd@gcu.edu.cn" userId="b8e7e040dcb4f74d" providerId="LiveId" clId="{B385CD2D-E19C-411C-82E4-00AF2638A8D3}" dt="2022-02-14T03:29:55.755" v="42" actId="47"/>
        <pc:sldMkLst>
          <pc:docMk/>
          <pc:sldMk cId="3356090706" sldId="283"/>
        </pc:sldMkLst>
      </pc:sldChg>
      <pc:sldChg chg="delSp modSp add mod">
        <pc:chgData name="linyd@gcu.edu.cn" userId="b8e7e040dcb4f74d" providerId="LiveId" clId="{B385CD2D-E19C-411C-82E4-00AF2638A8D3}" dt="2022-02-14T09:48:07.571" v="2112" actId="113"/>
        <pc:sldMkLst>
          <pc:docMk/>
          <pc:sldMk cId="3121643741" sldId="284"/>
        </pc:sldMkLst>
        <pc:spChg chg="mod">
          <ac:chgData name="linyd@gcu.edu.cn" userId="b8e7e040dcb4f74d" providerId="LiveId" clId="{B385CD2D-E19C-411C-82E4-00AF2638A8D3}" dt="2022-02-14T09:48:07.571" v="2112" actId="113"/>
          <ac:spMkLst>
            <pc:docMk/>
            <pc:sldMk cId="3121643741" sldId="284"/>
            <ac:spMk id="3" creationId="{B4E79FA3-9844-4E90-A552-DA4F078C0CAF}"/>
          </ac:spMkLst>
        </pc:spChg>
        <pc:spChg chg="del">
          <ac:chgData name="linyd@gcu.edu.cn" userId="b8e7e040dcb4f74d" providerId="LiveId" clId="{B385CD2D-E19C-411C-82E4-00AF2638A8D3}" dt="2022-02-14T09:41:18.906" v="1883" actId="478"/>
          <ac:spMkLst>
            <pc:docMk/>
            <pc:sldMk cId="3121643741" sldId="284"/>
            <ac:spMk id="4" creationId="{4E343F21-5C9D-42CC-8B3A-7B45C738488A}"/>
          </ac:spMkLst>
        </pc:spChg>
      </pc:sldChg>
      <pc:sldChg chg="del">
        <pc:chgData name="linyd@gcu.edu.cn" userId="b8e7e040dcb4f74d" providerId="LiveId" clId="{B385CD2D-E19C-411C-82E4-00AF2638A8D3}" dt="2022-02-14T03:29:55.755" v="42" actId="47"/>
        <pc:sldMkLst>
          <pc:docMk/>
          <pc:sldMk cId="3231131111" sldId="284"/>
        </pc:sldMkLst>
      </pc:sldChg>
      <pc:sldChg chg="del">
        <pc:chgData name="linyd@gcu.edu.cn" userId="b8e7e040dcb4f74d" providerId="LiveId" clId="{B385CD2D-E19C-411C-82E4-00AF2638A8D3}" dt="2022-02-14T03:29:55.755" v="42" actId="47"/>
        <pc:sldMkLst>
          <pc:docMk/>
          <pc:sldMk cId="806919579" sldId="285"/>
        </pc:sldMkLst>
      </pc:sldChg>
      <pc:sldChg chg="addSp modSp add mod">
        <pc:chgData name="linyd@gcu.edu.cn" userId="b8e7e040dcb4f74d" providerId="LiveId" clId="{B385CD2D-E19C-411C-82E4-00AF2638A8D3}" dt="2022-02-14T09:56:29.466" v="2288" actId="113"/>
        <pc:sldMkLst>
          <pc:docMk/>
          <pc:sldMk cId="3352861772" sldId="285"/>
        </pc:sldMkLst>
        <pc:spChg chg="mod">
          <ac:chgData name="linyd@gcu.edu.cn" userId="b8e7e040dcb4f74d" providerId="LiveId" clId="{B385CD2D-E19C-411C-82E4-00AF2638A8D3}" dt="2022-02-14T09:56:29.466" v="2288" actId="113"/>
          <ac:spMkLst>
            <pc:docMk/>
            <pc:sldMk cId="3352861772" sldId="285"/>
            <ac:spMk id="3" creationId="{B4E79FA3-9844-4E90-A552-DA4F078C0CAF}"/>
          </ac:spMkLst>
        </pc:spChg>
        <pc:spChg chg="add mod">
          <ac:chgData name="linyd@gcu.edu.cn" userId="b8e7e040dcb4f74d" providerId="LiveId" clId="{B385CD2D-E19C-411C-82E4-00AF2638A8D3}" dt="2022-02-14T09:56:16.427" v="2286" actId="14100"/>
          <ac:spMkLst>
            <pc:docMk/>
            <pc:sldMk cId="3352861772" sldId="285"/>
            <ac:spMk id="4" creationId="{526B0E23-2553-4122-B875-3D81ACE99AAE}"/>
          </ac:spMkLst>
        </pc:spChg>
      </pc:sldChg>
      <pc:sldChg chg="del">
        <pc:chgData name="linyd@gcu.edu.cn" userId="b8e7e040dcb4f74d" providerId="LiveId" clId="{B385CD2D-E19C-411C-82E4-00AF2638A8D3}" dt="2022-02-14T03:29:55.755" v="42" actId="47"/>
        <pc:sldMkLst>
          <pc:docMk/>
          <pc:sldMk cId="1203323193" sldId="286"/>
        </pc:sldMkLst>
      </pc:sldChg>
      <pc:sldChg chg="addSp modSp add mod">
        <pc:chgData name="linyd@gcu.edu.cn" userId="b8e7e040dcb4f74d" providerId="LiveId" clId="{B385CD2D-E19C-411C-82E4-00AF2638A8D3}" dt="2022-02-14T15:54:26.454" v="2652" actId="1076"/>
        <pc:sldMkLst>
          <pc:docMk/>
          <pc:sldMk cId="1631750735" sldId="286"/>
        </pc:sldMkLst>
        <pc:spChg chg="mod">
          <ac:chgData name="linyd@gcu.edu.cn" userId="b8e7e040dcb4f74d" providerId="LiveId" clId="{B385CD2D-E19C-411C-82E4-00AF2638A8D3}" dt="2022-02-14T15:47:35.583" v="2428" actId="20577"/>
          <ac:spMkLst>
            <pc:docMk/>
            <pc:sldMk cId="1631750735" sldId="286"/>
            <ac:spMk id="3" creationId="{350D8EB8-566C-4B39-AD90-43DD9F41951B}"/>
          </ac:spMkLst>
        </pc:spChg>
        <pc:spChg chg="add mod">
          <ac:chgData name="linyd@gcu.edu.cn" userId="b8e7e040dcb4f74d" providerId="LiveId" clId="{B385CD2D-E19C-411C-82E4-00AF2638A8D3}" dt="2022-02-14T15:46:29.749" v="2393" actId="1076"/>
          <ac:spMkLst>
            <pc:docMk/>
            <pc:sldMk cId="1631750735" sldId="286"/>
            <ac:spMk id="4" creationId="{F7A93114-760D-4F1D-A90E-C36D51D06B08}"/>
          </ac:spMkLst>
        </pc:spChg>
        <pc:spChg chg="add mod">
          <ac:chgData name="linyd@gcu.edu.cn" userId="b8e7e040dcb4f74d" providerId="LiveId" clId="{B385CD2D-E19C-411C-82E4-00AF2638A8D3}" dt="2022-02-14T15:54:26.454" v="2652" actId="1076"/>
          <ac:spMkLst>
            <pc:docMk/>
            <pc:sldMk cId="1631750735" sldId="286"/>
            <ac:spMk id="5" creationId="{4CD8E94E-CFA9-4AEF-AF47-0ACDCB1E23F9}"/>
          </ac:spMkLst>
        </pc:spChg>
      </pc:sldChg>
      <pc:sldChg chg="del">
        <pc:chgData name="linyd@gcu.edu.cn" userId="b8e7e040dcb4f74d" providerId="LiveId" clId="{B385CD2D-E19C-411C-82E4-00AF2638A8D3}" dt="2022-02-14T03:29:55.755" v="42" actId="47"/>
        <pc:sldMkLst>
          <pc:docMk/>
          <pc:sldMk cId="2126690711" sldId="287"/>
        </pc:sldMkLst>
      </pc:sldChg>
      <pc:sldChg chg="delSp modSp add mod">
        <pc:chgData name="linyd@gcu.edu.cn" userId="b8e7e040dcb4f74d" providerId="LiveId" clId="{B385CD2D-E19C-411C-82E4-00AF2638A8D3}" dt="2022-02-14T15:51:43.430" v="2632" actId="207"/>
        <pc:sldMkLst>
          <pc:docMk/>
          <pc:sldMk cId="3133966429" sldId="287"/>
        </pc:sldMkLst>
        <pc:spChg chg="mod">
          <ac:chgData name="linyd@gcu.edu.cn" userId="b8e7e040dcb4f74d" providerId="LiveId" clId="{B385CD2D-E19C-411C-82E4-00AF2638A8D3}" dt="2022-02-14T15:51:43.430" v="2632" actId="207"/>
          <ac:spMkLst>
            <pc:docMk/>
            <pc:sldMk cId="3133966429" sldId="287"/>
            <ac:spMk id="3" creationId="{350D8EB8-566C-4B39-AD90-43DD9F41951B}"/>
          </ac:spMkLst>
        </pc:spChg>
        <pc:spChg chg="del">
          <ac:chgData name="linyd@gcu.edu.cn" userId="b8e7e040dcb4f74d" providerId="LiveId" clId="{B385CD2D-E19C-411C-82E4-00AF2638A8D3}" dt="2022-02-14T15:47:47.973" v="2430" actId="478"/>
          <ac:spMkLst>
            <pc:docMk/>
            <pc:sldMk cId="3133966429" sldId="287"/>
            <ac:spMk id="4" creationId="{F7A93114-760D-4F1D-A90E-C36D51D06B08}"/>
          </ac:spMkLst>
        </pc:spChg>
      </pc:sldChg>
      <pc:sldChg chg="addSp modSp new mod">
        <pc:chgData name="linyd@gcu.edu.cn" userId="b8e7e040dcb4f74d" providerId="LiveId" clId="{B385CD2D-E19C-411C-82E4-00AF2638A8D3}" dt="2022-02-14T16:01:01.017" v="3037" actId="207"/>
        <pc:sldMkLst>
          <pc:docMk/>
          <pc:sldMk cId="2654286920" sldId="288"/>
        </pc:sldMkLst>
        <pc:spChg chg="mod">
          <ac:chgData name="linyd@gcu.edu.cn" userId="b8e7e040dcb4f74d" providerId="LiveId" clId="{B385CD2D-E19C-411C-82E4-00AF2638A8D3}" dt="2022-02-14T15:54:48.871" v="2658" actId="20577"/>
          <ac:spMkLst>
            <pc:docMk/>
            <pc:sldMk cId="2654286920" sldId="288"/>
            <ac:spMk id="2" creationId="{E0F83CDC-9F80-4275-8B1D-262AB50494C1}"/>
          </ac:spMkLst>
        </pc:spChg>
        <pc:spChg chg="mod">
          <ac:chgData name="linyd@gcu.edu.cn" userId="b8e7e040dcb4f74d" providerId="LiveId" clId="{B385CD2D-E19C-411C-82E4-00AF2638A8D3}" dt="2022-02-14T16:01:01.017" v="3037" actId="207"/>
          <ac:spMkLst>
            <pc:docMk/>
            <pc:sldMk cId="2654286920" sldId="288"/>
            <ac:spMk id="3" creationId="{252D74EC-4CA2-439D-B25A-CF57626FD2C3}"/>
          </ac:spMkLst>
        </pc:spChg>
        <pc:spChg chg="add mod">
          <ac:chgData name="linyd@gcu.edu.cn" userId="b8e7e040dcb4f74d" providerId="LiveId" clId="{B385CD2D-E19C-411C-82E4-00AF2638A8D3}" dt="2022-02-14T15:56:58.437" v="2801" actId="14100"/>
          <ac:spMkLst>
            <pc:docMk/>
            <pc:sldMk cId="2654286920" sldId="288"/>
            <ac:spMk id="4" creationId="{014EECC9-FAC1-4E53-AA3A-3E288E1DA28A}"/>
          </ac:spMkLst>
        </pc:spChg>
      </pc:sldChg>
      <pc:sldChg chg="del">
        <pc:chgData name="linyd@gcu.edu.cn" userId="b8e7e040dcb4f74d" providerId="LiveId" clId="{B385CD2D-E19C-411C-82E4-00AF2638A8D3}" dt="2022-02-14T03:29:55.755" v="42" actId="47"/>
        <pc:sldMkLst>
          <pc:docMk/>
          <pc:sldMk cId="3023230032" sldId="288"/>
        </pc:sldMkLst>
      </pc:sldChg>
      <pc:sldChg chg="delSp modSp add mod">
        <pc:chgData name="linyd@gcu.edu.cn" userId="b8e7e040dcb4f74d" providerId="LiveId" clId="{B385CD2D-E19C-411C-82E4-00AF2638A8D3}" dt="2022-02-14T16:05:18.661" v="3333" actId="207"/>
        <pc:sldMkLst>
          <pc:docMk/>
          <pc:sldMk cId="1223800633" sldId="289"/>
        </pc:sldMkLst>
        <pc:spChg chg="mod">
          <ac:chgData name="linyd@gcu.edu.cn" userId="b8e7e040dcb4f74d" providerId="LiveId" clId="{B385CD2D-E19C-411C-82E4-00AF2638A8D3}" dt="2022-02-14T16:05:18.661" v="3333" actId="207"/>
          <ac:spMkLst>
            <pc:docMk/>
            <pc:sldMk cId="1223800633" sldId="289"/>
            <ac:spMk id="3" creationId="{252D74EC-4CA2-439D-B25A-CF57626FD2C3}"/>
          </ac:spMkLst>
        </pc:spChg>
        <pc:spChg chg="del">
          <ac:chgData name="linyd@gcu.edu.cn" userId="b8e7e040dcb4f74d" providerId="LiveId" clId="{B385CD2D-E19C-411C-82E4-00AF2638A8D3}" dt="2022-02-14T16:01:09.602" v="3042" actId="478"/>
          <ac:spMkLst>
            <pc:docMk/>
            <pc:sldMk cId="1223800633" sldId="289"/>
            <ac:spMk id="4" creationId="{014EECC9-FAC1-4E53-AA3A-3E288E1DA28A}"/>
          </ac:spMkLst>
        </pc:spChg>
      </pc:sldChg>
      <pc:sldChg chg="del">
        <pc:chgData name="linyd@gcu.edu.cn" userId="b8e7e040dcb4f74d" providerId="LiveId" clId="{B385CD2D-E19C-411C-82E4-00AF2638A8D3}" dt="2022-02-14T03:29:55.755" v="42" actId="47"/>
        <pc:sldMkLst>
          <pc:docMk/>
          <pc:sldMk cId="1944759529" sldId="289"/>
        </pc:sldMkLst>
      </pc:sldChg>
      <pc:sldChg chg="del">
        <pc:chgData name="linyd@gcu.edu.cn" userId="b8e7e040dcb4f74d" providerId="LiveId" clId="{B385CD2D-E19C-411C-82E4-00AF2638A8D3}" dt="2022-02-14T03:29:55.755" v="42" actId="47"/>
        <pc:sldMkLst>
          <pc:docMk/>
          <pc:sldMk cId="1054117309" sldId="290"/>
        </pc:sldMkLst>
      </pc:sldChg>
      <pc:sldChg chg="modSp new del mod">
        <pc:chgData name="linyd@gcu.edu.cn" userId="b8e7e040dcb4f74d" providerId="LiveId" clId="{B385CD2D-E19C-411C-82E4-00AF2638A8D3}" dt="2022-02-14T16:10:09.799" v="3569" actId="47"/>
        <pc:sldMkLst>
          <pc:docMk/>
          <pc:sldMk cId="3700634710" sldId="290"/>
        </pc:sldMkLst>
        <pc:spChg chg="mod">
          <ac:chgData name="linyd@gcu.edu.cn" userId="b8e7e040dcb4f74d" providerId="LiveId" clId="{B385CD2D-E19C-411C-82E4-00AF2638A8D3}" dt="2022-02-14T16:05:34.748" v="3343" actId="20577"/>
          <ac:spMkLst>
            <pc:docMk/>
            <pc:sldMk cId="3700634710" sldId="290"/>
            <ac:spMk id="2" creationId="{EFFB8303-9AE3-4CF5-9AE1-5500C037361D}"/>
          </ac:spMkLst>
        </pc:spChg>
        <pc:spChg chg="mod">
          <ac:chgData name="linyd@gcu.edu.cn" userId="b8e7e040dcb4f74d" providerId="LiveId" clId="{B385CD2D-E19C-411C-82E4-00AF2638A8D3}" dt="2022-02-14T16:06:49.262" v="3449" actId="207"/>
          <ac:spMkLst>
            <pc:docMk/>
            <pc:sldMk cId="3700634710" sldId="290"/>
            <ac:spMk id="3" creationId="{3CA91437-C6E2-4EED-BEE6-93E88D5319B3}"/>
          </ac:spMkLst>
        </pc:spChg>
      </pc:sldChg>
      <pc:sldChg chg="modSp add mod">
        <pc:chgData name="linyd@gcu.edu.cn" userId="b8e7e040dcb4f74d" providerId="LiveId" clId="{B385CD2D-E19C-411C-82E4-00AF2638A8D3}" dt="2022-02-14T16:16:45.358" v="3798" actId="207"/>
        <pc:sldMkLst>
          <pc:docMk/>
          <pc:sldMk cId="2584600768" sldId="291"/>
        </pc:sldMkLst>
        <pc:spChg chg="mod">
          <ac:chgData name="linyd@gcu.edu.cn" userId="b8e7e040dcb4f74d" providerId="LiveId" clId="{B385CD2D-E19C-411C-82E4-00AF2638A8D3}" dt="2022-02-14T16:16:45.358" v="3798" actId="207"/>
          <ac:spMkLst>
            <pc:docMk/>
            <pc:sldMk cId="2584600768" sldId="291"/>
            <ac:spMk id="3" creationId="{3CA91437-C6E2-4EED-BEE6-93E88D5319B3}"/>
          </ac:spMkLst>
        </pc:spChg>
      </pc:sldChg>
      <pc:sldChg chg="del">
        <pc:chgData name="linyd@gcu.edu.cn" userId="b8e7e040dcb4f74d" providerId="LiveId" clId="{B385CD2D-E19C-411C-82E4-00AF2638A8D3}" dt="2022-02-14T03:29:55.755" v="42" actId="47"/>
        <pc:sldMkLst>
          <pc:docMk/>
          <pc:sldMk cId="3187241864" sldId="291"/>
        </pc:sldMkLst>
      </pc:sldChg>
      <pc:sldChg chg="modSp del mod">
        <pc:chgData name="linyd@gcu.edu.cn" userId="b8e7e040dcb4f74d" providerId="LiveId" clId="{B385CD2D-E19C-411C-82E4-00AF2638A8D3}" dt="2022-02-14T03:29:55.755" v="42" actId="47"/>
        <pc:sldMkLst>
          <pc:docMk/>
          <pc:sldMk cId="423078613" sldId="292"/>
        </pc:sldMkLst>
        <pc:spChg chg="mod">
          <ac:chgData name="linyd@gcu.edu.cn" userId="b8e7e040dcb4f74d" providerId="LiveId" clId="{B385CD2D-E19C-411C-82E4-00AF2638A8D3}" dt="2022-02-14T03:28:54.697" v="9" actId="20577"/>
          <ac:spMkLst>
            <pc:docMk/>
            <pc:sldMk cId="423078613" sldId="292"/>
            <ac:spMk id="2" creationId="{9EF1B7EC-8927-4CE4-9C79-35E0FD1DE395}"/>
          </ac:spMkLst>
        </pc:spChg>
      </pc:sldChg>
      <pc:sldChg chg="addSp modSp add mod">
        <pc:chgData name="linyd@gcu.edu.cn" userId="b8e7e040dcb4f74d" providerId="LiveId" clId="{B385CD2D-E19C-411C-82E4-00AF2638A8D3}" dt="2022-02-14T16:16:40.158" v="3797" actId="207"/>
        <pc:sldMkLst>
          <pc:docMk/>
          <pc:sldMk cId="609997212" sldId="292"/>
        </pc:sldMkLst>
        <pc:spChg chg="mod">
          <ac:chgData name="linyd@gcu.edu.cn" userId="b8e7e040dcb4f74d" providerId="LiveId" clId="{B385CD2D-E19C-411C-82E4-00AF2638A8D3}" dt="2022-02-14T16:16:40.158" v="3797" actId="207"/>
          <ac:spMkLst>
            <pc:docMk/>
            <pc:sldMk cId="609997212" sldId="292"/>
            <ac:spMk id="3" creationId="{3CA91437-C6E2-4EED-BEE6-93E88D5319B3}"/>
          </ac:spMkLst>
        </pc:spChg>
        <pc:spChg chg="add mod">
          <ac:chgData name="linyd@gcu.edu.cn" userId="b8e7e040dcb4f74d" providerId="LiveId" clId="{B385CD2D-E19C-411C-82E4-00AF2638A8D3}" dt="2022-02-14T16:11:49.525" v="3662" actId="14100"/>
          <ac:spMkLst>
            <pc:docMk/>
            <pc:sldMk cId="609997212" sldId="292"/>
            <ac:spMk id="4" creationId="{7BE1C4C7-9094-4594-B7F3-3392C4504781}"/>
          </ac:spMkLst>
        </pc:spChg>
      </pc:sldChg>
      <pc:sldChg chg="delSp modSp add mod">
        <pc:chgData name="linyd@gcu.edu.cn" userId="b8e7e040dcb4f74d" providerId="LiveId" clId="{B385CD2D-E19C-411C-82E4-00AF2638A8D3}" dt="2022-02-14T16:17:30.993" v="3848" actId="207"/>
        <pc:sldMkLst>
          <pc:docMk/>
          <pc:sldMk cId="88026170" sldId="293"/>
        </pc:sldMkLst>
        <pc:spChg chg="mod">
          <ac:chgData name="linyd@gcu.edu.cn" userId="b8e7e040dcb4f74d" providerId="LiveId" clId="{B385CD2D-E19C-411C-82E4-00AF2638A8D3}" dt="2022-02-14T16:17:30.993" v="3848" actId="207"/>
          <ac:spMkLst>
            <pc:docMk/>
            <pc:sldMk cId="88026170" sldId="293"/>
            <ac:spMk id="3" creationId="{3CA91437-C6E2-4EED-BEE6-93E88D5319B3}"/>
          </ac:spMkLst>
        </pc:spChg>
        <pc:spChg chg="del">
          <ac:chgData name="linyd@gcu.edu.cn" userId="b8e7e040dcb4f74d" providerId="LiveId" clId="{B385CD2D-E19C-411C-82E4-00AF2638A8D3}" dt="2022-02-14T16:16:31.164" v="3795" actId="478"/>
          <ac:spMkLst>
            <pc:docMk/>
            <pc:sldMk cId="88026170" sldId="293"/>
            <ac:spMk id="4" creationId="{7BE1C4C7-9094-4594-B7F3-3392C4504781}"/>
          </ac:spMkLst>
        </pc:spChg>
      </pc:sldChg>
      <pc:sldChg chg="del">
        <pc:chgData name="linyd@gcu.edu.cn" userId="b8e7e040dcb4f74d" providerId="LiveId" clId="{B385CD2D-E19C-411C-82E4-00AF2638A8D3}" dt="2022-02-14T03:29:55.755" v="42" actId="47"/>
        <pc:sldMkLst>
          <pc:docMk/>
          <pc:sldMk cId="4216041190" sldId="293"/>
        </pc:sldMkLst>
      </pc:sldChg>
      <pc:sldChg chg="modSp add mod">
        <pc:chgData name="linyd@gcu.edu.cn" userId="b8e7e040dcb4f74d" providerId="LiveId" clId="{B385CD2D-E19C-411C-82E4-00AF2638A8D3}" dt="2022-02-14T16:21:34.214" v="4073" actId="20577"/>
        <pc:sldMkLst>
          <pc:docMk/>
          <pc:sldMk cId="1756489097" sldId="294"/>
        </pc:sldMkLst>
        <pc:spChg chg="mod">
          <ac:chgData name="linyd@gcu.edu.cn" userId="b8e7e040dcb4f74d" providerId="LiveId" clId="{B385CD2D-E19C-411C-82E4-00AF2638A8D3}" dt="2022-02-14T16:21:34.214" v="4073" actId="20577"/>
          <ac:spMkLst>
            <pc:docMk/>
            <pc:sldMk cId="1756489097" sldId="294"/>
            <ac:spMk id="3" creationId="{3CA91437-C6E2-4EED-BEE6-93E88D5319B3}"/>
          </ac:spMkLst>
        </pc:spChg>
      </pc:sldChg>
      <pc:sldChg chg="del">
        <pc:chgData name="linyd@gcu.edu.cn" userId="b8e7e040dcb4f74d" providerId="LiveId" clId="{B385CD2D-E19C-411C-82E4-00AF2638A8D3}" dt="2022-02-14T03:29:55.755" v="42" actId="47"/>
        <pc:sldMkLst>
          <pc:docMk/>
          <pc:sldMk cId="2628330532" sldId="294"/>
        </pc:sldMkLst>
      </pc:sldChg>
      <pc:sldChg chg="modSp new mod">
        <pc:chgData name="linyd@gcu.edu.cn" userId="b8e7e040dcb4f74d" providerId="LiveId" clId="{B385CD2D-E19C-411C-82E4-00AF2638A8D3}" dt="2022-02-14T16:29:19.382" v="4607" actId="207"/>
        <pc:sldMkLst>
          <pc:docMk/>
          <pc:sldMk cId="2468402275" sldId="295"/>
        </pc:sldMkLst>
        <pc:spChg chg="mod">
          <ac:chgData name="linyd@gcu.edu.cn" userId="b8e7e040dcb4f74d" providerId="LiveId" clId="{B385CD2D-E19C-411C-82E4-00AF2638A8D3}" dt="2022-02-14T16:22:34.607" v="4075"/>
          <ac:spMkLst>
            <pc:docMk/>
            <pc:sldMk cId="2468402275" sldId="295"/>
            <ac:spMk id="2" creationId="{CD20B369-D26F-455F-856E-251622E10ABB}"/>
          </ac:spMkLst>
        </pc:spChg>
        <pc:spChg chg="mod">
          <ac:chgData name="linyd@gcu.edu.cn" userId="b8e7e040dcb4f74d" providerId="LiveId" clId="{B385CD2D-E19C-411C-82E4-00AF2638A8D3}" dt="2022-02-14T16:29:19.382" v="4607" actId="207"/>
          <ac:spMkLst>
            <pc:docMk/>
            <pc:sldMk cId="2468402275" sldId="295"/>
            <ac:spMk id="3" creationId="{935A1D44-6F44-4D9B-8AB8-294A9417FF5B}"/>
          </ac:spMkLst>
        </pc:spChg>
      </pc:sldChg>
      <pc:sldChg chg="del">
        <pc:chgData name="linyd@gcu.edu.cn" userId="b8e7e040dcb4f74d" providerId="LiveId" clId="{B385CD2D-E19C-411C-82E4-00AF2638A8D3}" dt="2022-02-14T03:29:55.755" v="42" actId="47"/>
        <pc:sldMkLst>
          <pc:docMk/>
          <pc:sldMk cId="3141072908" sldId="295"/>
        </pc:sldMkLst>
      </pc:sldChg>
      <pc:sldChg chg="del">
        <pc:chgData name="linyd@gcu.edu.cn" userId="b8e7e040dcb4f74d" providerId="LiveId" clId="{B385CD2D-E19C-411C-82E4-00AF2638A8D3}" dt="2022-02-14T03:29:55.755" v="42" actId="47"/>
        <pc:sldMkLst>
          <pc:docMk/>
          <pc:sldMk cId="386832351" sldId="296"/>
        </pc:sldMkLst>
      </pc:sldChg>
      <pc:sldChg chg="modSp add mod">
        <pc:chgData name="linyd@gcu.edu.cn" userId="b8e7e040dcb4f74d" providerId="LiveId" clId="{B385CD2D-E19C-411C-82E4-00AF2638A8D3}" dt="2022-02-14T16:29:23.695" v="4608" actId="207"/>
        <pc:sldMkLst>
          <pc:docMk/>
          <pc:sldMk cId="630051977" sldId="296"/>
        </pc:sldMkLst>
        <pc:spChg chg="mod">
          <ac:chgData name="linyd@gcu.edu.cn" userId="b8e7e040dcb4f74d" providerId="LiveId" clId="{B385CD2D-E19C-411C-82E4-00AF2638A8D3}" dt="2022-02-14T16:29:23.695" v="4608" actId="207"/>
          <ac:spMkLst>
            <pc:docMk/>
            <pc:sldMk cId="630051977" sldId="296"/>
            <ac:spMk id="3" creationId="{935A1D44-6F44-4D9B-8AB8-294A9417FF5B}"/>
          </ac:spMkLst>
        </pc:spChg>
      </pc:sldChg>
      <pc:sldChg chg="modSp new mod">
        <pc:chgData name="linyd@gcu.edu.cn" userId="b8e7e040dcb4f74d" providerId="LiveId" clId="{B385CD2D-E19C-411C-82E4-00AF2638A8D3}" dt="2022-02-14T16:33:46.446" v="4703" actId="207"/>
        <pc:sldMkLst>
          <pc:docMk/>
          <pc:sldMk cId="2006949620" sldId="297"/>
        </pc:sldMkLst>
        <pc:spChg chg="mod">
          <ac:chgData name="linyd@gcu.edu.cn" userId="b8e7e040dcb4f74d" providerId="LiveId" clId="{B385CD2D-E19C-411C-82E4-00AF2638A8D3}" dt="2022-02-14T16:29:33.315" v="4618" actId="20577"/>
          <ac:spMkLst>
            <pc:docMk/>
            <pc:sldMk cId="2006949620" sldId="297"/>
            <ac:spMk id="2" creationId="{5445EA7F-F6EE-4E5B-9B11-02F5EC483550}"/>
          </ac:spMkLst>
        </pc:spChg>
        <pc:spChg chg="mod">
          <ac:chgData name="linyd@gcu.edu.cn" userId="b8e7e040dcb4f74d" providerId="LiveId" clId="{B385CD2D-E19C-411C-82E4-00AF2638A8D3}" dt="2022-02-14T16:33:46.446" v="4703" actId="207"/>
          <ac:spMkLst>
            <pc:docMk/>
            <pc:sldMk cId="2006949620" sldId="297"/>
            <ac:spMk id="3" creationId="{A8103735-1E45-4562-BE9C-5B7372BFE1CA}"/>
          </ac:spMkLst>
        </pc:spChg>
      </pc:sldChg>
      <pc:sldChg chg="del">
        <pc:chgData name="linyd@gcu.edu.cn" userId="b8e7e040dcb4f74d" providerId="LiveId" clId="{B385CD2D-E19C-411C-82E4-00AF2638A8D3}" dt="2022-02-14T03:29:55.755" v="42" actId="47"/>
        <pc:sldMkLst>
          <pc:docMk/>
          <pc:sldMk cId="2136081880" sldId="297"/>
        </pc:sldMkLst>
      </pc:sldChg>
      <pc:sldChg chg="addSp modSp add mod">
        <pc:chgData name="linyd@gcu.edu.cn" userId="b8e7e040dcb4f74d" providerId="LiveId" clId="{B385CD2D-E19C-411C-82E4-00AF2638A8D3}" dt="2022-02-14T16:42:23.541" v="4727" actId="14100"/>
        <pc:sldMkLst>
          <pc:docMk/>
          <pc:sldMk cId="1343241740" sldId="298"/>
        </pc:sldMkLst>
        <pc:spChg chg="mod">
          <ac:chgData name="linyd@gcu.edu.cn" userId="b8e7e040dcb4f74d" providerId="LiveId" clId="{B385CD2D-E19C-411C-82E4-00AF2638A8D3}" dt="2022-02-14T16:41:48.539" v="4724" actId="20577"/>
          <ac:spMkLst>
            <pc:docMk/>
            <pc:sldMk cId="1343241740" sldId="298"/>
            <ac:spMk id="3" creationId="{A8103735-1E45-4562-BE9C-5B7372BFE1CA}"/>
          </ac:spMkLst>
        </pc:spChg>
        <pc:picChg chg="add mod">
          <ac:chgData name="linyd@gcu.edu.cn" userId="b8e7e040dcb4f74d" providerId="LiveId" clId="{B385CD2D-E19C-411C-82E4-00AF2638A8D3}" dt="2022-02-14T16:42:23.541" v="4727" actId="14100"/>
          <ac:picMkLst>
            <pc:docMk/>
            <pc:sldMk cId="1343241740" sldId="298"/>
            <ac:picMk id="5" creationId="{62EE6367-96D0-4854-BBF7-AA44C4E52A00}"/>
          </ac:picMkLst>
        </pc:picChg>
      </pc:sldChg>
      <pc:sldChg chg="del">
        <pc:chgData name="linyd@gcu.edu.cn" userId="b8e7e040dcb4f74d" providerId="LiveId" clId="{B385CD2D-E19C-411C-82E4-00AF2638A8D3}" dt="2022-02-14T03:29:55.755" v="42" actId="47"/>
        <pc:sldMkLst>
          <pc:docMk/>
          <pc:sldMk cId="2182446695" sldId="298"/>
        </pc:sldMkLst>
      </pc:sldChg>
      <pc:sldChg chg="del">
        <pc:chgData name="linyd@gcu.edu.cn" userId="b8e7e040dcb4f74d" providerId="LiveId" clId="{B385CD2D-E19C-411C-82E4-00AF2638A8D3}" dt="2022-02-14T03:29:55.755" v="42" actId="47"/>
        <pc:sldMkLst>
          <pc:docMk/>
          <pc:sldMk cId="2615737454" sldId="299"/>
        </pc:sldMkLst>
      </pc:sldChg>
      <pc:sldChg chg="modSp new mod">
        <pc:chgData name="linyd@gcu.edu.cn" userId="b8e7e040dcb4f74d" providerId="LiveId" clId="{B385CD2D-E19C-411C-82E4-00AF2638A8D3}" dt="2022-02-14T16:47:20.698" v="5137" actId="20577"/>
        <pc:sldMkLst>
          <pc:docMk/>
          <pc:sldMk cId="2658500677" sldId="299"/>
        </pc:sldMkLst>
        <pc:spChg chg="mod">
          <ac:chgData name="linyd@gcu.edu.cn" userId="b8e7e040dcb4f74d" providerId="LiveId" clId="{B385CD2D-E19C-411C-82E4-00AF2638A8D3}" dt="2022-02-14T16:43:31.312" v="4729"/>
          <ac:spMkLst>
            <pc:docMk/>
            <pc:sldMk cId="2658500677" sldId="299"/>
            <ac:spMk id="2" creationId="{0F1DE398-468A-49C2-BE5B-78F1D0311AFF}"/>
          </ac:spMkLst>
        </pc:spChg>
        <pc:spChg chg="mod">
          <ac:chgData name="linyd@gcu.edu.cn" userId="b8e7e040dcb4f74d" providerId="LiveId" clId="{B385CD2D-E19C-411C-82E4-00AF2638A8D3}" dt="2022-02-14T16:47:20.698" v="5137" actId="20577"/>
          <ac:spMkLst>
            <pc:docMk/>
            <pc:sldMk cId="2658500677" sldId="299"/>
            <ac:spMk id="3" creationId="{F1CF7877-1445-455D-8B0F-4346E806CF7A}"/>
          </ac:spMkLst>
        </pc:spChg>
      </pc:sldChg>
      <pc:sldChg chg="modSp add mod">
        <pc:chgData name="linyd@gcu.edu.cn" userId="b8e7e040dcb4f74d" providerId="LiveId" clId="{B385CD2D-E19C-411C-82E4-00AF2638A8D3}" dt="2022-02-14T16:50:37.046" v="5416" actId="207"/>
        <pc:sldMkLst>
          <pc:docMk/>
          <pc:sldMk cId="1573416244" sldId="300"/>
        </pc:sldMkLst>
        <pc:spChg chg="mod">
          <ac:chgData name="linyd@gcu.edu.cn" userId="b8e7e040dcb4f74d" providerId="LiveId" clId="{B385CD2D-E19C-411C-82E4-00AF2638A8D3}" dt="2022-02-14T16:50:37.046" v="5416" actId="207"/>
          <ac:spMkLst>
            <pc:docMk/>
            <pc:sldMk cId="1573416244" sldId="300"/>
            <ac:spMk id="3" creationId="{F1CF7877-1445-455D-8B0F-4346E806CF7A}"/>
          </ac:spMkLst>
        </pc:spChg>
      </pc:sldChg>
      <pc:sldChg chg="del">
        <pc:chgData name="linyd@gcu.edu.cn" userId="b8e7e040dcb4f74d" providerId="LiveId" clId="{B385CD2D-E19C-411C-82E4-00AF2638A8D3}" dt="2022-02-14T03:29:55.755" v="42" actId="47"/>
        <pc:sldMkLst>
          <pc:docMk/>
          <pc:sldMk cId="2455575308" sldId="300"/>
        </pc:sldMkLst>
      </pc:sldChg>
      <pc:sldChg chg="modSp add mod">
        <pc:chgData name="linyd@gcu.edu.cn" userId="b8e7e040dcb4f74d" providerId="LiveId" clId="{B385CD2D-E19C-411C-82E4-00AF2638A8D3}" dt="2022-02-14T16:51:53.396" v="5504" actId="20577"/>
        <pc:sldMkLst>
          <pc:docMk/>
          <pc:sldMk cId="2539168090" sldId="301"/>
        </pc:sldMkLst>
        <pc:spChg chg="mod">
          <ac:chgData name="linyd@gcu.edu.cn" userId="b8e7e040dcb4f74d" providerId="LiveId" clId="{B385CD2D-E19C-411C-82E4-00AF2638A8D3}" dt="2022-02-14T16:51:53.396" v="5504" actId="20577"/>
          <ac:spMkLst>
            <pc:docMk/>
            <pc:sldMk cId="2539168090" sldId="301"/>
            <ac:spMk id="3" creationId="{F1CF7877-1445-455D-8B0F-4346E806CF7A}"/>
          </ac:spMkLst>
        </pc:spChg>
      </pc:sldChg>
      <pc:sldChg chg="del">
        <pc:chgData name="linyd@gcu.edu.cn" userId="b8e7e040dcb4f74d" providerId="LiveId" clId="{B385CD2D-E19C-411C-82E4-00AF2638A8D3}" dt="2022-02-14T03:29:55.755" v="42" actId="47"/>
        <pc:sldMkLst>
          <pc:docMk/>
          <pc:sldMk cId="3774385877" sldId="301"/>
        </pc:sldMkLst>
      </pc:sldChg>
      <pc:sldChg chg="modSp new mod">
        <pc:chgData name="linyd@gcu.edu.cn" userId="b8e7e040dcb4f74d" providerId="LiveId" clId="{B385CD2D-E19C-411C-82E4-00AF2638A8D3}" dt="2022-02-15T02:25:37.018" v="5719" actId="207"/>
        <pc:sldMkLst>
          <pc:docMk/>
          <pc:sldMk cId="2326959822" sldId="302"/>
        </pc:sldMkLst>
        <pc:spChg chg="mod">
          <ac:chgData name="linyd@gcu.edu.cn" userId="b8e7e040dcb4f74d" providerId="LiveId" clId="{B385CD2D-E19C-411C-82E4-00AF2638A8D3}" dt="2022-02-14T16:52:20.419" v="5514" actId="20577"/>
          <ac:spMkLst>
            <pc:docMk/>
            <pc:sldMk cId="2326959822" sldId="302"/>
            <ac:spMk id="2" creationId="{C2028106-E715-4AF6-8E3A-648E5DC061F4}"/>
          </ac:spMkLst>
        </pc:spChg>
        <pc:spChg chg="mod">
          <ac:chgData name="linyd@gcu.edu.cn" userId="b8e7e040dcb4f74d" providerId="LiveId" clId="{B385CD2D-E19C-411C-82E4-00AF2638A8D3}" dt="2022-02-15T02:25:37.018" v="5719" actId="207"/>
          <ac:spMkLst>
            <pc:docMk/>
            <pc:sldMk cId="2326959822" sldId="302"/>
            <ac:spMk id="3" creationId="{380D9465-5906-46EB-9212-1D4E97779B3A}"/>
          </ac:spMkLst>
        </pc:spChg>
      </pc:sldChg>
      <pc:sldChg chg="del">
        <pc:chgData name="linyd@gcu.edu.cn" userId="b8e7e040dcb4f74d" providerId="LiveId" clId="{B385CD2D-E19C-411C-82E4-00AF2638A8D3}" dt="2022-02-14T03:29:55.755" v="42" actId="47"/>
        <pc:sldMkLst>
          <pc:docMk/>
          <pc:sldMk cId="2924364482" sldId="302"/>
        </pc:sldMkLst>
      </pc:sldChg>
      <pc:sldChg chg="modSp add mod">
        <pc:chgData name="linyd@gcu.edu.cn" userId="b8e7e040dcb4f74d" providerId="LiveId" clId="{B385CD2D-E19C-411C-82E4-00AF2638A8D3}" dt="2022-02-15T02:30:44.357" v="5850" actId="20577"/>
        <pc:sldMkLst>
          <pc:docMk/>
          <pc:sldMk cId="419979107" sldId="303"/>
        </pc:sldMkLst>
        <pc:spChg chg="mod">
          <ac:chgData name="linyd@gcu.edu.cn" userId="b8e7e040dcb4f74d" providerId="LiveId" clId="{B385CD2D-E19C-411C-82E4-00AF2638A8D3}" dt="2022-02-15T02:30:44.357" v="5850" actId="20577"/>
          <ac:spMkLst>
            <pc:docMk/>
            <pc:sldMk cId="419979107" sldId="303"/>
            <ac:spMk id="3" creationId="{380D9465-5906-46EB-9212-1D4E97779B3A}"/>
          </ac:spMkLst>
        </pc:spChg>
      </pc:sldChg>
      <pc:sldChg chg="del">
        <pc:chgData name="linyd@gcu.edu.cn" userId="b8e7e040dcb4f74d" providerId="LiveId" clId="{B385CD2D-E19C-411C-82E4-00AF2638A8D3}" dt="2022-02-14T03:29:55.755" v="42" actId="47"/>
        <pc:sldMkLst>
          <pc:docMk/>
          <pc:sldMk cId="1795085947" sldId="303"/>
        </pc:sldMkLst>
      </pc:sldChg>
      <pc:sldChg chg="modSp new mod">
        <pc:chgData name="linyd@gcu.edu.cn" userId="b8e7e040dcb4f74d" providerId="LiveId" clId="{B385CD2D-E19C-411C-82E4-00AF2638A8D3}" dt="2022-02-15T03:08:50.721" v="6134" actId="207"/>
        <pc:sldMkLst>
          <pc:docMk/>
          <pc:sldMk cId="3688316932" sldId="304"/>
        </pc:sldMkLst>
        <pc:spChg chg="mod">
          <ac:chgData name="linyd@gcu.edu.cn" userId="b8e7e040dcb4f74d" providerId="LiveId" clId="{B385CD2D-E19C-411C-82E4-00AF2638A8D3}" dt="2022-02-15T02:31:31.321" v="5867" actId="20577"/>
          <ac:spMkLst>
            <pc:docMk/>
            <pc:sldMk cId="3688316932" sldId="304"/>
            <ac:spMk id="2" creationId="{C0647E09-3396-49AA-A730-84C514068DCC}"/>
          </ac:spMkLst>
        </pc:spChg>
        <pc:spChg chg="mod">
          <ac:chgData name="linyd@gcu.edu.cn" userId="b8e7e040dcb4f74d" providerId="LiveId" clId="{B385CD2D-E19C-411C-82E4-00AF2638A8D3}" dt="2022-02-15T03:08:50.721" v="6134" actId="207"/>
          <ac:spMkLst>
            <pc:docMk/>
            <pc:sldMk cId="3688316932" sldId="304"/>
            <ac:spMk id="3" creationId="{30FA98E5-E519-4A92-B65C-9EFEC63FC578}"/>
          </ac:spMkLst>
        </pc:spChg>
      </pc:sldChg>
      <pc:sldChg chg="del">
        <pc:chgData name="linyd@gcu.edu.cn" userId="b8e7e040dcb4f74d" providerId="LiveId" clId="{B385CD2D-E19C-411C-82E4-00AF2638A8D3}" dt="2022-02-14T03:29:55.755" v="42" actId="47"/>
        <pc:sldMkLst>
          <pc:docMk/>
          <pc:sldMk cId="3834802584" sldId="304"/>
        </pc:sldMkLst>
      </pc:sldChg>
      <pc:sldChg chg="modSp add mod">
        <pc:chgData name="linyd@gcu.edu.cn" userId="b8e7e040dcb4f74d" providerId="LiveId" clId="{B385CD2D-E19C-411C-82E4-00AF2638A8D3}" dt="2022-02-15T03:22:40.184" v="6889" actId="6549"/>
        <pc:sldMkLst>
          <pc:docMk/>
          <pc:sldMk cId="321022592" sldId="305"/>
        </pc:sldMkLst>
        <pc:spChg chg="mod">
          <ac:chgData name="linyd@gcu.edu.cn" userId="b8e7e040dcb4f74d" providerId="LiveId" clId="{B385CD2D-E19C-411C-82E4-00AF2638A8D3}" dt="2022-02-15T03:22:40.184" v="6889" actId="6549"/>
          <ac:spMkLst>
            <pc:docMk/>
            <pc:sldMk cId="321022592" sldId="305"/>
            <ac:spMk id="3" creationId="{30FA98E5-E519-4A92-B65C-9EFEC63FC578}"/>
          </ac:spMkLst>
        </pc:spChg>
      </pc:sldChg>
      <pc:sldChg chg="del">
        <pc:chgData name="linyd@gcu.edu.cn" userId="b8e7e040dcb4f74d" providerId="LiveId" clId="{B385CD2D-E19C-411C-82E4-00AF2638A8D3}" dt="2022-02-14T03:29:55.755" v="42" actId="47"/>
        <pc:sldMkLst>
          <pc:docMk/>
          <pc:sldMk cId="909420537" sldId="305"/>
        </pc:sldMkLst>
      </pc:sldChg>
      <pc:sldChg chg="modSp add mod">
        <pc:chgData name="linyd@gcu.edu.cn" userId="b8e7e040dcb4f74d" providerId="LiveId" clId="{B385CD2D-E19C-411C-82E4-00AF2638A8D3}" dt="2022-02-15T03:22:43.378" v="6890" actId="6549"/>
        <pc:sldMkLst>
          <pc:docMk/>
          <pc:sldMk cId="964576818" sldId="306"/>
        </pc:sldMkLst>
        <pc:spChg chg="mod">
          <ac:chgData name="linyd@gcu.edu.cn" userId="b8e7e040dcb4f74d" providerId="LiveId" clId="{B385CD2D-E19C-411C-82E4-00AF2638A8D3}" dt="2022-02-15T03:22:43.378" v="6890" actId="6549"/>
          <ac:spMkLst>
            <pc:docMk/>
            <pc:sldMk cId="964576818" sldId="306"/>
            <ac:spMk id="3" creationId="{30FA98E5-E519-4A92-B65C-9EFEC63FC578}"/>
          </ac:spMkLst>
        </pc:spChg>
      </pc:sldChg>
      <pc:sldChg chg="del">
        <pc:chgData name="linyd@gcu.edu.cn" userId="b8e7e040dcb4f74d" providerId="LiveId" clId="{B385CD2D-E19C-411C-82E4-00AF2638A8D3}" dt="2022-02-14T03:29:55.755" v="42" actId="47"/>
        <pc:sldMkLst>
          <pc:docMk/>
          <pc:sldMk cId="4275752152" sldId="306"/>
        </pc:sldMkLst>
      </pc:sldChg>
      <pc:sldChg chg="del">
        <pc:chgData name="linyd@gcu.edu.cn" userId="b8e7e040dcb4f74d" providerId="LiveId" clId="{B385CD2D-E19C-411C-82E4-00AF2638A8D3}" dt="2022-02-14T03:29:55.755" v="42" actId="47"/>
        <pc:sldMkLst>
          <pc:docMk/>
          <pc:sldMk cId="1787090018" sldId="307"/>
        </pc:sldMkLst>
      </pc:sldChg>
      <pc:sldChg chg="addSp modSp add mod">
        <pc:chgData name="linyd@gcu.edu.cn" userId="b8e7e040dcb4f74d" providerId="LiveId" clId="{B385CD2D-E19C-411C-82E4-00AF2638A8D3}" dt="2022-02-15T03:22:49.192" v="6892" actId="1076"/>
        <pc:sldMkLst>
          <pc:docMk/>
          <pc:sldMk cId="2922782409" sldId="307"/>
        </pc:sldMkLst>
        <pc:spChg chg="mod">
          <ac:chgData name="linyd@gcu.edu.cn" userId="b8e7e040dcb4f74d" providerId="LiveId" clId="{B385CD2D-E19C-411C-82E4-00AF2638A8D3}" dt="2022-02-15T03:22:46.568" v="6891" actId="6549"/>
          <ac:spMkLst>
            <pc:docMk/>
            <pc:sldMk cId="2922782409" sldId="307"/>
            <ac:spMk id="3" creationId="{30FA98E5-E519-4A92-B65C-9EFEC63FC578}"/>
          </ac:spMkLst>
        </pc:spChg>
        <pc:picChg chg="add mod">
          <ac:chgData name="linyd@gcu.edu.cn" userId="b8e7e040dcb4f74d" providerId="LiveId" clId="{B385CD2D-E19C-411C-82E4-00AF2638A8D3}" dt="2022-02-15T03:22:49.192" v="6892" actId="1076"/>
          <ac:picMkLst>
            <pc:docMk/>
            <pc:sldMk cId="2922782409" sldId="307"/>
            <ac:picMk id="5" creationId="{37209037-BF65-4C7C-B2F0-B83277CAC96C}"/>
          </ac:picMkLst>
        </pc:picChg>
      </pc:sldChg>
      <pc:sldChg chg="del">
        <pc:chgData name="linyd@gcu.edu.cn" userId="b8e7e040dcb4f74d" providerId="LiveId" clId="{B385CD2D-E19C-411C-82E4-00AF2638A8D3}" dt="2022-02-14T03:29:55.755" v="42" actId="47"/>
        <pc:sldMkLst>
          <pc:docMk/>
          <pc:sldMk cId="805069427" sldId="308"/>
        </pc:sldMkLst>
      </pc:sldChg>
      <pc:sldChg chg="addSp delSp modSp add mod">
        <pc:chgData name="linyd@gcu.edu.cn" userId="b8e7e040dcb4f74d" providerId="LiveId" clId="{B385CD2D-E19C-411C-82E4-00AF2638A8D3}" dt="2022-02-15T03:23:29.392" v="6926" actId="1076"/>
        <pc:sldMkLst>
          <pc:docMk/>
          <pc:sldMk cId="1658648049" sldId="308"/>
        </pc:sldMkLst>
        <pc:spChg chg="mod">
          <ac:chgData name="linyd@gcu.edu.cn" userId="b8e7e040dcb4f74d" providerId="LiveId" clId="{B385CD2D-E19C-411C-82E4-00AF2638A8D3}" dt="2022-02-15T03:23:07.007" v="6920" actId="20577"/>
          <ac:spMkLst>
            <pc:docMk/>
            <pc:sldMk cId="1658648049" sldId="308"/>
            <ac:spMk id="3" creationId="{30FA98E5-E519-4A92-B65C-9EFEC63FC578}"/>
          </ac:spMkLst>
        </pc:spChg>
        <pc:picChg chg="del">
          <ac:chgData name="linyd@gcu.edu.cn" userId="b8e7e040dcb4f74d" providerId="LiveId" clId="{B385CD2D-E19C-411C-82E4-00AF2638A8D3}" dt="2022-02-15T03:20:52.884" v="6866" actId="478"/>
          <ac:picMkLst>
            <pc:docMk/>
            <pc:sldMk cId="1658648049" sldId="308"/>
            <ac:picMk id="5" creationId="{37209037-BF65-4C7C-B2F0-B83277CAC96C}"/>
          </ac:picMkLst>
        </pc:picChg>
        <pc:picChg chg="add mod">
          <ac:chgData name="linyd@gcu.edu.cn" userId="b8e7e040dcb4f74d" providerId="LiveId" clId="{B385CD2D-E19C-411C-82E4-00AF2638A8D3}" dt="2022-02-15T03:23:29.392" v="6926" actId="1076"/>
          <ac:picMkLst>
            <pc:docMk/>
            <pc:sldMk cId="1658648049" sldId="308"/>
            <ac:picMk id="6" creationId="{D4FC31DD-645E-4B96-9A45-D8B137151D03}"/>
          </ac:picMkLst>
        </pc:picChg>
      </pc:sldChg>
      <pc:sldChg chg="del">
        <pc:chgData name="linyd@gcu.edu.cn" userId="b8e7e040dcb4f74d" providerId="LiveId" clId="{B385CD2D-E19C-411C-82E4-00AF2638A8D3}" dt="2022-02-14T03:29:55.755" v="42" actId="47"/>
        <pc:sldMkLst>
          <pc:docMk/>
          <pc:sldMk cId="1035056879" sldId="309"/>
        </pc:sldMkLst>
      </pc:sldChg>
      <pc:sldChg chg="delSp modSp add mod">
        <pc:chgData name="linyd@gcu.edu.cn" userId="b8e7e040dcb4f74d" providerId="LiveId" clId="{B385CD2D-E19C-411C-82E4-00AF2638A8D3}" dt="2022-02-15T03:27:27.745" v="7211" actId="207"/>
        <pc:sldMkLst>
          <pc:docMk/>
          <pc:sldMk cId="1594149564" sldId="309"/>
        </pc:sldMkLst>
        <pc:spChg chg="mod">
          <ac:chgData name="linyd@gcu.edu.cn" userId="b8e7e040dcb4f74d" providerId="LiveId" clId="{B385CD2D-E19C-411C-82E4-00AF2638A8D3}" dt="2022-02-15T03:27:27.745" v="7211" actId="207"/>
          <ac:spMkLst>
            <pc:docMk/>
            <pc:sldMk cId="1594149564" sldId="309"/>
            <ac:spMk id="3" creationId="{30FA98E5-E519-4A92-B65C-9EFEC63FC578}"/>
          </ac:spMkLst>
        </pc:spChg>
        <pc:picChg chg="del">
          <ac:chgData name="linyd@gcu.edu.cn" userId="b8e7e040dcb4f74d" providerId="LiveId" clId="{B385CD2D-E19C-411C-82E4-00AF2638A8D3}" dt="2022-02-15T03:24:41.037" v="7020" actId="478"/>
          <ac:picMkLst>
            <pc:docMk/>
            <pc:sldMk cId="1594149564" sldId="309"/>
            <ac:picMk id="6" creationId="{D4FC31DD-645E-4B96-9A45-D8B137151D03}"/>
          </ac:picMkLst>
        </pc:picChg>
      </pc:sldChg>
      <pc:sldChg chg="modSp add mod">
        <pc:chgData name="linyd@gcu.edu.cn" userId="b8e7e040dcb4f74d" providerId="LiveId" clId="{B385CD2D-E19C-411C-82E4-00AF2638A8D3}" dt="2022-02-15T03:39:15.490" v="7695" actId="207"/>
        <pc:sldMkLst>
          <pc:docMk/>
          <pc:sldMk cId="3302689639" sldId="310"/>
        </pc:sldMkLst>
        <pc:spChg chg="mod">
          <ac:chgData name="linyd@gcu.edu.cn" userId="b8e7e040dcb4f74d" providerId="LiveId" clId="{B385CD2D-E19C-411C-82E4-00AF2638A8D3}" dt="2022-02-15T03:39:15.490" v="7695" actId="207"/>
          <ac:spMkLst>
            <pc:docMk/>
            <pc:sldMk cId="3302689639" sldId="310"/>
            <ac:spMk id="3" creationId="{30FA98E5-E519-4A92-B65C-9EFEC63FC578}"/>
          </ac:spMkLst>
        </pc:spChg>
      </pc:sldChg>
      <pc:sldChg chg="del">
        <pc:chgData name="linyd@gcu.edu.cn" userId="b8e7e040dcb4f74d" providerId="LiveId" clId="{B385CD2D-E19C-411C-82E4-00AF2638A8D3}" dt="2022-02-14T03:29:55.755" v="42" actId="47"/>
        <pc:sldMkLst>
          <pc:docMk/>
          <pc:sldMk cId="4114630574" sldId="310"/>
        </pc:sldMkLst>
      </pc:sldChg>
      <pc:sldChg chg="modSp add mod">
        <pc:chgData name="linyd@gcu.edu.cn" userId="b8e7e040dcb4f74d" providerId="LiveId" clId="{B385CD2D-E19C-411C-82E4-00AF2638A8D3}" dt="2022-02-15T04:01:50.236" v="8768" actId="207"/>
        <pc:sldMkLst>
          <pc:docMk/>
          <pc:sldMk cId="2492691567" sldId="311"/>
        </pc:sldMkLst>
        <pc:spChg chg="mod">
          <ac:chgData name="linyd@gcu.edu.cn" userId="b8e7e040dcb4f74d" providerId="LiveId" clId="{B385CD2D-E19C-411C-82E4-00AF2638A8D3}" dt="2022-02-15T03:39:44.536" v="7703" actId="20577"/>
          <ac:spMkLst>
            <pc:docMk/>
            <pc:sldMk cId="2492691567" sldId="311"/>
            <ac:spMk id="2" creationId="{C0647E09-3396-49AA-A730-84C514068DCC}"/>
          </ac:spMkLst>
        </pc:spChg>
        <pc:spChg chg="mod">
          <ac:chgData name="linyd@gcu.edu.cn" userId="b8e7e040dcb4f74d" providerId="LiveId" clId="{B385CD2D-E19C-411C-82E4-00AF2638A8D3}" dt="2022-02-15T04:01:50.236" v="8768" actId="207"/>
          <ac:spMkLst>
            <pc:docMk/>
            <pc:sldMk cId="2492691567" sldId="311"/>
            <ac:spMk id="3" creationId="{30FA98E5-E519-4A92-B65C-9EFEC63FC578}"/>
          </ac:spMkLst>
        </pc:spChg>
      </pc:sldChg>
      <pc:sldChg chg="del">
        <pc:chgData name="linyd@gcu.edu.cn" userId="b8e7e040dcb4f74d" providerId="LiveId" clId="{B385CD2D-E19C-411C-82E4-00AF2638A8D3}" dt="2022-02-14T03:29:55.755" v="42" actId="47"/>
        <pc:sldMkLst>
          <pc:docMk/>
          <pc:sldMk cId="3401828724" sldId="311"/>
        </pc:sldMkLst>
      </pc:sldChg>
      <pc:sldChg chg="del">
        <pc:chgData name="linyd@gcu.edu.cn" userId="b8e7e040dcb4f74d" providerId="LiveId" clId="{B385CD2D-E19C-411C-82E4-00AF2638A8D3}" dt="2022-02-14T03:29:55.755" v="42" actId="47"/>
        <pc:sldMkLst>
          <pc:docMk/>
          <pc:sldMk cId="1052386759" sldId="312"/>
        </pc:sldMkLst>
      </pc:sldChg>
      <pc:sldChg chg="addSp modSp new mod ord">
        <pc:chgData name="linyd@gcu.edu.cn" userId="b8e7e040dcb4f74d" providerId="LiveId" clId="{B385CD2D-E19C-411C-82E4-00AF2638A8D3}" dt="2022-02-15T03:54:05.953" v="8537"/>
        <pc:sldMkLst>
          <pc:docMk/>
          <pc:sldMk cId="1162804406" sldId="312"/>
        </pc:sldMkLst>
        <pc:spChg chg="mod">
          <ac:chgData name="linyd@gcu.edu.cn" userId="b8e7e040dcb4f74d" providerId="LiveId" clId="{B385CD2D-E19C-411C-82E4-00AF2638A8D3}" dt="2022-02-15T03:44:02.233" v="7987" actId="20577"/>
          <ac:spMkLst>
            <pc:docMk/>
            <pc:sldMk cId="1162804406" sldId="312"/>
            <ac:spMk id="2" creationId="{97266413-6BAF-4254-B212-73417CDC8BBF}"/>
          </ac:spMkLst>
        </pc:spChg>
        <pc:spChg chg="mod">
          <ac:chgData name="linyd@gcu.edu.cn" userId="b8e7e040dcb4f74d" providerId="LiveId" clId="{B385CD2D-E19C-411C-82E4-00AF2638A8D3}" dt="2022-02-15T03:48:24.123" v="8258" actId="20577"/>
          <ac:spMkLst>
            <pc:docMk/>
            <pc:sldMk cId="1162804406" sldId="312"/>
            <ac:spMk id="3" creationId="{58C6B337-ED3A-498A-88F1-A5B41DC17988}"/>
          </ac:spMkLst>
        </pc:spChg>
        <pc:spChg chg="add mod">
          <ac:chgData name="linyd@gcu.edu.cn" userId="b8e7e040dcb4f74d" providerId="LiveId" clId="{B385CD2D-E19C-411C-82E4-00AF2638A8D3}" dt="2022-02-15T03:47:42.769" v="8152" actId="208"/>
          <ac:spMkLst>
            <pc:docMk/>
            <pc:sldMk cId="1162804406" sldId="312"/>
            <ac:spMk id="4" creationId="{580FD5AB-B4DC-4CAD-B4D4-3F50D469A499}"/>
          </ac:spMkLst>
        </pc:spChg>
        <pc:spChg chg="add mod">
          <ac:chgData name="linyd@gcu.edu.cn" userId="b8e7e040dcb4f74d" providerId="LiveId" clId="{B385CD2D-E19C-411C-82E4-00AF2638A8D3}" dt="2022-02-15T03:47:45.089" v="8153" actId="208"/>
          <ac:spMkLst>
            <pc:docMk/>
            <pc:sldMk cId="1162804406" sldId="312"/>
            <ac:spMk id="5" creationId="{68DF29B2-D21D-4138-9DB2-63B4428F1D2C}"/>
          </ac:spMkLst>
        </pc:spChg>
      </pc:sldChg>
      <pc:sldChg chg="delSp modSp add mod">
        <pc:chgData name="linyd@gcu.edu.cn" userId="b8e7e040dcb4f74d" providerId="LiveId" clId="{B385CD2D-E19C-411C-82E4-00AF2638A8D3}" dt="2022-02-15T03:53:34.156" v="8529" actId="20577"/>
        <pc:sldMkLst>
          <pc:docMk/>
          <pc:sldMk cId="1616215317" sldId="313"/>
        </pc:sldMkLst>
        <pc:spChg chg="mod">
          <ac:chgData name="linyd@gcu.edu.cn" userId="b8e7e040dcb4f74d" providerId="LiveId" clId="{B385CD2D-E19C-411C-82E4-00AF2638A8D3}" dt="2022-02-15T03:53:34.156" v="8529" actId="20577"/>
          <ac:spMkLst>
            <pc:docMk/>
            <pc:sldMk cId="1616215317" sldId="313"/>
            <ac:spMk id="3" creationId="{58C6B337-ED3A-498A-88F1-A5B41DC17988}"/>
          </ac:spMkLst>
        </pc:spChg>
        <pc:spChg chg="del">
          <ac:chgData name="linyd@gcu.edu.cn" userId="b8e7e040dcb4f74d" providerId="LiveId" clId="{B385CD2D-E19C-411C-82E4-00AF2638A8D3}" dt="2022-02-15T03:49:18.750" v="8288" actId="478"/>
          <ac:spMkLst>
            <pc:docMk/>
            <pc:sldMk cId="1616215317" sldId="313"/>
            <ac:spMk id="4" creationId="{580FD5AB-B4DC-4CAD-B4D4-3F50D469A499}"/>
          </ac:spMkLst>
        </pc:spChg>
        <pc:spChg chg="del">
          <ac:chgData name="linyd@gcu.edu.cn" userId="b8e7e040dcb4f74d" providerId="LiveId" clId="{B385CD2D-E19C-411C-82E4-00AF2638A8D3}" dt="2022-02-15T03:49:18.750" v="8288" actId="478"/>
          <ac:spMkLst>
            <pc:docMk/>
            <pc:sldMk cId="1616215317" sldId="313"/>
            <ac:spMk id="5" creationId="{68DF29B2-D21D-4138-9DB2-63B4428F1D2C}"/>
          </ac:spMkLst>
        </pc:spChg>
      </pc:sldChg>
      <pc:sldChg chg="del">
        <pc:chgData name="linyd@gcu.edu.cn" userId="b8e7e040dcb4f74d" providerId="LiveId" clId="{B385CD2D-E19C-411C-82E4-00AF2638A8D3}" dt="2022-02-14T03:29:55.755" v="42" actId="47"/>
        <pc:sldMkLst>
          <pc:docMk/>
          <pc:sldMk cId="4073323965" sldId="313"/>
        </pc:sldMkLst>
      </pc:sldChg>
      <pc:sldChg chg="modSp add mod ord">
        <pc:chgData name="linyd@gcu.edu.cn" userId="b8e7e040dcb4f74d" providerId="LiveId" clId="{B385CD2D-E19C-411C-82E4-00AF2638A8D3}" dt="2022-02-15T03:58:32.765" v="8706" actId="20577"/>
        <pc:sldMkLst>
          <pc:docMk/>
          <pc:sldMk cId="1888848901" sldId="314"/>
        </pc:sldMkLst>
        <pc:spChg chg="mod">
          <ac:chgData name="linyd@gcu.edu.cn" userId="b8e7e040dcb4f74d" providerId="LiveId" clId="{B385CD2D-E19C-411C-82E4-00AF2638A8D3}" dt="2022-02-15T03:58:32.765" v="8706" actId="20577"/>
          <ac:spMkLst>
            <pc:docMk/>
            <pc:sldMk cId="1888848901" sldId="314"/>
            <ac:spMk id="3" creationId="{58C6B337-ED3A-498A-88F1-A5B41DC17988}"/>
          </ac:spMkLst>
        </pc:spChg>
      </pc:sldChg>
      <pc:sldChg chg="del">
        <pc:chgData name="linyd@gcu.edu.cn" userId="b8e7e040dcb4f74d" providerId="LiveId" clId="{B385CD2D-E19C-411C-82E4-00AF2638A8D3}" dt="2022-02-14T03:29:55.755" v="42" actId="47"/>
        <pc:sldMkLst>
          <pc:docMk/>
          <pc:sldMk cId="2633166508" sldId="314"/>
        </pc:sldMkLst>
      </pc:sldChg>
      <pc:sldChg chg="add del">
        <pc:chgData name="linyd@gcu.edu.cn" userId="b8e7e040dcb4f74d" providerId="LiveId" clId="{B385CD2D-E19C-411C-82E4-00AF2638A8D3}" dt="2022-02-15T03:54:07.677" v="8538" actId="47"/>
        <pc:sldMkLst>
          <pc:docMk/>
          <pc:sldMk cId="121897317" sldId="315"/>
        </pc:sldMkLst>
      </pc:sldChg>
      <pc:sldChg chg="addSp delSp modSp add mod">
        <pc:chgData name="linyd@gcu.edu.cn" userId="b8e7e040dcb4f74d" providerId="LiveId" clId="{B385CD2D-E19C-411C-82E4-00AF2638A8D3}" dt="2022-02-15T04:24:45.079" v="9469" actId="20577"/>
        <pc:sldMkLst>
          <pc:docMk/>
          <pc:sldMk cId="218792844" sldId="315"/>
        </pc:sldMkLst>
        <pc:spChg chg="mod">
          <ac:chgData name="linyd@gcu.edu.cn" userId="b8e7e040dcb4f74d" providerId="LiveId" clId="{B385CD2D-E19C-411C-82E4-00AF2638A8D3}" dt="2022-02-15T04:24:45.079" v="9469" actId="20577"/>
          <ac:spMkLst>
            <pc:docMk/>
            <pc:sldMk cId="218792844" sldId="315"/>
            <ac:spMk id="3" creationId="{30FA98E5-E519-4A92-B65C-9EFEC63FC578}"/>
          </ac:spMkLst>
        </pc:spChg>
        <pc:spChg chg="add del mod">
          <ac:chgData name="linyd@gcu.edu.cn" userId="b8e7e040dcb4f74d" providerId="LiveId" clId="{B385CD2D-E19C-411C-82E4-00AF2638A8D3}" dt="2022-02-15T04:09:25.906" v="8981" actId="478"/>
          <ac:spMkLst>
            <pc:docMk/>
            <pc:sldMk cId="218792844" sldId="315"/>
            <ac:spMk id="4" creationId="{DFB46F8A-2D66-43C4-8822-145326180501}"/>
          </ac:spMkLst>
        </pc:spChg>
        <pc:spChg chg="add mod">
          <ac:chgData name="linyd@gcu.edu.cn" userId="b8e7e040dcb4f74d" providerId="LiveId" clId="{B385CD2D-E19C-411C-82E4-00AF2638A8D3}" dt="2022-02-15T04:09:54.440" v="8989" actId="1076"/>
          <ac:spMkLst>
            <pc:docMk/>
            <pc:sldMk cId="218792844" sldId="315"/>
            <ac:spMk id="5" creationId="{5C67BC49-6E61-4F14-B891-EAE2B49988FE}"/>
          </ac:spMkLst>
        </pc:spChg>
        <pc:spChg chg="add mod">
          <ac:chgData name="linyd@gcu.edu.cn" userId="b8e7e040dcb4f74d" providerId="LiveId" clId="{B385CD2D-E19C-411C-82E4-00AF2638A8D3}" dt="2022-02-15T04:10:15.240" v="8992" actId="1076"/>
          <ac:spMkLst>
            <pc:docMk/>
            <pc:sldMk cId="218792844" sldId="315"/>
            <ac:spMk id="6" creationId="{DAE72B45-8F3D-4C1A-A4DC-09CC6173BF2F}"/>
          </ac:spMkLst>
        </pc:spChg>
        <pc:spChg chg="add del mod">
          <ac:chgData name="linyd@gcu.edu.cn" userId="b8e7e040dcb4f74d" providerId="LiveId" clId="{B385CD2D-E19C-411C-82E4-00AF2638A8D3}" dt="2022-02-15T04:13:03.493" v="9030" actId="478"/>
          <ac:spMkLst>
            <pc:docMk/>
            <pc:sldMk cId="218792844" sldId="315"/>
            <ac:spMk id="7" creationId="{CD988911-844C-4E10-BE9E-B08B9A9FA413}"/>
          </ac:spMkLst>
        </pc:spChg>
        <pc:spChg chg="add mod">
          <ac:chgData name="linyd@gcu.edu.cn" userId="b8e7e040dcb4f74d" providerId="LiveId" clId="{B385CD2D-E19C-411C-82E4-00AF2638A8D3}" dt="2022-02-15T04:21:23.153" v="9367" actId="1076"/>
          <ac:spMkLst>
            <pc:docMk/>
            <pc:sldMk cId="218792844" sldId="315"/>
            <ac:spMk id="8" creationId="{F84F4823-FAEC-4047-92B2-E8C8D69C197D}"/>
          </ac:spMkLst>
        </pc:spChg>
        <pc:spChg chg="add mod">
          <ac:chgData name="linyd@gcu.edu.cn" userId="b8e7e040dcb4f74d" providerId="LiveId" clId="{B385CD2D-E19C-411C-82E4-00AF2638A8D3}" dt="2022-02-15T04:21:38.553" v="9370" actId="1076"/>
          <ac:spMkLst>
            <pc:docMk/>
            <pc:sldMk cId="218792844" sldId="315"/>
            <ac:spMk id="9" creationId="{6016DAC5-0CB9-4A2E-84BF-DE2AC50A4BDD}"/>
          </ac:spMkLst>
        </pc:spChg>
        <pc:spChg chg="add mod">
          <ac:chgData name="linyd@gcu.edu.cn" userId="b8e7e040dcb4f74d" providerId="LiveId" clId="{B385CD2D-E19C-411C-82E4-00AF2638A8D3}" dt="2022-02-15T04:21:44.696" v="9373" actId="1035"/>
          <ac:spMkLst>
            <pc:docMk/>
            <pc:sldMk cId="218792844" sldId="315"/>
            <ac:spMk id="10" creationId="{F2AB69B1-B29B-476C-BBF7-2E4D8259B815}"/>
          </ac:spMkLst>
        </pc:spChg>
      </pc:sldChg>
      <pc:sldChg chg="del">
        <pc:chgData name="linyd@gcu.edu.cn" userId="b8e7e040dcb4f74d" providerId="LiveId" clId="{B385CD2D-E19C-411C-82E4-00AF2638A8D3}" dt="2022-02-14T03:29:55.755" v="42" actId="47"/>
        <pc:sldMkLst>
          <pc:docMk/>
          <pc:sldMk cId="2235720781" sldId="315"/>
        </pc:sldMkLst>
      </pc:sldChg>
      <pc:sldChg chg="modSp add del mod">
        <pc:chgData name="linyd@gcu.edu.cn" userId="b8e7e040dcb4f74d" providerId="LiveId" clId="{B385CD2D-E19C-411C-82E4-00AF2638A8D3}" dt="2022-02-15T04:23:49.188" v="9378" actId="47"/>
        <pc:sldMkLst>
          <pc:docMk/>
          <pc:sldMk cId="1835292945" sldId="316"/>
        </pc:sldMkLst>
        <pc:spChg chg="mod">
          <ac:chgData name="linyd@gcu.edu.cn" userId="b8e7e040dcb4f74d" providerId="LiveId" clId="{B385CD2D-E19C-411C-82E4-00AF2638A8D3}" dt="2022-02-15T04:22:30.947" v="9377" actId="20577"/>
          <ac:spMkLst>
            <pc:docMk/>
            <pc:sldMk cId="1835292945" sldId="316"/>
            <ac:spMk id="3" creationId="{30FA98E5-E519-4A92-B65C-9EFEC63FC578}"/>
          </ac:spMkLst>
        </pc:spChg>
      </pc:sldChg>
      <pc:sldChg chg="modSp new mod">
        <pc:chgData name="linyd@gcu.edu.cn" userId="b8e7e040dcb4f74d" providerId="LiveId" clId="{B385CD2D-E19C-411C-82E4-00AF2638A8D3}" dt="2022-02-15T04:30:17.827" v="9662" actId="207"/>
        <pc:sldMkLst>
          <pc:docMk/>
          <pc:sldMk cId="2260103705" sldId="316"/>
        </pc:sldMkLst>
        <pc:spChg chg="mod">
          <ac:chgData name="linyd@gcu.edu.cn" userId="b8e7e040dcb4f74d" providerId="LiveId" clId="{B385CD2D-E19C-411C-82E4-00AF2638A8D3}" dt="2022-02-15T04:27:33.696" v="9483" actId="20577"/>
          <ac:spMkLst>
            <pc:docMk/>
            <pc:sldMk cId="2260103705" sldId="316"/>
            <ac:spMk id="2" creationId="{809819A0-AEC5-489E-9E86-0698EFEB0721}"/>
          </ac:spMkLst>
        </pc:spChg>
        <pc:spChg chg="mod">
          <ac:chgData name="linyd@gcu.edu.cn" userId="b8e7e040dcb4f74d" providerId="LiveId" clId="{B385CD2D-E19C-411C-82E4-00AF2638A8D3}" dt="2022-02-15T04:30:17.827" v="9662" actId="207"/>
          <ac:spMkLst>
            <pc:docMk/>
            <pc:sldMk cId="2260103705" sldId="316"/>
            <ac:spMk id="3" creationId="{485C01E2-EC11-4AE6-ADA0-AEFD361875AA}"/>
          </ac:spMkLst>
        </pc:spChg>
      </pc:sldChg>
      <pc:sldChg chg="del">
        <pc:chgData name="linyd@gcu.edu.cn" userId="b8e7e040dcb4f74d" providerId="LiveId" clId="{B385CD2D-E19C-411C-82E4-00AF2638A8D3}" dt="2022-02-14T03:29:55.755" v="42" actId="47"/>
        <pc:sldMkLst>
          <pc:docMk/>
          <pc:sldMk cId="2407287734" sldId="316"/>
        </pc:sldMkLst>
      </pc:sldChg>
      <pc:sldChg chg="modSp add mod">
        <pc:chgData name="linyd@gcu.edu.cn" userId="b8e7e040dcb4f74d" providerId="LiveId" clId="{B385CD2D-E19C-411C-82E4-00AF2638A8D3}" dt="2022-02-15T04:38:27.255" v="10228" actId="20577"/>
        <pc:sldMkLst>
          <pc:docMk/>
          <pc:sldMk cId="1166678436" sldId="317"/>
        </pc:sldMkLst>
        <pc:spChg chg="mod">
          <ac:chgData name="linyd@gcu.edu.cn" userId="b8e7e040dcb4f74d" providerId="LiveId" clId="{B385CD2D-E19C-411C-82E4-00AF2638A8D3}" dt="2022-02-15T04:38:27.255" v="10228" actId="20577"/>
          <ac:spMkLst>
            <pc:docMk/>
            <pc:sldMk cId="1166678436" sldId="317"/>
            <ac:spMk id="3" creationId="{485C01E2-EC11-4AE6-ADA0-AEFD361875AA}"/>
          </ac:spMkLst>
        </pc:spChg>
      </pc:sldChg>
      <pc:sldChg chg="del">
        <pc:chgData name="linyd@gcu.edu.cn" userId="b8e7e040dcb4f74d" providerId="LiveId" clId="{B385CD2D-E19C-411C-82E4-00AF2638A8D3}" dt="2022-02-14T03:29:55.755" v="42" actId="47"/>
        <pc:sldMkLst>
          <pc:docMk/>
          <pc:sldMk cId="2431040073" sldId="317"/>
        </pc:sldMkLst>
      </pc:sldChg>
      <pc:sldChg chg="modSp add mod">
        <pc:chgData name="linyd@gcu.edu.cn" userId="b8e7e040dcb4f74d" providerId="LiveId" clId="{B385CD2D-E19C-411C-82E4-00AF2638A8D3}" dt="2022-02-15T04:45:25.642" v="10698" actId="20577"/>
        <pc:sldMkLst>
          <pc:docMk/>
          <pc:sldMk cId="1080554534" sldId="318"/>
        </pc:sldMkLst>
        <pc:spChg chg="mod">
          <ac:chgData name="linyd@gcu.edu.cn" userId="b8e7e040dcb4f74d" providerId="LiveId" clId="{B385CD2D-E19C-411C-82E4-00AF2638A8D3}" dt="2022-02-15T04:45:25.642" v="10698" actId="20577"/>
          <ac:spMkLst>
            <pc:docMk/>
            <pc:sldMk cId="1080554534" sldId="318"/>
            <ac:spMk id="3" creationId="{485C01E2-EC11-4AE6-ADA0-AEFD361875AA}"/>
          </ac:spMkLst>
        </pc:spChg>
      </pc:sldChg>
      <pc:sldChg chg="del">
        <pc:chgData name="linyd@gcu.edu.cn" userId="b8e7e040dcb4f74d" providerId="LiveId" clId="{B385CD2D-E19C-411C-82E4-00AF2638A8D3}" dt="2022-02-14T03:29:55.755" v="42" actId="47"/>
        <pc:sldMkLst>
          <pc:docMk/>
          <pc:sldMk cId="2525261125" sldId="318"/>
        </pc:sldMkLst>
      </pc:sldChg>
      <pc:sldChg chg="modSp add mod">
        <pc:chgData name="linyd@gcu.edu.cn" userId="b8e7e040dcb4f74d" providerId="LiveId" clId="{B385CD2D-E19C-411C-82E4-00AF2638A8D3}" dt="2022-02-15T04:48:23.371" v="10925" actId="207"/>
        <pc:sldMkLst>
          <pc:docMk/>
          <pc:sldMk cId="2836940094" sldId="319"/>
        </pc:sldMkLst>
        <pc:spChg chg="mod">
          <ac:chgData name="linyd@gcu.edu.cn" userId="b8e7e040dcb4f74d" providerId="LiveId" clId="{B385CD2D-E19C-411C-82E4-00AF2638A8D3}" dt="2022-02-15T04:48:23.371" v="10925" actId="207"/>
          <ac:spMkLst>
            <pc:docMk/>
            <pc:sldMk cId="2836940094" sldId="319"/>
            <ac:spMk id="3" creationId="{485C01E2-EC11-4AE6-ADA0-AEFD361875AA}"/>
          </ac:spMkLst>
        </pc:spChg>
      </pc:sldChg>
      <pc:sldChg chg="del">
        <pc:chgData name="linyd@gcu.edu.cn" userId="b8e7e040dcb4f74d" providerId="LiveId" clId="{B385CD2D-E19C-411C-82E4-00AF2638A8D3}" dt="2022-02-14T03:29:55.755" v="42" actId="47"/>
        <pc:sldMkLst>
          <pc:docMk/>
          <pc:sldMk cId="3599150368" sldId="319"/>
        </pc:sldMkLst>
      </pc:sldChg>
      <pc:sldChg chg="modSp add mod">
        <pc:chgData name="linyd@gcu.edu.cn" userId="b8e7e040dcb4f74d" providerId="LiveId" clId="{B385CD2D-E19C-411C-82E4-00AF2638A8D3}" dt="2022-02-15T15:29:48.880" v="11695" actId="207"/>
        <pc:sldMkLst>
          <pc:docMk/>
          <pc:sldMk cId="60109930" sldId="320"/>
        </pc:sldMkLst>
        <pc:spChg chg="mod">
          <ac:chgData name="linyd@gcu.edu.cn" userId="b8e7e040dcb4f74d" providerId="LiveId" clId="{B385CD2D-E19C-411C-82E4-00AF2638A8D3}" dt="2022-02-15T15:29:48.880" v="11695" actId="207"/>
          <ac:spMkLst>
            <pc:docMk/>
            <pc:sldMk cId="60109930" sldId="320"/>
            <ac:spMk id="3" creationId="{485C01E2-EC11-4AE6-ADA0-AEFD361875AA}"/>
          </ac:spMkLst>
        </pc:spChg>
      </pc:sldChg>
      <pc:sldChg chg="del">
        <pc:chgData name="linyd@gcu.edu.cn" userId="b8e7e040dcb4f74d" providerId="LiveId" clId="{B385CD2D-E19C-411C-82E4-00AF2638A8D3}" dt="2022-02-14T03:29:55.755" v="42" actId="47"/>
        <pc:sldMkLst>
          <pc:docMk/>
          <pc:sldMk cId="1968715219" sldId="320"/>
        </pc:sldMkLst>
      </pc:sldChg>
      <pc:sldChg chg="del">
        <pc:chgData name="linyd@gcu.edu.cn" userId="b8e7e040dcb4f74d" providerId="LiveId" clId="{B385CD2D-E19C-411C-82E4-00AF2638A8D3}" dt="2022-02-14T03:29:55.755" v="42" actId="47"/>
        <pc:sldMkLst>
          <pc:docMk/>
          <pc:sldMk cId="402061389" sldId="321"/>
        </pc:sldMkLst>
      </pc:sldChg>
      <pc:sldChg chg="modSp add mod">
        <pc:chgData name="linyd@gcu.edu.cn" userId="b8e7e040dcb4f74d" providerId="LiveId" clId="{B385CD2D-E19C-411C-82E4-00AF2638A8D3}" dt="2022-02-15T15:37:44.232" v="11889" actId="20577"/>
        <pc:sldMkLst>
          <pc:docMk/>
          <pc:sldMk cId="1002293101" sldId="321"/>
        </pc:sldMkLst>
        <pc:spChg chg="mod">
          <ac:chgData name="linyd@gcu.edu.cn" userId="b8e7e040dcb4f74d" providerId="LiveId" clId="{B385CD2D-E19C-411C-82E4-00AF2638A8D3}" dt="2022-02-15T15:37:44.232" v="11889" actId="20577"/>
          <ac:spMkLst>
            <pc:docMk/>
            <pc:sldMk cId="1002293101" sldId="321"/>
            <ac:spMk id="3" creationId="{485C01E2-EC11-4AE6-ADA0-AEFD361875AA}"/>
          </ac:spMkLst>
        </pc:spChg>
      </pc:sldChg>
      <pc:sldChg chg="modSp add mod">
        <pc:chgData name="linyd@gcu.edu.cn" userId="b8e7e040dcb4f74d" providerId="LiveId" clId="{B385CD2D-E19C-411C-82E4-00AF2638A8D3}" dt="2022-02-16T03:29:33.534" v="13135" actId="20577"/>
        <pc:sldMkLst>
          <pc:docMk/>
          <pc:sldMk cId="4136455139" sldId="322"/>
        </pc:sldMkLst>
        <pc:spChg chg="mod">
          <ac:chgData name="linyd@gcu.edu.cn" userId="b8e7e040dcb4f74d" providerId="LiveId" clId="{B385CD2D-E19C-411C-82E4-00AF2638A8D3}" dt="2022-02-16T03:29:33.534" v="13135" actId="20577"/>
          <ac:spMkLst>
            <pc:docMk/>
            <pc:sldMk cId="4136455139" sldId="322"/>
            <ac:spMk id="3" creationId="{485C01E2-EC11-4AE6-ADA0-AEFD361875AA}"/>
          </ac:spMkLst>
        </pc:spChg>
      </pc:sldChg>
      <pc:sldChg chg="modSp add mod">
        <pc:chgData name="linyd@gcu.edu.cn" userId="b8e7e040dcb4f74d" providerId="LiveId" clId="{B385CD2D-E19C-411C-82E4-00AF2638A8D3}" dt="2022-02-16T03:29:35.299" v="13136" actId="20577"/>
        <pc:sldMkLst>
          <pc:docMk/>
          <pc:sldMk cId="813426698" sldId="323"/>
        </pc:sldMkLst>
        <pc:spChg chg="mod">
          <ac:chgData name="linyd@gcu.edu.cn" userId="b8e7e040dcb4f74d" providerId="LiveId" clId="{B385CD2D-E19C-411C-82E4-00AF2638A8D3}" dt="2022-02-16T03:29:35.299" v="13136" actId="20577"/>
          <ac:spMkLst>
            <pc:docMk/>
            <pc:sldMk cId="813426698" sldId="323"/>
            <ac:spMk id="3" creationId="{485C01E2-EC11-4AE6-ADA0-AEFD361875AA}"/>
          </ac:spMkLst>
        </pc:spChg>
      </pc:sldChg>
      <pc:sldChg chg="modSp add mod">
        <pc:chgData name="linyd@gcu.edu.cn" userId="b8e7e040dcb4f74d" providerId="LiveId" clId="{B385CD2D-E19C-411C-82E4-00AF2638A8D3}" dt="2022-02-16T07:26:28.606" v="13333" actId="207"/>
        <pc:sldMkLst>
          <pc:docMk/>
          <pc:sldMk cId="1637484191" sldId="324"/>
        </pc:sldMkLst>
        <pc:spChg chg="mod">
          <ac:chgData name="linyd@gcu.edu.cn" userId="b8e7e040dcb4f74d" providerId="LiveId" clId="{B385CD2D-E19C-411C-82E4-00AF2638A8D3}" dt="2022-02-16T07:26:28.606" v="13333" actId="207"/>
          <ac:spMkLst>
            <pc:docMk/>
            <pc:sldMk cId="1637484191" sldId="324"/>
            <ac:spMk id="3" creationId="{485C01E2-EC11-4AE6-ADA0-AEFD361875AA}"/>
          </ac:spMkLst>
        </pc:spChg>
      </pc:sldChg>
      <pc:sldChg chg="addSp modSp add mod">
        <pc:chgData name="linyd@gcu.edu.cn" userId="b8e7e040dcb4f74d" providerId="LiveId" clId="{B385CD2D-E19C-411C-82E4-00AF2638A8D3}" dt="2022-02-16T03:06:07.159" v="12950" actId="1582"/>
        <pc:sldMkLst>
          <pc:docMk/>
          <pc:sldMk cId="3320056776" sldId="325"/>
        </pc:sldMkLst>
        <pc:spChg chg="mod">
          <ac:chgData name="linyd@gcu.edu.cn" userId="b8e7e040dcb4f74d" providerId="LiveId" clId="{B385CD2D-E19C-411C-82E4-00AF2638A8D3}" dt="2022-02-16T03:05:52.302" v="12947" actId="6549"/>
          <ac:spMkLst>
            <pc:docMk/>
            <pc:sldMk cId="3320056776" sldId="325"/>
            <ac:spMk id="3" creationId="{485C01E2-EC11-4AE6-ADA0-AEFD361875AA}"/>
          </ac:spMkLst>
        </pc:spChg>
        <pc:cxnChg chg="add mod">
          <ac:chgData name="linyd@gcu.edu.cn" userId="b8e7e040dcb4f74d" providerId="LiveId" clId="{B385CD2D-E19C-411C-82E4-00AF2638A8D3}" dt="2022-02-16T03:06:07.159" v="12950" actId="1582"/>
          <ac:cxnSpMkLst>
            <pc:docMk/>
            <pc:sldMk cId="3320056776" sldId="325"/>
            <ac:cxnSpMk id="5" creationId="{F6464386-F7A4-43F0-AC1B-EC8AB2306222}"/>
          </ac:cxnSpMkLst>
        </pc:cxnChg>
      </pc:sldChg>
      <pc:sldChg chg="delSp modSp add mod">
        <pc:chgData name="linyd@gcu.edu.cn" userId="b8e7e040dcb4f74d" providerId="LiveId" clId="{B385CD2D-E19C-411C-82E4-00AF2638A8D3}" dt="2022-02-16T03:28:00.599" v="13133" actId="207"/>
        <pc:sldMkLst>
          <pc:docMk/>
          <pc:sldMk cId="2781814306" sldId="326"/>
        </pc:sldMkLst>
        <pc:spChg chg="mod">
          <ac:chgData name="linyd@gcu.edu.cn" userId="b8e7e040dcb4f74d" providerId="LiveId" clId="{B385CD2D-E19C-411C-82E4-00AF2638A8D3}" dt="2022-02-16T03:28:00.599" v="13133" actId="207"/>
          <ac:spMkLst>
            <pc:docMk/>
            <pc:sldMk cId="2781814306" sldId="326"/>
            <ac:spMk id="3" creationId="{485C01E2-EC11-4AE6-ADA0-AEFD361875AA}"/>
          </ac:spMkLst>
        </pc:spChg>
        <pc:cxnChg chg="del">
          <ac:chgData name="linyd@gcu.edu.cn" userId="b8e7e040dcb4f74d" providerId="LiveId" clId="{B385CD2D-E19C-411C-82E4-00AF2638A8D3}" dt="2022-02-16T03:26:54.672" v="13122" actId="478"/>
          <ac:cxnSpMkLst>
            <pc:docMk/>
            <pc:sldMk cId="2781814306" sldId="326"/>
            <ac:cxnSpMk id="5" creationId="{F6464386-F7A4-43F0-AC1B-EC8AB2306222}"/>
          </ac:cxnSpMkLst>
        </pc:cxnChg>
      </pc:sldChg>
      <pc:sldChg chg="addSp modSp new mod modAnim">
        <pc:chgData name="linyd@gcu.edu.cn" userId="b8e7e040dcb4f74d" providerId="LiveId" clId="{B385CD2D-E19C-411C-82E4-00AF2638A8D3}" dt="2022-02-16T07:33:22.814" v="13780"/>
        <pc:sldMkLst>
          <pc:docMk/>
          <pc:sldMk cId="948505533" sldId="327"/>
        </pc:sldMkLst>
        <pc:spChg chg="mod">
          <ac:chgData name="linyd@gcu.edu.cn" userId="b8e7e040dcb4f74d" providerId="LiveId" clId="{B385CD2D-E19C-411C-82E4-00AF2638A8D3}" dt="2022-02-16T07:26:35.765" v="13339" actId="20577"/>
          <ac:spMkLst>
            <pc:docMk/>
            <pc:sldMk cId="948505533" sldId="327"/>
            <ac:spMk id="2" creationId="{2FA3362E-7415-4FF9-AD17-0C9B676880B5}"/>
          </ac:spMkLst>
        </pc:spChg>
        <pc:spChg chg="mod">
          <ac:chgData name="linyd@gcu.edu.cn" userId="b8e7e040dcb4f74d" providerId="LiveId" clId="{B385CD2D-E19C-411C-82E4-00AF2638A8D3}" dt="2022-02-16T07:29:23.348" v="13539" actId="21"/>
          <ac:spMkLst>
            <pc:docMk/>
            <pc:sldMk cId="948505533" sldId="327"/>
            <ac:spMk id="3" creationId="{0EEDF76C-E33F-4827-A291-67352F6EB6EF}"/>
          </ac:spMkLst>
        </pc:spChg>
        <pc:spChg chg="add mod">
          <ac:chgData name="linyd@gcu.edu.cn" userId="b8e7e040dcb4f74d" providerId="LiveId" clId="{B385CD2D-E19C-411C-82E4-00AF2638A8D3}" dt="2022-02-16T07:32:55.528" v="13776" actId="20577"/>
          <ac:spMkLst>
            <pc:docMk/>
            <pc:sldMk cId="948505533" sldId="327"/>
            <ac:spMk id="5" creationId="{6FD01406-BE84-480B-95A9-A17A32BA7D02}"/>
          </ac:spMkLst>
        </pc:spChg>
        <pc:spChg chg="add mod">
          <ac:chgData name="linyd@gcu.edu.cn" userId="b8e7e040dcb4f74d" providerId="LiveId" clId="{B385CD2D-E19C-411C-82E4-00AF2638A8D3}" dt="2022-02-16T07:31:25.751" v="13696" actId="1076"/>
          <ac:spMkLst>
            <pc:docMk/>
            <pc:sldMk cId="948505533" sldId="327"/>
            <ac:spMk id="6" creationId="{34DA8DFA-AC99-48CC-A41D-B70AC7172ED6}"/>
          </ac:spMkLst>
        </pc:spChg>
        <pc:spChg chg="add mod">
          <ac:chgData name="linyd@gcu.edu.cn" userId="b8e7e040dcb4f74d" providerId="LiveId" clId="{B385CD2D-E19C-411C-82E4-00AF2638A8D3}" dt="2022-02-16T07:32:12.023" v="13762" actId="207"/>
          <ac:spMkLst>
            <pc:docMk/>
            <pc:sldMk cId="948505533" sldId="327"/>
            <ac:spMk id="7" creationId="{20250058-0B82-4642-A4FD-65E53FFE6C72}"/>
          </ac:spMkLst>
        </pc:spChg>
        <pc:picChg chg="add mod">
          <ac:chgData name="linyd@gcu.edu.cn" userId="b8e7e040dcb4f74d" providerId="LiveId" clId="{B385CD2D-E19C-411C-82E4-00AF2638A8D3}" dt="2022-02-16T07:29:17.575" v="13538" actId="14100"/>
          <ac:picMkLst>
            <pc:docMk/>
            <pc:sldMk cId="948505533" sldId="327"/>
            <ac:picMk id="1026" creationId="{45BD880A-7E78-4E30-AB7A-77466B4AD230}"/>
          </ac:picMkLst>
        </pc:picChg>
      </pc:sldChg>
      <pc:sldChg chg="addSp delSp modSp add mod delAnim modAnim">
        <pc:chgData name="linyd@gcu.edu.cn" userId="b8e7e040dcb4f74d" providerId="LiveId" clId="{B385CD2D-E19C-411C-82E4-00AF2638A8D3}" dt="2022-02-17T01:27:07.697" v="14110"/>
        <pc:sldMkLst>
          <pc:docMk/>
          <pc:sldMk cId="4024814984" sldId="328"/>
        </pc:sldMkLst>
        <pc:spChg chg="mod">
          <ac:chgData name="linyd@gcu.edu.cn" userId="b8e7e040dcb4f74d" providerId="LiveId" clId="{B385CD2D-E19C-411C-82E4-00AF2638A8D3}" dt="2022-02-16T07:34:03.214" v="13810" actId="20577"/>
          <ac:spMkLst>
            <pc:docMk/>
            <pc:sldMk cId="4024814984" sldId="328"/>
            <ac:spMk id="3" creationId="{0EEDF76C-E33F-4827-A291-67352F6EB6EF}"/>
          </ac:spMkLst>
        </pc:spChg>
        <pc:spChg chg="del mod">
          <ac:chgData name="linyd@gcu.edu.cn" userId="b8e7e040dcb4f74d" providerId="LiveId" clId="{B385CD2D-E19C-411C-82E4-00AF2638A8D3}" dt="2022-02-17T01:27:02.996" v="14109" actId="478"/>
          <ac:spMkLst>
            <pc:docMk/>
            <pc:sldMk cId="4024814984" sldId="328"/>
            <ac:spMk id="5" creationId="{6FD01406-BE84-480B-95A9-A17A32BA7D02}"/>
          </ac:spMkLst>
        </pc:spChg>
        <pc:spChg chg="mod">
          <ac:chgData name="linyd@gcu.edu.cn" userId="b8e7e040dcb4f74d" providerId="LiveId" clId="{B385CD2D-E19C-411C-82E4-00AF2638A8D3}" dt="2022-02-17T01:26:40.910" v="14105" actId="1076"/>
          <ac:spMkLst>
            <pc:docMk/>
            <pc:sldMk cId="4024814984" sldId="328"/>
            <ac:spMk id="6" creationId="{34DA8DFA-AC99-48CC-A41D-B70AC7172ED6}"/>
          </ac:spMkLst>
        </pc:spChg>
        <pc:spChg chg="del mod">
          <ac:chgData name="linyd@gcu.edu.cn" userId="b8e7e040dcb4f74d" providerId="LiveId" clId="{B385CD2D-E19C-411C-82E4-00AF2638A8D3}" dt="2022-02-17T01:26:37.823" v="14104" actId="478"/>
          <ac:spMkLst>
            <pc:docMk/>
            <pc:sldMk cId="4024814984" sldId="328"/>
            <ac:spMk id="7" creationId="{20250058-0B82-4642-A4FD-65E53FFE6C72}"/>
          </ac:spMkLst>
        </pc:spChg>
        <pc:picChg chg="del">
          <ac:chgData name="linyd@gcu.edu.cn" userId="b8e7e040dcb4f74d" providerId="LiveId" clId="{B385CD2D-E19C-411C-82E4-00AF2638A8D3}" dt="2022-02-16T07:34:08.201" v="13811" actId="478"/>
          <ac:picMkLst>
            <pc:docMk/>
            <pc:sldMk cId="4024814984" sldId="328"/>
            <ac:picMk id="1026" creationId="{45BD880A-7E78-4E30-AB7A-77466B4AD230}"/>
          </ac:picMkLst>
        </pc:picChg>
        <pc:picChg chg="add mod">
          <ac:chgData name="linyd@gcu.edu.cn" userId="b8e7e040dcb4f74d" providerId="LiveId" clId="{B385CD2D-E19C-411C-82E4-00AF2638A8D3}" dt="2022-02-16T07:36:17.230" v="13816" actId="1076"/>
          <ac:picMkLst>
            <pc:docMk/>
            <pc:sldMk cId="4024814984" sldId="328"/>
            <ac:picMk id="2050" creationId="{0A60D89C-9491-4F29-A79E-FA5904F79C53}"/>
          </ac:picMkLst>
        </pc:picChg>
      </pc:sldChg>
      <pc:sldChg chg="addSp delSp modSp add mod delAnim modAnim">
        <pc:chgData name="linyd@gcu.edu.cn" userId="b8e7e040dcb4f74d" providerId="LiveId" clId="{B385CD2D-E19C-411C-82E4-00AF2638A8D3}" dt="2022-02-17T01:35:34.544" v="14208" actId="6549"/>
        <pc:sldMkLst>
          <pc:docMk/>
          <pc:sldMk cId="624051531" sldId="329"/>
        </pc:sldMkLst>
        <pc:spChg chg="add mod">
          <ac:chgData name="linyd@gcu.edu.cn" userId="b8e7e040dcb4f74d" providerId="LiveId" clId="{B385CD2D-E19C-411C-82E4-00AF2638A8D3}" dt="2022-02-17T01:32:56.492" v="14193" actId="207"/>
          <ac:spMkLst>
            <pc:docMk/>
            <pc:sldMk cId="624051531" sldId="329"/>
            <ac:spMk id="4" creationId="{1C29F71D-DF61-4DD5-8E8F-6C87132F0557}"/>
          </ac:spMkLst>
        </pc:spChg>
        <pc:spChg chg="mod ord">
          <ac:chgData name="linyd@gcu.edu.cn" userId="b8e7e040dcb4f74d" providerId="LiveId" clId="{B385CD2D-E19C-411C-82E4-00AF2638A8D3}" dt="2022-02-17T01:32:18.289" v="14189" actId="20577"/>
          <ac:spMkLst>
            <pc:docMk/>
            <pc:sldMk cId="624051531" sldId="329"/>
            <ac:spMk id="5" creationId="{6FD01406-BE84-480B-95A9-A17A32BA7D02}"/>
          </ac:spMkLst>
        </pc:spChg>
        <pc:spChg chg="del">
          <ac:chgData name="linyd@gcu.edu.cn" userId="b8e7e040dcb4f74d" providerId="LiveId" clId="{B385CD2D-E19C-411C-82E4-00AF2638A8D3}" dt="2022-02-17T01:26:43.783" v="14106" actId="478"/>
          <ac:spMkLst>
            <pc:docMk/>
            <pc:sldMk cId="624051531" sldId="329"/>
            <ac:spMk id="6" creationId="{34DA8DFA-AC99-48CC-A41D-B70AC7172ED6}"/>
          </ac:spMkLst>
        </pc:spChg>
        <pc:spChg chg="mod">
          <ac:chgData name="linyd@gcu.edu.cn" userId="b8e7e040dcb4f74d" providerId="LiveId" clId="{B385CD2D-E19C-411C-82E4-00AF2638A8D3}" dt="2022-02-17T01:35:34.544" v="14208" actId="6549"/>
          <ac:spMkLst>
            <pc:docMk/>
            <pc:sldMk cId="624051531" sldId="329"/>
            <ac:spMk id="7" creationId="{20250058-0B82-4642-A4FD-65E53FFE6C72}"/>
          </ac:spMkLst>
        </pc:spChg>
        <pc:spChg chg="add mod">
          <ac:chgData name="linyd@gcu.edu.cn" userId="b8e7e040dcb4f74d" providerId="LiveId" clId="{B385CD2D-E19C-411C-82E4-00AF2638A8D3}" dt="2022-02-17T01:33:14.274" v="14195" actId="6549"/>
          <ac:spMkLst>
            <pc:docMk/>
            <pc:sldMk cId="624051531" sldId="329"/>
            <ac:spMk id="9" creationId="{489C9B02-8D04-4503-BB2C-6D82F50A1182}"/>
          </ac:spMkLst>
        </pc:spChg>
        <pc:cxnChg chg="add mod">
          <ac:chgData name="linyd@gcu.edu.cn" userId="b8e7e040dcb4f74d" providerId="LiveId" clId="{B385CD2D-E19C-411C-82E4-00AF2638A8D3}" dt="2022-02-17T01:33:43.198" v="14198" actId="1582"/>
          <ac:cxnSpMkLst>
            <pc:docMk/>
            <pc:sldMk cId="624051531" sldId="329"/>
            <ac:cxnSpMk id="10" creationId="{DACD3E86-CE0E-4D35-85AD-0052FEC0C174}"/>
          </ac:cxnSpMkLst>
        </pc:cxnChg>
      </pc:sldChg>
      <pc:sldChg chg="addSp delSp modSp add mod delAnim modAnim">
        <pc:chgData name="linyd@gcu.edu.cn" userId="b8e7e040dcb4f74d" providerId="LiveId" clId="{B385CD2D-E19C-411C-82E4-00AF2638A8D3}" dt="2022-02-17T01:39:57.822" v="14392" actId="14100"/>
        <pc:sldMkLst>
          <pc:docMk/>
          <pc:sldMk cId="266568934" sldId="330"/>
        </pc:sldMkLst>
        <pc:spChg chg="del">
          <ac:chgData name="linyd@gcu.edu.cn" userId="b8e7e040dcb4f74d" providerId="LiveId" clId="{B385CD2D-E19C-411C-82E4-00AF2638A8D3}" dt="2022-02-17T01:37:09.020" v="14286" actId="478"/>
          <ac:spMkLst>
            <pc:docMk/>
            <pc:sldMk cId="266568934" sldId="330"/>
            <ac:spMk id="4" creationId="{1C29F71D-DF61-4DD5-8E8F-6C87132F0557}"/>
          </ac:spMkLst>
        </pc:spChg>
        <pc:spChg chg="del">
          <ac:chgData name="linyd@gcu.edu.cn" userId="b8e7e040dcb4f74d" providerId="LiveId" clId="{B385CD2D-E19C-411C-82E4-00AF2638A8D3}" dt="2022-02-17T01:37:06.919" v="14285" actId="478"/>
          <ac:spMkLst>
            <pc:docMk/>
            <pc:sldMk cId="266568934" sldId="330"/>
            <ac:spMk id="5" creationId="{6FD01406-BE84-480B-95A9-A17A32BA7D02}"/>
          </ac:spMkLst>
        </pc:spChg>
        <pc:spChg chg="mod">
          <ac:chgData name="linyd@gcu.edu.cn" userId="b8e7e040dcb4f74d" providerId="LiveId" clId="{B385CD2D-E19C-411C-82E4-00AF2638A8D3}" dt="2022-02-17T01:37:00.932" v="14284" actId="20577"/>
          <ac:spMkLst>
            <pc:docMk/>
            <pc:sldMk cId="266568934" sldId="330"/>
            <ac:spMk id="7" creationId="{20250058-0B82-4642-A4FD-65E53FFE6C72}"/>
          </ac:spMkLst>
        </pc:spChg>
        <pc:spChg chg="add mod">
          <ac:chgData name="linyd@gcu.edu.cn" userId="b8e7e040dcb4f74d" providerId="LiveId" clId="{B385CD2D-E19C-411C-82E4-00AF2638A8D3}" dt="2022-02-17T01:38:29.008" v="14314" actId="1035"/>
          <ac:spMkLst>
            <pc:docMk/>
            <pc:sldMk cId="266568934" sldId="330"/>
            <ac:spMk id="8" creationId="{E21F4FAF-4BAE-40AE-842E-6D57110EABB6}"/>
          </ac:spMkLst>
        </pc:spChg>
        <pc:spChg chg="del mod">
          <ac:chgData name="linyd@gcu.edu.cn" userId="b8e7e040dcb4f74d" providerId="LiveId" clId="{B385CD2D-E19C-411C-82E4-00AF2638A8D3}" dt="2022-02-17T01:37:32.792" v="14293" actId="478"/>
          <ac:spMkLst>
            <pc:docMk/>
            <pc:sldMk cId="266568934" sldId="330"/>
            <ac:spMk id="9" creationId="{489C9B02-8D04-4503-BB2C-6D82F50A1182}"/>
          </ac:spMkLst>
        </pc:spChg>
        <pc:spChg chg="add mod">
          <ac:chgData name="linyd@gcu.edu.cn" userId="b8e7e040dcb4f74d" providerId="LiveId" clId="{B385CD2D-E19C-411C-82E4-00AF2638A8D3}" dt="2022-02-17T01:39:57.822" v="14392" actId="14100"/>
          <ac:spMkLst>
            <pc:docMk/>
            <pc:sldMk cId="266568934" sldId="330"/>
            <ac:spMk id="11" creationId="{B6DEB71D-0BAA-4400-B29E-25340CC38D2C}"/>
          </ac:spMkLst>
        </pc:spChg>
        <pc:cxnChg chg="del mod">
          <ac:chgData name="linyd@gcu.edu.cn" userId="b8e7e040dcb4f74d" providerId="LiveId" clId="{B385CD2D-E19C-411C-82E4-00AF2638A8D3}" dt="2022-02-17T01:37:16.614" v="14289" actId="478"/>
          <ac:cxnSpMkLst>
            <pc:docMk/>
            <pc:sldMk cId="266568934" sldId="330"/>
            <ac:cxnSpMk id="10" creationId="{DACD3E86-CE0E-4D35-85AD-0052FEC0C174}"/>
          </ac:cxnSpMkLst>
        </pc:cxnChg>
      </pc:sldChg>
      <pc:sldChg chg="addSp delSp modSp add mod delAnim modAnim">
        <pc:chgData name="linyd@gcu.edu.cn" userId="b8e7e040dcb4f74d" providerId="LiveId" clId="{B385CD2D-E19C-411C-82E4-00AF2638A8D3}" dt="2022-02-17T01:43:39.734" v="14676" actId="207"/>
        <pc:sldMkLst>
          <pc:docMk/>
          <pc:sldMk cId="3272418708" sldId="331"/>
        </pc:sldMkLst>
        <pc:spChg chg="mod">
          <ac:chgData name="linyd@gcu.edu.cn" userId="b8e7e040dcb4f74d" providerId="LiveId" clId="{B385CD2D-E19C-411C-82E4-00AF2638A8D3}" dt="2022-02-17T01:43:39.734" v="14676" actId="207"/>
          <ac:spMkLst>
            <pc:docMk/>
            <pc:sldMk cId="3272418708" sldId="331"/>
            <ac:spMk id="3" creationId="{0EEDF76C-E33F-4827-A291-67352F6EB6EF}"/>
          </ac:spMkLst>
        </pc:spChg>
        <pc:spChg chg="mod">
          <ac:chgData name="linyd@gcu.edu.cn" userId="b8e7e040dcb4f74d" providerId="LiveId" clId="{B385CD2D-E19C-411C-82E4-00AF2638A8D3}" dt="2022-02-17T01:42:47.025" v="14653" actId="20577"/>
          <ac:spMkLst>
            <pc:docMk/>
            <pc:sldMk cId="3272418708" sldId="331"/>
            <ac:spMk id="7" creationId="{20250058-0B82-4642-A4FD-65E53FFE6C72}"/>
          </ac:spMkLst>
        </pc:spChg>
        <pc:spChg chg="del">
          <ac:chgData name="linyd@gcu.edu.cn" userId="b8e7e040dcb4f74d" providerId="LiveId" clId="{B385CD2D-E19C-411C-82E4-00AF2638A8D3}" dt="2022-02-17T01:43:02.019" v="14657" actId="478"/>
          <ac:spMkLst>
            <pc:docMk/>
            <pc:sldMk cId="3272418708" sldId="331"/>
            <ac:spMk id="8" creationId="{E21F4FAF-4BAE-40AE-842E-6D57110EABB6}"/>
          </ac:spMkLst>
        </pc:spChg>
        <pc:spChg chg="del">
          <ac:chgData name="linyd@gcu.edu.cn" userId="b8e7e040dcb4f74d" providerId="LiveId" clId="{B385CD2D-E19C-411C-82E4-00AF2638A8D3}" dt="2022-02-17T01:42:51.419" v="14654" actId="478"/>
          <ac:spMkLst>
            <pc:docMk/>
            <pc:sldMk cId="3272418708" sldId="331"/>
            <ac:spMk id="11" creationId="{B6DEB71D-0BAA-4400-B29E-25340CC38D2C}"/>
          </ac:spMkLst>
        </pc:spChg>
        <pc:picChg chg="del">
          <ac:chgData name="linyd@gcu.edu.cn" userId="b8e7e040dcb4f74d" providerId="LiveId" clId="{B385CD2D-E19C-411C-82E4-00AF2638A8D3}" dt="2022-02-17T01:42:52.111" v="14655" actId="478"/>
          <ac:picMkLst>
            <pc:docMk/>
            <pc:sldMk cId="3272418708" sldId="331"/>
            <ac:picMk id="2050" creationId="{0A60D89C-9491-4F29-A79E-FA5904F79C53}"/>
          </ac:picMkLst>
        </pc:picChg>
        <pc:picChg chg="add mod">
          <ac:chgData name="linyd@gcu.edu.cn" userId="b8e7e040dcb4f74d" providerId="LiveId" clId="{B385CD2D-E19C-411C-82E4-00AF2638A8D3}" dt="2022-02-17T01:43:14.885" v="14673" actId="1038"/>
          <ac:picMkLst>
            <pc:docMk/>
            <pc:sldMk cId="3272418708" sldId="331"/>
            <ac:picMk id="3074" creationId="{1D5A55E4-BD62-480C-A14A-93E053275A48}"/>
          </ac:picMkLst>
        </pc:picChg>
      </pc:sldChg>
      <pc:sldChg chg="modSp new mod">
        <pc:chgData name="linyd@gcu.edu.cn" userId="b8e7e040dcb4f74d" providerId="LiveId" clId="{B385CD2D-E19C-411C-82E4-00AF2638A8D3}" dt="2022-02-17T02:20:34.239" v="15489" actId="139"/>
        <pc:sldMkLst>
          <pc:docMk/>
          <pc:sldMk cId="3922153617" sldId="332"/>
        </pc:sldMkLst>
        <pc:spChg chg="mod">
          <ac:chgData name="linyd@gcu.edu.cn" userId="b8e7e040dcb4f74d" providerId="LiveId" clId="{B385CD2D-E19C-411C-82E4-00AF2638A8D3}" dt="2022-02-17T01:47:30.140" v="14682" actId="20577"/>
          <ac:spMkLst>
            <pc:docMk/>
            <pc:sldMk cId="3922153617" sldId="332"/>
            <ac:spMk id="2" creationId="{9A5C9486-8816-4AAE-80CB-4907BAB7CBF7}"/>
          </ac:spMkLst>
        </pc:spChg>
        <pc:spChg chg="mod">
          <ac:chgData name="linyd@gcu.edu.cn" userId="b8e7e040dcb4f74d" providerId="LiveId" clId="{B385CD2D-E19C-411C-82E4-00AF2638A8D3}" dt="2022-02-17T02:20:34.239" v="15489" actId="139"/>
          <ac:spMkLst>
            <pc:docMk/>
            <pc:sldMk cId="3922153617" sldId="332"/>
            <ac:spMk id="3" creationId="{65171B7B-7A86-4BB3-AB0A-DC0814473445}"/>
          </ac:spMkLst>
        </pc:spChg>
      </pc:sldChg>
      <pc:sldChg chg="addSp modSp new mod">
        <pc:chgData name="linyd@gcu.edu.cn" userId="b8e7e040dcb4f74d" providerId="LiveId" clId="{B385CD2D-E19C-411C-82E4-00AF2638A8D3}" dt="2022-02-17T02:04:07.253" v="15249" actId="207"/>
        <pc:sldMkLst>
          <pc:docMk/>
          <pc:sldMk cId="966400536" sldId="333"/>
        </pc:sldMkLst>
        <pc:spChg chg="mod">
          <ac:chgData name="linyd@gcu.edu.cn" userId="b8e7e040dcb4f74d" providerId="LiveId" clId="{B385CD2D-E19C-411C-82E4-00AF2638A8D3}" dt="2022-02-17T01:49:06.664" v="14688" actId="20577"/>
          <ac:spMkLst>
            <pc:docMk/>
            <pc:sldMk cId="966400536" sldId="333"/>
            <ac:spMk id="2" creationId="{FAA2C642-EA29-4A0B-B54A-C2DF84703541}"/>
          </ac:spMkLst>
        </pc:spChg>
        <pc:spChg chg="mod">
          <ac:chgData name="linyd@gcu.edu.cn" userId="b8e7e040dcb4f74d" providerId="LiveId" clId="{B385CD2D-E19C-411C-82E4-00AF2638A8D3}" dt="2022-02-17T02:04:07.253" v="15249" actId="207"/>
          <ac:spMkLst>
            <pc:docMk/>
            <pc:sldMk cId="966400536" sldId="333"/>
            <ac:spMk id="3" creationId="{D4823FBD-DBA8-4210-B4B3-59283AE5767C}"/>
          </ac:spMkLst>
        </pc:spChg>
        <pc:picChg chg="add mod">
          <ac:chgData name="linyd@gcu.edu.cn" userId="b8e7e040dcb4f74d" providerId="LiveId" clId="{B385CD2D-E19C-411C-82E4-00AF2638A8D3}" dt="2022-02-17T02:03:54.820" v="15248" actId="1076"/>
          <ac:picMkLst>
            <pc:docMk/>
            <pc:sldMk cId="966400536" sldId="333"/>
            <ac:picMk id="5" creationId="{C00E0D51-C850-4E66-BFE5-F802555E35ED}"/>
          </ac:picMkLst>
        </pc:picChg>
      </pc:sldChg>
      <pc:sldChg chg="addSp delSp modSp add mod">
        <pc:chgData name="linyd@gcu.edu.cn" userId="b8e7e040dcb4f74d" providerId="LiveId" clId="{B385CD2D-E19C-411C-82E4-00AF2638A8D3}" dt="2022-02-17T02:28:44.344" v="16070" actId="478"/>
        <pc:sldMkLst>
          <pc:docMk/>
          <pc:sldMk cId="2514627939" sldId="334"/>
        </pc:sldMkLst>
        <pc:spChg chg="mod">
          <ac:chgData name="linyd@gcu.edu.cn" userId="b8e7e040dcb4f74d" providerId="LiveId" clId="{B385CD2D-E19C-411C-82E4-00AF2638A8D3}" dt="2022-02-17T02:28:39.156" v="16068" actId="6549"/>
          <ac:spMkLst>
            <pc:docMk/>
            <pc:sldMk cId="2514627939" sldId="334"/>
            <ac:spMk id="3" creationId="{65171B7B-7A86-4BB3-AB0A-DC0814473445}"/>
          </ac:spMkLst>
        </pc:spChg>
        <pc:spChg chg="add del mod">
          <ac:chgData name="linyd@gcu.edu.cn" userId="b8e7e040dcb4f74d" providerId="LiveId" clId="{B385CD2D-E19C-411C-82E4-00AF2638A8D3}" dt="2022-02-17T02:28:41.815" v="16069" actId="478"/>
          <ac:spMkLst>
            <pc:docMk/>
            <pc:sldMk cId="2514627939" sldId="334"/>
            <ac:spMk id="5" creationId="{55E044D6-1DD5-42BC-9B1A-A94C680AB855}"/>
          </ac:spMkLst>
        </pc:spChg>
        <pc:spChg chg="add del mod">
          <ac:chgData name="linyd@gcu.edu.cn" userId="b8e7e040dcb4f74d" providerId="LiveId" clId="{B385CD2D-E19C-411C-82E4-00AF2638A8D3}" dt="2022-02-17T02:28:44.344" v="16070" actId="478"/>
          <ac:spMkLst>
            <pc:docMk/>
            <pc:sldMk cId="2514627939" sldId="334"/>
            <ac:spMk id="6" creationId="{ADA7ECD6-BEFA-47FD-BDE8-6372D8705F04}"/>
          </ac:spMkLst>
        </pc:spChg>
      </pc:sldChg>
      <pc:sldChg chg="addSp delSp modSp add mod">
        <pc:chgData name="linyd@gcu.edu.cn" userId="b8e7e040dcb4f74d" providerId="LiveId" clId="{B385CD2D-E19C-411C-82E4-00AF2638A8D3}" dt="2022-02-17T02:33:18.985" v="16275" actId="207"/>
        <pc:sldMkLst>
          <pc:docMk/>
          <pc:sldMk cId="1461389348" sldId="335"/>
        </pc:sldMkLst>
        <pc:spChg chg="mod">
          <ac:chgData name="linyd@gcu.edu.cn" userId="b8e7e040dcb4f74d" providerId="LiveId" clId="{B385CD2D-E19C-411C-82E4-00AF2638A8D3}" dt="2022-02-17T02:33:18.985" v="16275" actId="207"/>
          <ac:spMkLst>
            <pc:docMk/>
            <pc:sldMk cId="1461389348" sldId="335"/>
            <ac:spMk id="3" creationId="{65171B7B-7A86-4BB3-AB0A-DC0814473445}"/>
          </ac:spMkLst>
        </pc:spChg>
        <pc:spChg chg="add mod">
          <ac:chgData name="linyd@gcu.edu.cn" userId="b8e7e040dcb4f74d" providerId="LiveId" clId="{B385CD2D-E19C-411C-82E4-00AF2638A8D3}" dt="2022-02-17T02:32:21.962" v="16229" actId="207"/>
          <ac:spMkLst>
            <pc:docMk/>
            <pc:sldMk cId="1461389348" sldId="335"/>
            <ac:spMk id="4" creationId="{33806C2A-AE5B-47F3-B121-E8F7FF65D649}"/>
          </ac:spMkLst>
        </pc:spChg>
        <pc:spChg chg="del mod">
          <ac:chgData name="linyd@gcu.edu.cn" userId="b8e7e040dcb4f74d" providerId="LiveId" clId="{B385CD2D-E19C-411C-82E4-00AF2638A8D3}" dt="2022-02-17T02:29:03.127" v="16075" actId="478"/>
          <ac:spMkLst>
            <pc:docMk/>
            <pc:sldMk cId="1461389348" sldId="335"/>
            <ac:spMk id="5" creationId="{55E044D6-1DD5-42BC-9B1A-A94C680AB855}"/>
          </ac:spMkLst>
        </pc:spChg>
        <pc:spChg chg="del mod">
          <ac:chgData name="linyd@gcu.edu.cn" userId="b8e7e040dcb4f74d" providerId="LiveId" clId="{B385CD2D-E19C-411C-82E4-00AF2638A8D3}" dt="2022-02-17T02:30:57.204" v="16132" actId="478"/>
          <ac:spMkLst>
            <pc:docMk/>
            <pc:sldMk cId="1461389348" sldId="335"/>
            <ac:spMk id="6" creationId="{ADA7ECD6-BEFA-47FD-BDE8-6372D8705F04}"/>
          </ac:spMkLst>
        </pc:spChg>
      </pc:sldChg>
      <pc:sldChg chg="addSp delSp modSp add mod">
        <pc:chgData name="linyd@gcu.edu.cn" userId="b8e7e040dcb4f74d" providerId="LiveId" clId="{B385CD2D-E19C-411C-82E4-00AF2638A8D3}" dt="2022-02-17T02:47:53.008" v="16502" actId="1076"/>
        <pc:sldMkLst>
          <pc:docMk/>
          <pc:sldMk cId="3813084697" sldId="336"/>
        </pc:sldMkLst>
        <pc:spChg chg="mod">
          <ac:chgData name="linyd@gcu.edu.cn" userId="b8e7e040dcb4f74d" providerId="LiveId" clId="{B385CD2D-E19C-411C-82E4-00AF2638A8D3}" dt="2022-02-17T02:43:52.633" v="16455" actId="6549"/>
          <ac:spMkLst>
            <pc:docMk/>
            <pc:sldMk cId="3813084697" sldId="336"/>
            <ac:spMk id="3" creationId="{65171B7B-7A86-4BB3-AB0A-DC0814473445}"/>
          </ac:spMkLst>
        </pc:spChg>
        <pc:spChg chg="del">
          <ac:chgData name="linyd@gcu.edu.cn" userId="b8e7e040dcb4f74d" providerId="LiveId" clId="{B385CD2D-E19C-411C-82E4-00AF2638A8D3}" dt="2022-02-17T02:43:53.487" v="16456" actId="478"/>
          <ac:spMkLst>
            <pc:docMk/>
            <pc:sldMk cId="3813084697" sldId="336"/>
            <ac:spMk id="4" creationId="{33806C2A-AE5B-47F3-B121-E8F7FF65D649}"/>
          </ac:spMkLst>
        </pc:spChg>
        <pc:spChg chg="add mod">
          <ac:chgData name="linyd@gcu.edu.cn" userId="b8e7e040dcb4f74d" providerId="LiveId" clId="{B385CD2D-E19C-411C-82E4-00AF2638A8D3}" dt="2022-02-17T02:47:53.008" v="16502" actId="1076"/>
          <ac:spMkLst>
            <pc:docMk/>
            <pc:sldMk cId="3813084697" sldId="336"/>
            <ac:spMk id="15" creationId="{A51DFD22-D0B5-4FF1-9B3A-C02D97990326}"/>
          </ac:spMkLst>
        </pc:spChg>
        <pc:spChg chg="add mod">
          <ac:chgData name="linyd@gcu.edu.cn" userId="b8e7e040dcb4f74d" providerId="LiveId" clId="{B385CD2D-E19C-411C-82E4-00AF2638A8D3}" dt="2022-02-17T02:47:53.008" v="16502" actId="1076"/>
          <ac:spMkLst>
            <pc:docMk/>
            <pc:sldMk cId="3813084697" sldId="336"/>
            <ac:spMk id="16" creationId="{5A18310C-8201-4631-95BF-E472E3FAC6C4}"/>
          </ac:spMkLst>
        </pc:spChg>
        <pc:spChg chg="add mod">
          <ac:chgData name="linyd@gcu.edu.cn" userId="b8e7e040dcb4f74d" providerId="LiveId" clId="{B385CD2D-E19C-411C-82E4-00AF2638A8D3}" dt="2022-02-17T02:47:53.008" v="16502" actId="1076"/>
          <ac:spMkLst>
            <pc:docMk/>
            <pc:sldMk cId="3813084697" sldId="336"/>
            <ac:spMk id="17" creationId="{333B13DA-1AB3-45D2-BC65-347F4F5C75AF}"/>
          </ac:spMkLst>
        </pc:spChg>
        <pc:picChg chg="add del mod">
          <ac:chgData name="linyd@gcu.edu.cn" userId="b8e7e040dcb4f74d" providerId="LiveId" clId="{B385CD2D-E19C-411C-82E4-00AF2638A8D3}" dt="2022-02-17T02:46:02.902" v="16465" actId="478"/>
          <ac:picMkLst>
            <pc:docMk/>
            <pc:sldMk cId="3813084697" sldId="336"/>
            <ac:picMk id="6" creationId="{8033D799-2E11-485F-BC39-B5BDCC7573A8}"/>
          </ac:picMkLst>
        </pc:picChg>
        <pc:picChg chg="add del mod">
          <ac:chgData name="linyd@gcu.edu.cn" userId="b8e7e040dcb4f74d" providerId="LiveId" clId="{B385CD2D-E19C-411C-82E4-00AF2638A8D3}" dt="2022-02-17T02:45:26.897" v="16464" actId="478"/>
          <ac:picMkLst>
            <pc:docMk/>
            <pc:sldMk cId="3813084697" sldId="336"/>
            <ac:picMk id="8" creationId="{D093BAA8-CB7C-48E4-9D2C-DD942F847108}"/>
          </ac:picMkLst>
        </pc:picChg>
        <pc:picChg chg="add mod">
          <ac:chgData name="linyd@gcu.edu.cn" userId="b8e7e040dcb4f74d" providerId="LiveId" clId="{B385CD2D-E19C-411C-82E4-00AF2638A8D3}" dt="2022-02-17T02:47:53.008" v="16502" actId="1076"/>
          <ac:picMkLst>
            <pc:docMk/>
            <pc:sldMk cId="3813084697" sldId="336"/>
            <ac:picMk id="10" creationId="{FD7297A6-C3B1-4F2D-AAF3-6C3D2A9CCB44}"/>
          </ac:picMkLst>
        </pc:picChg>
        <pc:picChg chg="add mod">
          <ac:chgData name="linyd@gcu.edu.cn" userId="b8e7e040dcb4f74d" providerId="LiveId" clId="{B385CD2D-E19C-411C-82E4-00AF2638A8D3}" dt="2022-02-17T02:47:53.008" v="16502" actId="1076"/>
          <ac:picMkLst>
            <pc:docMk/>
            <pc:sldMk cId="3813084697" sldId="336"/>
            <ac:picMk id="12" creationId="{7FA66653-DA33-4BE3-889C-59529819EC1D}"/>
          </ac:picMkLst>
        </pc:picChg>
        <pc:picChg chg="add mod">
          <ac:chgData name="linyd@gcu.edu.cn" userId="b8e7e040dcb4f74d" providerId="LiveId" clId="{B385CD2D-E19C-411C-82E4-00AF2638A8D3}" dt="2022-02-17T02:47:53.008" v="16502" actId="1076"/>
          <ac:picMkLst>
            <pc:docMk/>
            <pc:sldMk cId="3813084697" sldId="336"/>
            <ac:picMk id="14" creationId="{B8826EE5-CF78-4B9B-9AD0-5800EB81E8E7}"/>
          </ac:picMkLst>
        </pc:picChg>
      </pc:sldChg>
      <pc:sldChg chg="modSp new mod">
        <pc:chgData name="linyd@gcu.edu.cn" userId="b8e7e040dcb4f74d" providerId="LiveId" clId="{B385CD2D-E19C-411C-82E4-00AF2638A8D3}" dt="2022-02-17T02:50:05.891" v="16688" actId="207"/>
        <pc:sldMkLst>
          <pc:docMk/>
          <pc:sldMk cId="4224216895" sldId="337"/>
        </pc:sldMkLst>
        <pc:spChg chg="mod">
          <ac:chgData name="linyd@gcu.edu.cn" userId="b8e7e040dcb4f74d" providerId="LiveId" clId="{B385CD2D-E19C-411C-82E4-00AF2638A8D3}" dt="2022-02-17T02:47:59.330" v="16512" actId="20577"/>
          <ac:spMkLst>
            <pc:docMk/>
            <pc:sldMk cId="4224216895" sldId="337"/>
            <ac:spMk id="2" creationId="{CA24C1CD-2A47-4F39-96AE-D3D65D898B99}"/>
          </ac:spMkLst>
        </pc:spChg>
        <pc:spChg chg="mod">
          <ac:chgData name="linyd@gcu.edu.cn" userId="b8e7e040dcb4f74d" providerId="LiveId" clId="{B385CD2D-E19C-411C-82E4-00AF2638A8D3}" dt="2022-02-17T02:50:05.891" v="16688" actId="207"/>
          <ac:spMkLst>
            <pc:docMk/>
            <pc:sldMk cId="4224216895" sldId="337"/>
            <ac:spMk id="3" creationId="{6AA95359-397A-4761-8931-C18D9F6F8499}"/>
          </ac:spMkLst>
        </pc:spChg>
      </pc:sldChg>
      <pc:sldChg chg="modSp add mod">
        <pc:chgData name="linyd@gcu.edu.cn" userId="b8e7e040dcb4f74d" providerId="LiveId" clId="{B385CD2D-E19C-411C-82E4-00AF2638A8D3}" dt="2022-02-17T03:02:34.266" v="17125" actId="20577"/>
        <pc:sldMkLst>
          <pc:docMk/>
          <pc:sldMk cId="2099676380" sldId="338"/>
        </pc:sldMkLst>
        <pc:spChg chg="mod">
          <ac:chgData name="linyd@gcu.edu.cn" userId="b8e7e040dcb4f74d" providerId="LiveId" clId="{B385CD2D-E19C-411C-82E4-00AF2638A8D3}" dt="2022-02-17T03:02:34.266" v="17125" actId="20577"/>
          <ac:spMkLst>
            <pc:docMk/>
            <pc:sldMk cId="2099676380" sldId="338"/>
            <ac:spMk id="3" creationId="{6AA95359-397A-4761-8931-C18D9F6F8499}"/>
          </ac:spMkLst>
        </pc:spChg>
      </pc:sldChg>
      <pc:sldChg chg="addSp modSp new mod">
        <pc:chgData name="linyd@gcu.edu.cn" userId="b8e7e040dcb4f74d" providerId="LiveId" clId="{B385CD2D-E19C-411C-82E4-00AF2638A8D3}" dt="2022-02-17T03:08:33.328" v="17448" actId="20577"/>
        <pc:sldMkLst>
          <pc:docMk/>
          <pc:sldMk cId="3628767903" sldId="339"/>
        </pc:sldMkLst>
        <pc:spChg chg="mod">
          <ac:chgData name="linyd@gcu.edu.cn" userId="b8e7e040dcb4f74d" providerId="LiveId" clId="{B385CD2D-E19C-411C-82E4-00AF2638A8D3}" dt="2022-02-17T03:01:08.210" v="16974"/>
          <ac:spMkLst>
            <pc:docMk/>
            <pc:sldMk cId="3628767903" sldId="339"/>
            <ac:spMk id="2" creationId="{A390A69D-B26F-469E-924C-F13E491F2EE5}"/>
          </ac:spMkLst>
        </pc:spChg>
        <pc:spChg chg="mod">
          <ac:chgData name="linyd@gcu.edu.cn" userId="b8e7e040dcb4f74d" providerId="LiveId" clId="{B385CD2D-E19C-411C-82E4-00AF2638A8D3}" dt="2022-02-17T03:08:33.328" v="17448" actId="20577"/>
          <ac:spMkLst>
            <pc:docMk/>
            <pc:sldMk cId="3628767903" sldId="339"/>
            <ac:spMk id="3" creationId="{DAAF3C1D-B825-435F-92A7-D3B57B96A3D5}"/>
          </ac:spMkLst>
        </pc:spChg>
        <pc:spChg chg="add mod">
          <ac:chgData name="linyd@gcu.edu.cn" userId="b8e7e040dcb4f74d" providerId="LiveId" clId="{B385CD2D-E19C-411C-82E4-00AF2638A8D3}" dt="2022-02-17T03:07:51.768" v="17436" actId="1076"/>
          <ac:spMkLst>
            <pc:docMk/>
            <pc:sldMk cId="3628767903" sldId="339"/>
            <ac:spMk id="4" creationId="{F0B70FED-17D3-4A91-BC26-D42758C7FDC5}"/>
          </ac:spMkLst>
        </pc:spChg>
      </pc:sldChg>
      <pc:sldChg chg="modSp new mod">
        <pc:chgData name="linyd@gcu.edu.cn" userId="b8e7e040dcb4f74d" providerId="LiveId" clId="{B385CD2D-E19C-411C-82E4-00AF2638A8D3}" dt="2022-02-17T03:12:26.452" v="17617" actId="20577"/>
        <pc:sldMkLst>
          <pc:docMk/>
          <pc:sldMk cId="2979774472" sldId="340"/>
        </pc:sldMkLst>
        <pc:spChg chg="mod">
          <ac:chgData name="linyd@gcu.edu.cn" userId="b8e7e040dcb4f74d" providerId="LiveId" clId="{B385CD2D-E19C-411C-82E4-00AF2638A8D3}" dt="2022-02-17T03:08:09.962" v="17443" actId="20577"/>
          <ac:spMkLst>
            <pc:docMk/>
            <pc:sldMk cId="2979774472" sldId="340"/>
            <ac:spMk id="2" creationId="{D5543DE8-2A3E-4DAD-90AE-E936DC2D5224}"/>
          </ac:spMkLst>
        </pc:spChg>
        <pc:spChg chg="mod">
          <ac:chgData name="linyd@gcu.edu.cn" userId="b8e7e040dcb4f74d" providerId="LiveId" clId="{B385CD2D-E19C-411C-82E4-00AF2638A8D3}" dt="2022-02-17T03:12:26.452" v="17617" actId="20577"/>
          <ac:spMkLst>
            <pc:docMk/>
            <pc:sldMk cId="2979774472" sldId="340"/>
            <ac:spMk id="3" creationId="{A9A438CA-3656-4E22-AC35-83AF768CEAAA}"/>
          </ac:spMkLst>
        </pc:spChg>
      </pc:sldChg>
      <pc:sldChg chg="modSp new mod">
        <pc:chgData name="linyd@gcu.edu.cn" userId="b8e7e040dcb4f74d" providerId="LiveId" clId="{B385CD2D-E19C-411C-82E4-00AF2638A8D3}" dt="2022-02-17T03:18:23.836" v="17963" actId="20577"/>
        <pc:sldMkLst>
          <pc:docMk/>
          <pc:sldMk cId="2671917257" sldId="341"/>
        </pc:sldMkLst>
        <pc:spChg chg="mod">
          <ac:chgData name="linyd@gcu.edu.cn" userId="b8e7e040dcb4f74d" providerId="LiveId" clId="{B385CD2D-E19C-411C-82E4-00AF2638A8D3}" dt="2022-02-17T03:12:39.199" v="17625" actId="20577"/>
          <ac:spMkLst>
            <pc:docMk/>
            <pc:sldMk cId="2671917257" sldId="341"/>
            <ac:spMk id="2" creationId="{248324ED-4316-43B3-9C9A-C45322D75B2E}"/>
          </ac:spMkLst>
        </pc:spChg>
        <pc:spChg chg="mod">
          <ac:chgData name="linyd@gcu.edu.cn" userId="b8e7e040dcb4f74d" providerId="LiveId" clId="{B385CD2D-E19C-411C-82E4-00AF2638A8D3}" dt="2022-02-17T03:18:23.836" v="17963" actId="20577"/>
          <ac:spMkLst>
            <pc:docMk/>
            <pc:sldMk cId="2671917257" sldId="341"/>
            <ac:spMk id="3" creationId="{C1C6151C-4AAF-49D4-88E5-9C84A3603EB4}"/>
          </ac:spMkLst>
        </pc:spChg>
      </pc:sldChg>
      <pc:sldChg chg="modSp add mod">
        <pc:chgData name="linyd@gcu.edu.cn" userId="b8e7e040dcb4f74d" providerId="LiveId" clId="{B385CD2D-E19C-411C-82E4-00AF2638A8D3}" dt="2022-02-17T03:18:19.670" v="17959" actId="20577"/>
        <pc:sldMkLst>
          <pc:docMk/>
          <pc:sldMk cId="1338363454" sldId="342"/>
        </pc:sldMkLst>
        <pc:spChg chg="mod">
          <ac:chgData name="linyd@gcu.edu.cn" userId="b8e7e040dcb4f74d" providerId="LiveId" clId="{B385CD2D-E19C-411C-82E4-00AF2638A8D3}" dt="2022-02-17T03:18:19.670" v="17959" actId="20577"/>
          <ac:spMkLst>
            <pc:docMk/>
            <pc:sldMk cId="1338363454" sldId="342"/>
            <ac:spMk id="3" creationId="{C1C6151C-4AAF-49D4-88E5-9C84A3603EB4}"/>
          </ac:spMkLst>
        </pc:spChg>
      </pc:sldChg>
      <pc:sldChg chg="modSp add mod">
        <pc:chgData name="linyd@gcu.edu.cn" userId="b8e7e040dcb4f74d" providerId="LiveId" clId="{B385CD2D-E19C-411C-82E4-00AF2638A8D3}" dt="2022-02-17T03:33:46.735" v="18221" actId="207"/>
        <pc:sldMkLst>
          <pc:docMk/>
          <pc:sldMk cId="451271327" sldId="343"/>
        </pc:sldMkLst>
        <pc:spChg chg="mod">
          <ac:chgData name="linyd@gcu.edu.cn" userId="b8e7e040dcb4f74d" providerId="LiveId" clId="{B385CD2D-E19C-411C-82E4-00AF2638A8D3}" dt="2022-02-17T03:33:46.735" v="18221" actId="207"/>
          <ac:spMkLst>
            <pc:docMk/>
            <pc:sldMk cId="451271327" sldId="343"/>
            <ac:spMk id="3" creationId="{C1C6151C-4AAF-49D4-88E5-9C84A3603EB4}"/>
          </ac:spMkLst>
        </pc:spChg>
      </pc:sldChg>
      <pc:sldChg chg="modSp new mod">
        <pc:chgData name="linyd@gcu.edu.cn" userId="b8e7e040dcb4f74d" providerId="LiveId" clId="{B385CD2D-E19C-411C-82E4-00AF2638A8D3}" dt="2022-02-17T03:35:37.337" v="18384" actId="207"/>
        <pc:sldMkLst>
          <pc:docMk/>
          <pc:sldMk cId="2197632111" sldId="344"/>
        </pc:sldMkLst>
        <pc:spChg chg="mod">
          <ac:chgData name="linyd@gcu.edu.cn" userId="b8e7e040dcb4f74d" providerId="LiveId" clId="{B385CD2D-E19C-411C-82E4-00AF2638A8D3}" dt="2022-02-17T03:33:53.867" v="18234" actId="20577"/>
          <ac:spMkLst>
            <pc:docMk/>
            <pc:sldMk cId="2197632111" sldId="344"/>
            <ac:spMk id="2" creationId="{9DF20355-A85E-48BC-840C-7FAC43E797F9}"/>
          </ac:spMkLst>
        </pc:spChg>
        <pc:spChg chg="mod">
          <ac:chgData name="linyd@gcu.edu.cn" userId="b8e7e040dcb4f74d" providerId="LiveId" clId="{B385CD2D-E19C-411C-82E4-00AF2638A8D3}" dt="2022-02-17T03:35:37.337" v="18384" actId="207"/>
          <ac:spMkLst>
            <pc:docMk/>
            <pc:sldMk cId="2197632111" sldId="344"/>
            <ac:spMk id="3" creationId="{B38A99D6-A11D-4FAC-9935-14BE8CBD5D9C}"/>
          </ac:spMkLst>
        </pc:spChg>
      </pc:sldChg>
      <pc:sldChg chg="addSp modSp add mod">
        <pc:chgData name="linyd@gcu.edu.cn" userId="b8e7e040dcb4f74d" providerId="LiveId" clId="{B385CD2D-E19C-411C-82E4-00AF2638A8D3}" dt="2022-02-17T03:43:36.117" v="18828" actId="1076"/>
        <pc:sldMkLst>
          <pc:docMk/>
          <pc:sldMk cId="3229717083" sldId="345"/>
        </pc:sldMkLst>
        <pc:spChg chg="mod">
          <ac:chgData name="linyd@gcu.edu.cn" userId="b8e7e040dcb4f74d" providerId="LiveId" clId="{B385CD2D-E19C-411C-82E4-00AF2638A8D3}" dt="2022-02-17T03:40:18.089" v="18618" actId="20577"/>
          <ac:spMkLst>
            <pc:docMk/>
            <pc:sldMk cId="3229717083" sldId="345"/>
            <ac:spMk id="3" creationId="{B38A99D6-A11D-4FAC-9935-14BE8CBD5D9C}"/>
          </ac:spMkLst>
        </pc:spChg>
        <pc:spChg chg="add mod">
          <ac:chgData name="linyd@gcu.edu.cn" userId="b8e7e040dcb4f74d" providerId="LiveId" clId="{B385CD2D-E19C-411C-82E4-00AF2638A8D3}" dt="2022-02-17T03:39:54.237" v="18605" actId="164"/>
          <ac:spMkLst>
            <pc:docMk/>
            <pc:sldMk cId="3229717083" sldId="345"/>
            <ac:spMk id="4" creationId="{62CCC6F6-0C94-4B7A-8C4B-B58E4074E358}"/>
          </ac:spMkLst>
        </pc:spChg>
        <pc:spChg chg="add mod">
          <ac:chgData name="linyd@gcu.edu.cn" userId="b8e7e040dcb4f74d" providerId="LiveId" clId="{B385CD2D-E19C-411C-82E4-00AF2638A8D3}" dt="2022-02-17T03:39:54.237" v="18605" actId="164"/>
          <ac:spMkLst>
            <pc:docMk/>
            <pc:sldMk cId="3229717083" sldId="345"/>
            <ac:spMk id="5" creationId="{4385D670-CC29-4D3E-B32A-0E7FF50882B5}"/>
          </ac:spMkLst>
        </pc:spChg>
        <pc:spChg chg="add mod">
          <ac:chgData name="linyd@gcu.edu.cn" userId="b8e7e040dcb4f74d" providerId="LiveId" clId="{B385CD2D-E19C-411C-82E4-00AF2638A8D3}" dt="2022-02-17T03:39:54.237" v="18605" actId="164"/>
          <ac:spMkLst>
            <pc:docMk/>
            <pc:sldMk cId="3229717083" sldId="345"/>
            <ac:spMk id="6" creationId="{02DB6B7E-E3D7-4540-8E37-068F75DC8ACC}"/>
          </ac:spMkLst>
        </pc:spChg>
        <pc:spChg chg="add mod">
          <ac:chgData name="linyd@gcu.edu.cn" userId="b8e7e040dcb4f74d" providerId="LiveId" clId="{B385CD2D-E19C-411C-82E4-00AF2638A8D3}" dt="2022-02-17T03:43:36.117" v="18828" actId="1076"/>
          <ac:spMkLst>
            <pc:docMk/>
            <pc:sldMk cId="3229717083" sldId="345"/>
            <ac:spMk id="9" creationId="{51F5E2F7-BFCD-4434-901A-5F618CDAEDF3}"/>
          </ac:spMkLst>
        </pc:spChg>
        <pc:grpChg chg="add mod">
          <ac:chgData name="linyd@gcu.edu.cn" userId="b8e7e040dcb4f74d" providerId="LiveId" clId="{B385CD2D-E19C-411C-82E4-00AF2638A8D3}" dt="2022-02-17T03:39:56.358" v="18606" actId="1076"/>
          <ac:grpSpMkLst>
            <pc:docMk/>
            <pc:sldMk cId="3229717083" sldId="345"/>
            <ac:grpSpMk id="7" creationId="{4FFAD269-25EA-47C3-9531-CF409F168E55}"/>
          </ac:grpSpMkLst>
        </pc:grpChg>
        <pc:graphicFrameChg chg="add mod modGraphic">
          <ac:chgData name="linyd@gcu.edu.cn" userId="b8e7e040dcb4f74d" providerId="LiveId" clId="{B385CD2D-E19C-411C-82E4-00AF2638A8D3}" dt="2022-02-17T03:43:26.054" v="18827" actId="20577"/>
          <ac:graphicFrameMkLst>
            <pc:docMk/>
            <pc:sldMk cId="3229717083" sldId="345"/>
            <ac:graphicFrameMk id="8" creationId="{82965E5E-AC7F-4860-8D98-1D9501CC29F9}"/>
          </ac:graphicFrameMkLst>
        </pc:graphicFrameChg>
      </pc:sldChg>
      <pc:sldChg chg="delSp modSp add mod">
        <pc:chgData name="linyd@gcu.edu.cn" userId="b8e7e040dcb4f74d" providerId="LiveId" clId="{B385CD2D-E19C-411C-82E4-00AF2638A8D3}" dt="2022-02-17T03:46:17.210" v="19028" actId="20577"/>
        <pc:sldMkLst>
          <pc:docMk/>
          <pc:sldMk cId="4289235115" sldId="346"/>
        </pc:sldMkLst>
        <pc:spChg chg="mod">
          <ac:chgData name="linyd@gcu.edu.cn" userId="b8e7e040dcb4f74d" providerId="LiveId" clId="{B385CD2D-E19C-411C-82E4-00AF2638A8D3}" dt="2022-02-17T03:46:17.210" v="19028" actId="20577"/>
          <ac:spMkLst>
            <pc:docMk/>
            <pc:sldMk cId="4289235115" sldId="346"/>
            <ac:spMk id="3" creationId="{B38A99D6-A11D-4FAC-9935-14BE8CBD5D9C}"/>
          </ac:spMkLst>
        </pc:spChg>
        <pc:spChg chg="del">
          <ac:chgData name="linyd@gcu.edu.cn" userId="b8e7e040dcb4f74d" providerId="LiveId" clId="{B385CD2D-E19C-411C-82E4-00AF2638A8D3}" dt="2022-02-17T03:43:52.289" v="18830" actId="478"/>
          <ac:spMkLst>
            <pc:docMk/>
            <pc:sldMk cId="4289235115" sldId="346"/>
            <ac:spMk id="9" creationId="{51F5E2F7-BFCD-4434-901A-5F618CDAEDF3}"/>
          </ac:spMkLst>
        </pc:spChg>
        <pc:grpChg chg="del">
          <ac:chgData name="linyd@gcu.edu.cn" userId="b8e7e040dcb4f74d" providerId="LiveId" clId="{B385CD2D-E19C-411C-82E4-00AF2638A8D3}" dt="2022-02-17T03:43:52.289" v="18830" actId="478"/>
          <ac:grpSpMkLst>
            <pc:docMk/>
            <pc:sldMk cId="4289235115" sldId="346"/>
            <ac:grpSpMk id="7" creationId="{4FFAD269-25EA-47C3-9531-CF409F168E55}"/>
          </ac:grpSpMkLst>
        </pc:grpChg>
        <pc:graphicFrameChg chg="del">
          <ac:chgData name="linyd@gcu.edu.cn" userId="b8e7e040dcb4f74d" providerId="LiveId" clId="{B385CD2D-E19C-411C-82E4-00AF2638A8D3}" dt="2022-02-17T03:43:52.289" v="18830" actId="478"/>
          <ac:graphicFrameMkLst>
            <pc:docMk/>
            <pc:sldMk cId="4289235115" sldId="346"/>
            <ac:graphicFrameMk id="8" creationId="{82965E5E-AC7F-4860-8D98-1D9501CC29F9}"/>
          </ac:graphicFrameMkLst>
        </pc:graphicFrameChg>
      </pc:sldChg>
      <pc:sldChg chg="addSp delSp modSp new mod">
        <pc:chgData name="linyd@gcu.edu.cn" userId="b8e7e040dcb4f74d" providerId="LiveId" clId="{B385CD2D-E19C-411C-82E4-00AF2638A8D3}" dt="2022-02-17T03:49:29.331" v="19079" actId="6549"/>
        <pc:sldMkLst>
          <pc:docMk/>
          <pc:sldMk cId="1542306150" sldId="347"/>
        </pc:sldMkLst>
        <pc:spChg chg="mod">
          <ac:chgData name="linyd@gcu.edu.cn" userId="b8e7e040dcb4f74d" providerId="LiveId" clId="{B385CD2D-E19C-411C-82E4-00AF2638A8D3}" dt="2022-02-17T03:47:22.496" v="19034" actId="20577"/>
          <ac:spMkLst>
            <pc:docMk/>
            <pc:sldMk cId="1542306150" sldId="347"/>
            <ac:spMk id="2" creationId="{A4AE6D59-7D9B-47B4-A7D0-BFCF44C6FFA4}"/>
          </ac:spMkLst>
        </pc:spChg>
        <pc:spChg chg="mod">
          <ac:chgData name="linyd@gcu.edu.cn" userId="b8e7e040dcb4f74d" providerId="LiveId" clId="{B385CD2D-E19C-411C-82E4-00AF2638A8D3}" dt="2022-02-17T03:47:33.729" v="19057" actId="20577"/>
          <ac:spMkLst>
            <pc:docMk/>
            <pc:sldMk cId="1542306150" sldId="347"/>
            <ac:spMk id="3" creationId="{AF3C60CD-6AB4-471E-8D03-DCA1BEB377A4}"/>
          </ac:spMkLst>
        </pc:spChg>
        <pc:spChg chg="add mod">
          <ac:chgData name="linyd@gcu.edu.cn" userId="b8e7e040dcb4f74d" providerId="LiveId" clId="{B385CD2D-E19C-411C-82E4-00AF2638A8D3}" dt="2022-02-17T03:48:27.684" v="19065" actId="1076"/>
          <ac:spMkLst>
            <pc:docMk/>
            <pc:sldMk cId="1542306150" sldId="347"/>
            <ac:spMk id="6" creationId="{FAC9BDD3-4045-4F59-A633-DF8E1A59E126}"/>
          </ac:spMkLst>
        </pc:spChg>
        <pc:spChg chg="add mod">
          <ac:chgData name="linyd@gcu.edu.cn" userId="b8e7e040dcb4f74d" providerId="LiveId" clId="{B385CD2D-E19C-411C-82E4-00AF2638A8D3}" dt="2022-02-17T03:48:48.484" v="19070" actId="1036"/>
          <ac:spMkLst>
            <pc:docMk/>
            <pc:sldMk cId="1542306150" sldId="347"/>
            <ac:spMk id="7" creationId="{BED20739-C3A6-4317-B66E-1F89F4A5E1FD}"/>
          </ac:spMkLst>
        </pc:spChg>
        <pc:spChg chg="add del mod">
          <ac:chgData name="linyd@gcu.edu.cn" userId="b8e7e040dcb4f74d" providerId="LiveId" clId="{B385CD2D-E19C-411C-82E4-00AF2638A8D3}" dt="2022-02-17T03:49:03.469" v="19072" actId="478"/>
          <ac:spMkLst>
            <pc:docMk/>
            <pc:sldMk cId="1542306150" sldId="347"/>
            <ac:spMk id="8" creationId="{8FFDEC86-0D3E-4858-8826-326A5585EBD9}"/>
          </ac:spMkLst>
        </pc:spChg>
        <pc:spChg chg="add mod">
          <ac:chgData name="linyd@gcu.edu.cn" userId="b8e7e040dcb4f74d" providerId="LiveId" clId="{B385CD2D-E19C-411C-82E4-00AF2638A8D3}" dt="2022-02-17T03:49:29.331" v="19079" actId="6549"/>
          <ac:spMkLst>
            <pc:docMk/>
            <pc:sldMk cId="1542306150" sldId="347"/>
            <ac:spMk id="10" creationId="{7F880BE2-B005-4A6D-B12C-F2C7B35B6357}"/>
          </ac:spMkLst>
        </pc:spChg>
        <pc:picChg chg="add mod">
          <ac:chgData name="linyd@gcu.edu.cn" userId="b8e7e040dcb4f74d" providerId="LiveId" clId="{B385CD2D-E19C-411C-82E4-00AF2638A8D3}" dt="2022-02-17T03:47:53.389" v="19059" actId="1076"/>
          <ac:picMkLst>
            <pc:docMk/>
            <pc:sldMk cId="1542306150" sldId="347"/>
            <ac:picMk id="5" creationId="{8738AD98-CE26-435F-8D1D-8A8D0BF5D111}"/>
          </ac:picMkLst>
        </pc:picChg>
      </pc:sldChg>
    </pc:docChg>
  </pc:docChgLst>
  <pc:docChgLst>
    <pc:chgData name="linyd@gcu.edu.cn" userId="b8e7e040dcb4f74d" providerId="LiveId" clId="{C0699B5E-856A-43D0-919D-FA78BC5D0687}"/>
    <pc:docChg chg="undo custSel addSld modSld">
      <pc:chgData name="linyd@gcu.edu.cn" userId="b8e7e040dcb4f74d" providerId="LiveId" clId="{C0699B5E-856A-43D0-919D-FA78BC5D0687}" dt="2022-02-14T03:27:32.495" v="6047" actId="20577"/>
      <pc:docMkLst>
        <pc:docMk/>
      </pc:docMkLst>
      <pc:sldChg chg="modSp mod">
        <pc:chgData name="linyd@gcu.edu.cn" userId="b8e7e040dcb4f74d" providerId="LiveId" clId="{C0699B5E-856A-43D0-919D-FA78BC5D0687}" dt="2022-02-14T03:27:32.495" v="6047" actId="20577"/>
        <pc:sldMkLst>
          <pc:docMk/>
          <pc:sldMk cId="2806257027" sldId="256"/>
        </pc:sldMkLst>
        <pc:spChg chg="mod">
          <ac:chgData name="linyd@gcu.edu.cn" userId="b8e7e040dcb4f74d" providerId="LiveId" clId="{C0699B5E-856A-43D0-919D-FA78BC5D0687}" dt="2022-02-14T03:27:32.495" v="6047" actId="20577"/>
          <ac:spMkLst>
            <pc:docMk/>
            <pc:sldMk cId="2806257027" sldId="256"/>
            <ac:spMk id="3" creationId="{E9F6641D-ADF3-40BD-9BA3-E740E77C8826}"/>
          </ac:spMkLst>
        </pc:spChg>
      </pc:sldChg>
      <pc:sldChg chg="addSp delSp modSp mod modAnim">
        <pc:chgData name="linyd@gcu.edu.cn" userId="b8e7e040dcb4f74d" providerId="LiveId" clId="{C0699B5E-856A-43D0-919D-FA78BC5D0687}" dt="2022-02-13T02:57:13.484" v="254" actId="478"/>
        <pc:sldMkLst>
          <pc:docMk/>
          <pc:sldMk cId="2628330532" sldId="294"/>
        </pc:sldMkLst>
        <pc:spChg chg="mod">
          <ac:chgData name="linyd@gcu.edu.cn" userId="b8e7e040dcb4f74d" providerId="LiveId" clId="{C0699B5E-856A-43D0-919D-FA78BC5D0687}" dt="2022-02-13T02:53:35.260" v="193" actId="122"/>
          <ac:spMkLst>
            <pc:docMk/>
            <pc:sldMk cId="2628330532" sldId="294"/>
            <ac:spMk id="3" creationId="{6038C1F2-5F02-43E8-BB76-EF80BCDDF6BE}"/>
          </ac:spMkLst>
        </pc:spChg>
        <pc:spChg chg="add mod">
          <ac:chgData name="linyd@gcu.edu.cn" userId="b8e7e040dcb4f74d" providerId="LiveId" clId="{C0699B5E-856A-43D0-919D-FA78BC5D0687}" dt="2022-02-13T02:55:05.498" v="238" actId="1076"/>
          <ac:spMkLst>
            <pc:docMk/>
            <pc:sldMk cId="2628330532" sldId="294"/>
            <ac:spMk id="7" creationId="{34A8F8B5-FC8D-47BC-AA41-B9CB6FD27804}"/>
          </ac:spMkLst>
        </pc:spChg>
        <pc:picChg chg="add del mod">
          <ac:chgData name="linyd@gcu.edu.cn" userId="b8e7e040dcb4f74d" providerId="LiveId" clId="{C0699B5E-856A-43D0-919D-FA78BC5D0687}" dt="2022-02-13T02:57:13.484" v="254" actId="478"/>
          <ac:picMkLst>
            <pc:docMk/>
            <pc:sldMk cId="2628330532" sldId="294"/>
            <ac:picMk id="4" creationId="{69FE66EB-CC87-4297-8E94-24381C7C6D69}"/>
          </ac:picMkLst>
        </pc:picChg>
        <pc:picChg chg="add mod">
          <ac:chgData name="linyd@gcu.edu.cn" userId="b8e7e040dcb4f74d" providerId="LiveId" clId="{C0699B5E-856A-43D0-919D-FA78BC5D0687}" dt="2022-02-13T02:54:35.940" v="206" actId="1035"/>
          <ac:picMkLst>
            <pc:docMk/>
            <pc:sldMk cId="2628330532" sldId="294"/>
            <ac:picMk id="6" creationId="{EC98715D-C0C8-450B-AA73-D702E89920E9}"/>
          </ac:picMkLst>
        </pc:picChg>
        <pc:picChg chg="add mod">
          <ac:chgData name="linyd@gcu.edu.cn" userId="b8e7e040dcb4f74d" providerId="LiveId" clId="{C0699B5E-856A-43D0-919D-FA78BC5D0687}" dt="2022-02-13T02:56:45.547" v="252" actId="1076"/>
          <ac:picMkLst>
            <pc:docMk/>
            <pc:sldMk cId="2628330532" sldId="294"/>
            <ac:picMk id="9" creationId="{087DB932-723D-4C47-8789-6D61BBC90E65}"/>
          </ac:picMkLst>
        </pc:picChg>
        <pc:picChg chg="add mod">
          <ac:chgData name="linyd@gcu.edu.cn" userId="b8e7e040dcb4f74d" providerId="LiveId" clId="{C0699B5E-856A-43D0-919D-FA78BC5D0687}" dt="2022-02-13T02:56:45.547" v="252" actId="1076"/>
          <ac:picMkLst>
            <pc:docMk/>
            <pc:sldMk cId="2628330532" sldId="294"/>
            <ac:picMk id="11" creationId="{3DE6DB4F-92A0-4799-8431-1CF2EFBCB8CA}"/>
          </ac:picMkLst>
        </pc:picChg>
        <pc:picChg chg="add mod">
          <ac:chgData name="linyd@gcu.edu.cn" userId="b8e7e040dcb4f74d" providerId="LiveId" clId="{C0699B5E-856A-43D0-919D-FA78BC5D0687}" dt="2022-02-13T02:56:45.547" v="252" actId="1076"/>
          <ac:picMkLst>
            <pc:docMk/>
            <pc:sldMk cId="2628330532" sldId="294"/>
            <ac:picMk id="13" creationId="{0FF68D6D-1D0E-4915-A1B8-4603035FED8D}"/>
          </ac:picMkLst>
        </pc:picChg>
      </pc:sldChg>
      <pc:sldChg chg="addSp modSp new mod">
        <pc:chgData name="linyd@gcu.edu.cn" userId="b8e7e040dcb4f74d" providerId="LiveId" clId="{C0699B5E-856A-43D0-919D-FA78BC5D0687}" dt="2022-02-13T03:08:14.585" v="537" actId="5793"/>
        <pc:sldMkLst>
          <pc:docMk/>
          <pc:sldMk cId="3141072908" sldId="295"/>
        </pc:sldMkLst>
        <pc:spChg chg="mod">
          <ac:chgData name="linyd@gcu.edu.cn" userId="b8e7e040dcb4f74d" providerId="LiveId" clId="{C0699B5E-856A-43D0-919D-FA78BC5D0687}" dt="2022-02-13T02:57:18.457" v="255"/>
          <ac:spMkLst>
            <pc:docMk/>
            <pc:sldMk cId="3141072908" sldId="295"/>
            <ac:spMk id="2" creationId="{61430A00-91AC-4945-9215-40B0614F6509}"/>
          </ac:spMkLst>
        </pc:spChg>
        <pc:spChg chg="mod">
          <ac:chgData name="linyd@gcu.edu.cn" userId="b8e7e040dcb4f74d" providerId="LiveId" clId="{C0699B5E-856A-43D0-919D-FA78BC5D0687}" dt="2022-02-13T03:08:14.585" v="537" actId="5793"/>
          <ac:spMkLst>
            <pc:docMk/>
            <pc:sldMk cId="3141072908" sldId="295"/>
            <ac:spMk id="3" creationId="{AC4036BA-E4F4-4922-A212-81A3949E5B2E}"/>
          </ac:spMkLst>
        </pc:spChg>
        <pc:spChg chg="add mod">
          <ac:chgData name="linyd@gcu.edu.cn" userId="b8e7e040dcb4f74d" providerId="LiveId" clId="{C0699B5E-856A-43D0-919D-FA78BC5D0687}" dt="2022-02-13T03:05:17.195" v="412" actId="1076"/>
          <ac:spMkLst>
            <pc:docMk/>
            <pc:sldMk cId="3141072908" sldId="295"/>
            <ac:spMk id="6" creationId="{F53DCE60-E18E-48D6-A4B7-F9F5FAC802D7}"/>
          </ac:spMkLst>
        </pc:spChg>
        <pc:spChg chg="add mod">
          <ac:chgData name="linyd@gcu.edu.cn" userId="b8e7e040dcb4f74d" providerId="LiveId" clId="{C0699B5E-856A-43D0-919D-FA78BC5D0687}" dt="2022-02-13T03:06:18.987" v="482" actId="14100"/>
          <ac:spMkLst>
            <pc:docMk/>
            <pc:sldMk cId="3141072908" sldId="295"/>
            <ac:spMk id="9" creationId="{EE3D5944-001D-42CE-BC05-931584CDE4F3}"/>
          </ac:spMkLst>
        </pc:spChg>
        <pc:spChg chg="add mod">
          <ac:chgData name="linyd@gcu.edu.cn" userId="b8e7e040dcb4f74d" providerId="LiveId" clId="{C0699B5E-856A-43D0-919D-FA78BC5D0687}" dt="2022-02-13T03:07:25.702" v="519" actId="20577"/>
          <ac:spMkLst>
            <pc:docMk/>
            <pc:sldMk cId="3141072908" sldId="295"/>
            <ac:spMk id="12" creationId="{354B8877-6312-4521-A959-73A35A95081B}"/>
          </ac:spMkLst>
        </pc:spChg>
        <pc:picChg chg="add mod">
          <ac:chgData name="linyd@gcu.edu.cn" userId="b8e7e040dcb4f74d" providerId="LiveId" clId="{C0699B5E-856A-43D0-919D-FA78BC5D0687}" dt="2022-02-13T03:05:00.826" v="386" actId="1076"/>
          <ac:picMkLst>
            <pc:docMk/>
            <pc:sldMk cId="3141072908" sldId="295"/>
            <ac:picMk id="5" creationId="{35901219-D908-427E-8475-088C118B5082}"/>
          </ac:picMkLst>
        </pc:picChg>
        <pc:picChg chg="add mod">
          <ac:chgData name="linyd@gcu.edu.cn" userId="b8e7e040dcb4f74d" providerId="LiveId" clId="{C0699B5E-856A-43D0-919D-FA78BC5D0687}" dt="2022-02-13T03:05:44.666" v="415" actId="14100"/>
          <ac:picMkLst>
            <pc:docMk/>
            <pc:sldMk cId="3141072908" sldId="295"/>
            <ac:picMk id="8" creationId="{7FE78FB5-579A-44F0-ACB0-B1A51FF834F6}"/>
          </ac:picMkLst>
        </pc:picChg>
        <pc:picChg chg="add mod">
          <ac:chgData name="linyd@gcu.edu.cn" userId="b8e7e040dcb4f74d" providerId="LiveId" clId="{C0699B5E-856A-43D0-919D-FA78BC5D0687}" dt="2022-02-13T03:06:52.738" v="486" actId="1076"/>
          <ac:picMkLst>
            <pc:docMk/>
            <pc:sldMk cId="3141072908" sldId="295"/>
            <ac:picMk id="11" creationId="{773B850B-3942-47F2-B302-300B6DBCDD31}"/>
          </ac:picMkLst>
        </pc:picChg>
      </pc:sldChg>
      <pc:sldChg chg="addSp delSp modSp new mod">
        <pc:chgData name="linyd@gcu.edu.cn" userId="b8e7e040dcb4f74d" providerId="LiveId" clId="{C0699B5E-856A-43D0-919D-FA78BC5D0687}" dt="2022-02-13T03:19:49.658" v="1043"/>
        <pc:sldMkLst>
          <pc:docMk/>
          <pc:sldMk cId="386832351" sldId="296"/>
        </pc:sldMkLst>
        <pc:spChg chg="mod">
          <ac:chgData name="linyd@gcu.edu.cn" userId="b8e7e040dcb4f74d" providerId="LiveId" clId="{C0699B5E-856A-43D0-919D-FA78BC5D0687}" dt="2022-02-13T03:08:06.005" v="524"/>
          <ac:spMkLst>
            <pc:docMk/>
            <pc:sldMk cId="386832351" sldId="296"/>
            <ac:spMk id="2" creationId="{CFA315D0-7D3D-428E-A61A-F028662803B9}"/>
          </ac:spMkLst>
        </pc:spChg>
        <pc:spChg chg="mod">
          <ac:chgData name="linyd@gcu.edu.cn" userId="b8e7e040dcb4f74d" providerId="LiveId" clId="{C0699B5E-856A-43D0-919D-FA78BC5D0687}" dt="2022-02-13T03:19:49.658" v="1043"/>
          <ac:spMkLst>
            <pc:docMk/>
            <pc:sldMk cId="386832351" sldId="296"/>
            <ac:spMk id="3" creationId="{8349B9C5-0CA9-4E0A-AC8F-500045D2E85F}"/>
          </ac:spMkLst>
        </pc:spChg>
        <pc:spChg chg="add">
          <ac:chgData name="linyd@gcu.edu.cn" userId="b8e7e040dcb4f74d" providerId="LiveId" clId="{C0699B5E-856A-43D0-919D-FA78BC5D0687}" dt="2022-02-13T03:10:59.925" v="762" actId="11529"/>
          <ac:spMkLst>
            <pc:docMk/>
            <pc:sldMk cId="386832351" sldId="296"/>
            <ac:spMk id="4" creationId="{6D61D297-EE23-4E49-96EC-5F077CD10C59}"/>
          </ac:spMkLst>
        </pc:spChg>
        <pc:spChg chg="add mod">
          <ac:chgData name="linyd@gcu.edu.cn" userId="b8e7e040dcb4f74d" providerId="LiveId" clId="{C0699B5E-856A-43D0-919D-FA78BC5D0687}" dt="2022-02-13T03:11:05.513" v="764" actId="207"/>
          <ac:spMkLst>
            <pc:docMk/>
            <pc:sldMk cId="386832351" sldId="296"/>
            <ac:spMk id="5" creationId="{1730F401-558C-4E00-B158-DBD02A7C1184}"/>
          </ac:spMkLst>
        </pc:spChg>
        <pc:spChg chg="add mod">
          <ac:chgData name="linyd@gcu.edu.cn" userId="b8e7e040dcb4f74d" providerId="LiveId" clId="{C0699B5E-856A-43D0-919D-FA78BC5D0687}" dt="2022-02-13T03:11:23.969" v="767" actId="207"/>
          <ac:spMkLst>
            <pc:docMk/>
            <pc:sldMk cId="386832351" sldId="296"/>
            <ac:spMk id="6" creationId="{0C085A10-3734-4BAC-8F91-26B655C80984}"/>
          </ac:spMkLst>
        </pc:spChg>
        <pc:spChg chg="add mod">
          <ac:chgData name="linyd@gcu.edu.cn" userId="b8e7e040dcb4f74d" providerId="LiveId" clId="{C0699B5E-856A-43D0-919D-FA78BC5D0687}" dt="2022-02-13T03:11:35.667" v="771" actId="1076"/>
          <ac:spMkLst>
            <pc:docMk/>
            <pc:sldMk cId="386832351" sldId="296"/>
            <ac:spMk id="7" creationId="{1CC5F077-8013-4321-92A3-7EA229A054F0}"/>
          </ac:spMkLst>
        </pc:spChg>
        <pc:spChg chg="add mod">
          <ac:chgData name="linyd@gcu.edu.cn" userId="b8e7e040dcb4f74d" providerId="LiveId" clId="{C0699B5E-856A-43D0-919D-FA78BC5D0687}" dt="2022-02-13T03:12:44.354" v="775" actId="1076"/>
          <ac:spMkLst>
            <pc:docMk/>
            <pc:sldMk cId="386832351" sldId="296"/>
            <ac:spMk id="8" creationId="{7B0C3AED-3B65-4BFE-A016-BD5A4B66EFCF}"/>
          </ac:spMkLst>
        </pc:spChg>
        <pc:spChg chg="add mod">
          <ac:chgData name="linyd@gcu.edu.cn" userId="b8e7e040dcb4f74d" providerId="LiveId" clId="{C0699B5E-856A-43D0-919D-FA78BC5D0687}" dt="2022-02-13T03:13:02.722" v="788" actId="1076"/>
          <ac:spMkLst>
            <pc:docMk/>
            <pc:sldMk cId="386832351" sldId="296"/>
            <ac:spMk id="9" creationId="{2D511EB4-481F-45F1-AFF3-2F034617E0DD}"/>
          </ac:spMkLst>
        </pc:spChg>
        <pc:spChg chg="add del">
          <ac:chgData name="linyd@gcu.edu.cn" userId="b8e7e040dcb4f74d" providerId="LiveId" clId="{C0699B5E-856A-43D0-919D-FA78BC5D0687}" dt="2022-02-13T03:13:13.498" v="790" actId="478"/>
          <ac:spMkLst>
            <pc:docMk/>
            <pc:sldMk cId="386832351" sldId="296"/>
            <ac:spMk id="10" creationId="{7691B59F-CAE0-4A89-A798-1072D0C41C21}"/>
          </ac:spMkLst>
        </pc:spChg>
        <pc:spChg chg="add mod">
          <ac:chgData name="linyd@gcu.edu.cn" userId="b8e7e040dcb4f74d" providerId="LiveId" clId="{C0699B5E-856A-43D0-919D-FA78BC5D0687}" dt="2022-02-13T03:13:28.143" v="793"/>
          <ac:spMkLst>
            <pc:docMk/>
            <pc:sldMk cId="386832351" sldId="296"/>
            <ac:spMk id="11" creationId="{DECB2CCC-D9B7-4B6B-9DC0-514B91A9273D}"/>
          </ac:spMkLst>
        </pc:spChg>
        <pc:spChg chg="add mod">
          <ac:chgData name="linyd@gcu.edu.cn" userId="b8e7e040dcb4f74d" providerId="LiveId" clId="{C0699B5E-856A-43D0-919D-FA78BC5D0687}" dt="2022-02-13T03:13:41.562" v="837" actId="1037"/>
          <ac:spMkLst>
            <pc:docMk/>
            <pc:sldMk cId="386832351" sldId="296"/>
            <ac:spMk id="12" creationId="{EBE47FC9-6552-4829-ACE1-1EDCF85062CB}"/>
          </ac:spMkLst>
        </pc:spChg>
        <pc:spChg chg="add mod">
          <ac:chgData name="linyd@gcu.edu.cn" userId="b8e7e040dcb4f74d" providerId="LiveId" clId="{C0699B5E-856A-43D0-919D-FA78BC5D0687}" dt="2022-02-13T03:13:54.523" v="847" actId="20577"/>
          <ac:spMkLst>
            <pc:docMk/>
            <pc:sldMk cId="386832351" sldId="296"/>
            <ac:spMk id="13" creationId="{470948C3-2B0E-4036-83DE-D44AE22EF877}"/>
          </ac:spMkLst>
        </pc:spChg>
        <pc:spChg chg="add mod">
          <ac:chgData name="linyd@gcu.edu.cn" userId="b8e7e040dcb4f74d" providerId="LiveId" clId="{C0699B5E-856A-43D0-919D-FA78BC5D0687}" dt="2022-02-13T03:14:13.410" v="862" actId="1076"/>
          <ac:spMkLst>
            <pc:docMk/>
            <pc:sldMk cId="386832351" sldId="296"/>
            <ac:spMk id="14" creationId="{8E585624-5B8A-4C05-8B7D-BC59440E3392}"/>
          </ac:spMkLst>
        </pc:spChg>
      </pc:sldChg>
      <pc:sldChg chg="addSp delSp modSp add mod">
        <pc:chgData name="linyd@gcu.edu.cn" userId="b8e7e040dcb4f74d" providerId="LiveId" clId="{C0699B5E-856A-43D0-919D-FA78BC5D0687}" dt="2022-02-13T03:19:52.744" v="1044"/>
        <pc:sldMkLst>
          <pc:docMk/>
          <pc:sldMk cId="2136081880" sldId="297"/>
        </pc:sldMkLst>
        <pc:spChg chg="mod">
          <ac:chgData name="linyd@gcu.edu.cn" userId="b8e7e040dcb4f74d" providerId="LiveId" clId="{C0699B5E-856A-43D0-919D-FA78BC5D0687}" dt="2022-02-13T03:19:52.744" v="1044"/>
          <ac:spMkLst>
            <pc:docMk/>
            <pc:sldMk cId="2136081880" sldId="297"/>
            <ac:spMk id="3" creationId="{8349B9C5-0CA9-4E0A-AC8F-500045D2E85F}"/>
          </ac:spMkLst>
        </pc:spChg>
        <pc:spChg chg="mod">
          <ac:chgData name="linyd@gcu.edu.cn" userId="b8e7e040dcb4f74d" providerId="LiveId" clId="{C0699B5E-856A-43D0-919D-FA78BC5D0687}" dt="2022-02-13T03:14:33.171" v="864" actId="1076"/>
          <ac:spMkLst>
            <pc:docMk/>
            <pc:sldMk cId="2136081880" sldId="297"/>
            <ac:spMk id="4" creationId="{6D61D297-EE23-4E49-96EC-5F077CD10C59}"/>
          </ac:spMkLst>
        </pc:spChg>
        <pc:spChg chg="mod">
          <ac:chgData name="linyd@gcu.edu.cn" userId="b8e7e040dcb4f74d" providerId="LiveId" clId="{C0699B5E-856A-43D0-919D-FA78BC5D0687}" dt="2022-02-13T03:14:33.171" v="864" actId="1076"/>
          <ac:spMkLst>
            <pc:docMk/>
            <pc:sldMk cId="2136081880" sldId="297"/>
            <ac:spMk id="5" creationId="{1730F401-558C-4E00-B158-DBD02A7C1184}"/>
          </ac:spMkLst>
        </pc:spChg>
        <pc:spChg chg="mod">
          <ac:chgData name="linyd@gcu.edu.cn" userId="b8e7e040dcb4f74d" providerId="LiveId" clId="{C0699B5E-856A-43D0-919D-FA78BC5D0687}" dt="2022-02-13T03:14:33.171" v="864" actId="1076"/>
          <ac:spMkLst>
            <pc:docMk/>
            <pc:sldMk cId="2136081880" sldId="297"/>
            <ac:spMk id="6" creationId="{0C085A10-3734-4BAC-8F91-26B655C80984}"/>
          </ac:spMkLst>
        </pc:spChg>
        <pc:spChg chg="mod">
          <ac:chgData name="linyd@gcu.edu.cn" userId="b8e7e040dcb4f74d" providerId="LiveId" clId="{C0699B5E-856A-43D0-919D-FA78BC5D0687}" dt="2022-02-13T03:14:33.171" v="864" actId="1076"/>
          <ac:spMkLst>
            <pc:docMk/>
            <pc:sldMk cId="2136081880" sldId="297"/>
            <ac:spMk id="7" creationId="{1CC5F077-8013-4321-92A3-7EA229A054F0}"/>
          </ac:spMkLst>
        </pc:spChg>
        <pc:spChg chg="mod">
          <ac:chgData name="linyd@gcu.edu.cn" userId="b8e7e040dcb4f74d" providerId="LiveId" clId="{C0699B5E-856A-43D0-919D-FA78BC5D0687}" dt="2022-02-13T03:14:33.171" v="864" actId="1076"/>
          <ac:spMkLst>
            <pc:docMk/>
            <pc:sldMk cId="2136081880" sldId="297"/>
            <ac:spMk id="8" creationId="{7B0C3AED-3B65-4BFE-A016-BD5A4B66EFCF}"/>
          </ac:spMkLst>
        </pc:spChg>
        <pc:spChg chg="mod">
          <ac:chgData name="linyd@gcu.edu.cn" userId="b8e7e040dcb4f74d" providerId="LiveId" clId="{C0699B5E-856A-43D0-919D-FA78BC5D0687}" dt="2022-02-13T03:14:33.171" v="864" actId="1076"/>
          <ac:spMkLst>
            <pc:docMk/>
            <pc:sldMk cId="2136081880" sldId="297"/>
            <ac:spMk id="9" creationId="{2D511EB4-481F-45F1-AFF3-2F034617E0DD}"/>
          </ac:spMkLst>
        </pc:spChg>
        <pc:spChg chg="add mod">
          <ac:chgData name="linyd@gcu.edu.cn" userId="b8e7e040dcb4f74d" providerId="LiveId" clId="{C0699B5E-856A-43D0-919D-FA78BC5D0687}" dt="2022-02-13T03:15:18.078" v="873"/>
          <ac:spMkLst>
            <pc:docMk/>
            <pc:sldMk cId="2136081880" sldId="297"/>
            <ac:spMk id="10" creationId="{36392ECB-DCA1-4C0F-9031-2005E23D81E0}"/>
          </ac:spMkLst>
        </pc:spChg>
        <pc:spChg chg="mod">
          <ac:chgData name="linyd@gcu.edu.cn" userId="b8e7e040dcb4f74d" providerId="LiveId" clId="{C0699B5E-856A-43D0-919D-FA78BC5D0687}" dt="2022-02-13T03:14:33.171" v="864" actId="1076"/>
          <ac:spMkLst>
            <pc:docMk/>
            <pc:sldMk cId="2136081880" sldId="297"/>
            <ac:spMk id="11" creationId="{DECB2CCC-D9B7-4B6B-9DC0-514B91A9273D}"/>
          </ac:spMkLst>
        </pc:spChg>
        <pc:spChg chg="mod">
          <ac:chgData name="linyd@gcu.edu.cn" userId="b8e7e040dcb4f74d" providerId="LiveId" clId="{C0699B5E-856A-43D0-919D-FA78BC5D0687}" dt="2022-02-13T03:14:33.171" v="864" actId="1076"/>
          <ac:spMkLst>
            <pc:docMk/>
            <pc:sldMk cId="2136081880" sldId="297"/>
            <ac:spMk id="12" creationId="{EBE47FC9-6552-4829-ACE1-1EDCF85062CB}"/>
          </ac:spMkLst>
        </pc:spChg>
        <pc:spChg chg="mod">
          <ac:chgData name="linyd@gcu.edu.cn" userId="b8e7e040dcb4f74d" providerId="LiveId" clId="{C0699B5E-856A-43D0-919D-FA78BC5D0687}" dt="2022-02-13T03:14:33.171" v="864" actId="1076"/>
          <ac:spMkLst>
            <pc:docMk/>
            <pc:sldMk cId="2136081880" sldId="297"/>
            <ac:spMk id="13" creationId="{470948C3-2B0E-4036-83DE-D44AE22EF877}"/>
          </ac:spMkLst>
        </pc:spChg>
        <pc:spChg chg="mod">
          <ac:chgData name="linyd@gcu.edu.cn" userId="b8e7e040dcb4f74d" providerId="LiveId" clId="{C0699B5E-856A-43D0-919D-FA78BC5D0687}" dt="2022-02-13T03:15:24.778" v="874" actId="1076"/>
          <ac:spMkLst>
            <pc:docMk/>
            <pc:sldMk cId="2136081880" sldId="297"/>
            <ac:spMk id="14" creationId="{8E585624-5B8A-4C05-8B7D-BC59440E3392}"/>
          </ac:spMkLst>
        </pc:spChg>
        <pc:spChg chg="add mod">
          <ac:chgData name="linyd@gcu.edu.cn" userId="b8e7e040dcb4f74d" providerId="LiveId" clId="{C0699B5E-856A-43D0-919D-FA78BC5D0687}" dt="2022-02-13T03:14:56.018" v="868" actId="571"/>
          <ac:spMkLst>
            <pc:docMk/>
            <pc:sldMk cId="2136081880" sldId="297"/>
            <ac:spMk id="15" creationId="{32809149-7E4A-4078-A322-9BAA90A4B44E}"/>
          </ac:spMkLst>
        </pc:spChg>
        <pc:spChg chg="add mod">
          <ac:chgData name="linyd@gcu.edu.cn" userId="b8e7e040dcb4f74d" providerId="LiveId" clId="{C0699B5E-856A-43D0-919D-FA78BC5D0687}" dt="2022-02-13T03:14:56.018" v="868" actId="571"/>
          <ac:spMkLst>
            <pc:docMk/>
            <pc:sldMk cId="2136081880" sldId="297"/>
            <ac:spMk id="16" creationId="{6CA25E1A-9E3B-456C-A8B3-6BB52F2F61BC}"/>
          </ac:spMkLst>
        </pc:spChg>
        <pc:spChg chg="add mod">
          <ac:chgData name="linyd@gcu.edu.cn" userId="b8e7e040dcb4f74d" providerId="LiveId" clId="{C0699B5E-856A-43D0-919D-FA78BC5D0687}" dt="2022-02-13T03:14:59.155" v="870" actId="20577"/>
          <ac:spMkLst>
            <pc:docMk/>
            <pc:sldMk cId="2136081880" sldId="297"/>
            <ac:spMk id="17" creationId="{2DEC9DFF-648D-4DD6-BACE-6589C9798484}"/>
          </ac:spMkLst>
        </pc:spChg>
        <pc:spChg chg="add mod">
          <ac:chgData name="linyd@gcu.edu.cn" userId="b8e7e040dcb4f74d" providerId="LiveId" clId="{C0699B5E-856A-43D0-919D-FA78BC5D0687}" dt="2022-02-13T03:15:55.538" v="935" actId="1076"/>
          <ac:spMkLst>
            <pc:docMk/>
            <pc:sldMk cId="2136081880" sldId="297"/>
            <ac:spMk id="18" creationId="{B294CADC-2C13-413F-9E36-A9F221ADB053}"/>
          </ac:spMkLst>
        </pc:spChg>
        <pc:spChg chg="add mod">
          <ac:chgData name="linyd@gcu.edu.cn" userId="b8e7e040dcb4f74d" providerId="LiveId" clId="{C0699B5E-856A-43D0-919D-FA78BC5D0687}" dt="2022-02-13T03:16:04.011" v="936" actId="571"/>
          <ac:spMkLst>
            <pc:docMk/>
            <pc:sldMk cId="2136081880" sldId="297"/>
            <ac:spMk id="19" creationId="{A2311BF3-80A2-43E6-A06D-543F24BBAB03}"/>
          </ac:spMkLst>
        </pc:spChg>
        <pc:spChg chg="add mod">
          <ac:chgData name="linyd@gcu.edu.cn" userId="b8e7e040dcb4f74d" providerId="LiveId" clId="{C0699B5E-856A-43D0-919D-FA78BC5D0687}" dt="2022-02-13T03:16:04.011" v="936" actId="571"/>
          <ac:spMkLst>
            <pc:docMk/>
            <pc:sldMk cId="2136081880" sldId="297"/>
            <ac:spMk id="20" creationId="{5CD8B0C1-0D48-4EC8-A407-6DAB9F0CCEF5}"/>
          </ac:spMkLst>
        </pc:spChg>
        <pc:spChg chg="add mod">
          <ac:chgData name="linyd@gcu.edu.cn" userId="b8e7e040dcb4f74d" providerId="LiveId" clId="{C0699B5E-856A-43D0-919D-FA78BC5D0687}" dt="2022-02-13T03:16:04.011" v="936" actId="571"/>
          <ac:spMkLst>
            <pc:docMk/>
            <pc:sldMk cId="2136081880" sldId="297"/>
            <ac:spMk id="21" creationId="{DC289E8C-33C6-4EEF-9550-1A6CE753046C}"/>
          </ac:spMkLst>
        </pc:spChg>
        <pc:spChg chg="add mod">
          <ac:chgData name="linyd@gcu.edu.cn" userId="b8e7e040dcb4f74d" providerId="LiveId" clId="{C0699B5E-856A-43D0-919D-FA78BC5D0687}" dt="2022-02-13T03:16:04.011" v="936" actId="571"/>
          <ac:spMkLst>
            <pc:docMk/>
            <pc:sldMk cId="2136081880" sldId="297"/>
            <ac:spMk id="22" creationId="{9FB9F6CD-47FD-4A37-84A0-DDAD2C920BF7}"/>
          </ac:spMkLst>
        </pc:spChg>
        <pc:spChg chg="add mod">
          <ac:chgData name="linyd@gcu.edu.cn" userId="b8e7e040dcb4f74d" providerId="LiveId" clId="{C0699B5E-856A-43D0-919D-FA78BC5D0687}" dt="2022-02-13T03:16:04.011" v="936" actId="571"/>
          <ac:spMkLst>
            <pc:docMk/>
            <pc:sldMk cId="2136081880" sldId="297"/>
            <ac:spMk id="23" creationId="{D9588FFB-309F-4D06-B9FE-C2929E00493E}"/>
          </ac:spMkLst>
        </pc:spChg>
        <pc:spChg chg="add mod">
          <ac:chgData name="linyd@gcu.edu.cn" userId="b8e7e040dcb4f74d" providerId="LiveId" clId="{C0699B5E-856A-43D0-919D-FA78BC5D0687}" dt="2022-02-13T03:16:04.011" v="936" actId="571"/>
          <ac:spMkLst>
            <pc:docMk/>
            <pc:sldMk cId="2136081880" sldId="297"/>
            <ac:spMk id="24" creationId="{221DCC16-30A7-482C-8E40-CD8598416D8F}"/>
          </ac:spMkLst>
        </pc:spChg>
        <pc:spChg chg="add mod">
          <ac:chgData name="linyd@gcu.edu.cn" userId="b8e7e040dcb4f74d" providerId="LiveId" clId="{C0699B5E-856A-43D0-919D-FA78BC5D0687}" dt="2022-02-13T03:16:04.011" v="936" actId="571"/>
          <ac:spMkLst>
            <pc:docMk/>
            <pc:sldMk cId="2136081880" sldId="297"/>
            <ac:spMk id="25" creationId="{8921F22B-BB88-4CF1-876F-74A8255F6D66}"/>
          </ac:spMkLst>
        </pc:spChg>
        <pc:spChg chg="add mod">
          <ac:chgData name="linyd@gcu.edu.cn" userId="b8e7e040dcb4f74d" providerId="LiveId" clId="{C0699B5E-856A-43D0-919D-FA78BC5D0687}" dt="2022-02-13T03:16:04.011" v="936" actId="571"/>
          <ac:spMkLst>
            <pc:docMk/>
            <pc:sldMk cId="2136081880" sldId="297"/>
            <ac:spMk id="26" creationId="{D007296E-A49C-42A9-B3DA-2E3E095C9B0F}"/>
          </ac:spMkLst>
        </pc:spChg>
        <pc:spChg chg="add mod">
          <ac:chgData name="linyd@gcu.edu.cn" userId="b8e7e040dcb4f74d" providerId="LiveId" clId="{C0699B5E-856A-43D0-919D-FA78BC5D0687}" dt="2022-02-13T03:16:04.011" v="936" actId="571"/>
          <ac:spMkLst>
            <pc:docMk/>
            <pc:sldMk cId="2136081880" sldId="297"/>
            <ac:spMk id="27" creationId="{0CCA821F-C4AD-4A59-9213-7A14C925B8BB}"/>
          </ac:spMkLst>
        </pc:spChg>
        <pc:spChg chg="add mod">
          <ac:chgData name="linyd@gcu.edu.cn" userId="b8e7e040dcb4f74d" providerId="LiveId" clId="{C0699B5E-856A-43D0-919D-FA78BC5D0687}" dt="2022-02-13T03:16:04.011" v="936" actId="571"/>
          <ac:spMkLst>
            <pc:docMk/>
            <pc:sldMk cId="2136081880" sldId="297"/>
            <ac:spMk id="28" creationId="{2B095D04-54B3-4E69-919F-20694C67CCBE}"/>
          </ac:spMkLst>
        </pc:spChg>
        <pc:spChg chg="add mod">
          <ac:chgData name="linyd@gcu.edu.cn" userId="b8e7e040dcb4f74d" providerId="LiveId" clId="{C0699B5E-856A-43D0-919D-FA78BC5D0687}" dt="2022-02-13T03:16:04.011" v="936" actId="571"/>
          <ac:spMkLst>
            <pc:docMk/>
            <pc:sldMk cId="2136081880" sldId="297"/>
            <ac:spMk id="29" creationId="{76BD3950-5EF3-4DEF-A126-5B6635823E48}"/>
          </ac:spMkLst>
        </pc:spChg>
        <pc:spChg chg="add mod">
          <ac:chgData name="linyd@gcu.edu.cn" userId="b8e7e040dcb4f74d" providerId="LiveId" clId="{C0699B5E-856A-43D0-919D-FA78BC5D0687}" dt="2022-02-13T03:16:04.011" v="936" actId="571"/>
          <ac:spMkLst>
            <pc:docMk/>
            <pc:sldMk cId="2136081880" sldId="297"/>
            <ac:spMk id="30" creationId="{5A2D22E5-2AD2-4D7A-8D12-D7C9BD995D11}"/>
          </ac:spMkLst>
        </pc:spChg>
        <pc:spChg chg="add del mod">
          <ac:chgData name="linyd@gcu.edu.cn" userId="b8e7e040dcb4f74d" providerId="LiveId" clId="{C0699B5E-856A-43D0-919D-FA78BC5D0687}" dt="2022-02-13T03:16:57.727" v="959" actId="478"/>
          <ac:spMkLst>
            <pc:docMk/>
            <pc:sldMk cId="2136081880" sldId="297"/>
            <ac:spMk id="31" creationId="{B52A3B34-FD27-4EC5-8A33-4072837E3F6A}"/>
          </ac:spMkLst>
        </pc:spChg>
        <pc:spChg chg="add mod">
          <ac:chgData name="linyd@gcu.edu.cn" userId="b8e7e040dcb4f74d" providerId="LiveId" clId="{C0699B5E-856A-43D0-919D-FA78BC5D0687}" dt="2022-02-13T03:16:21.887" v="952" actId="313"/>
          <ac:spMkLst>
            <pc:docMk/>
            <pc:sldMk cId="2136081880" sldId="297"/>
            <ac:spMk id="32" creationId="{43106982-9B22-4876-B99D-FA3337A35EE5}"/>
          </ac:spMkLst>
        </pc:spChg>
        <pc:spChg chg="add mod">
          <ac:chgData name="linyd@gcu.edu.cn" userId="b8e7e040dcb4f74d" providerId="LiveId" clId="{C0699B5E-856A-43D0-919D-FA78BC5D0687}" dt="2022-02-13T03:16:35.391" v="956" actId="20577"/>
          <ac:spMkLst>
            <pc:docMk/>
            <pc:sldMk cId="2136081880" sldId="297"/>
            <ac:spMk id="33" creationId="{6341A915-0E76-401F-8BEC-A951B1E8AC7A}"/>
          </ac:spMkLst>
        </pc:spChg>
        <pc:spChg chg="add mod">
          <ac:chgData name="linyd@gcu.edu.cn" userId="b8e7e040dcb4f74d" providerId="LiveId" clId="{C0699B5E-856A-43D0-919D-FA78BC5D0687}" dt="2022-02-13T03:17:13.771" v="962" actId="208"/>
          <ac:spMkLst>
            <pc:docMk/>
            <pc:sldMk cId="2136081880" sldId="297"/>
            <ac:spMk id="34" creationId="{5321A8FB-98A2-4ACF-96BF-329667C3B455}"/>
          </ac:spMkLst>
        </pc:spChg>
        <pc:spChg chg="add mod">
          <ac:chgData name="linyd@gcu.edu.cn" userId="b8e7e040dcb4f74d" providerId="LiveId" clId="{C0699B5E-856A-43D0-919D-FA78BC5D0687}" dt="2022-02-13T03:18:53.747" v="1019" actId="20577"/>
          <ac:spMkLst>
            <pc:docMk/>
            <pc:sldMk cId="2136081880" sldId="297"/>
            <ac:spMk id="35" creationId="{E2F709BD-ED47-43C6-86B8-F313E9C2C543}"/>
          </ac:spMkLst>
        </pc:spChg>
      </pc:sldChg>
      <pc:sldChg chg="modSp add mod">
        <pc:chgData name="linyd@gcu.edu.cn" userId="b8e7e040dcb4f74d" providerId="LiveId" clId="{C0699B5E-856A-43D0-919D-FA78BC5D0687}" dt="2022-02-13T03:20:50.347" v="1115" actId="14100"/>
        <pc:sldMkLst>
          <pc:docMk/>
          <pc:sldMk cId="2182446695" sldId="298"/>
        </pc:sldMkLst>
        <pc:spChg chg="mod">
          <ac:chgData name="linyd@gcu.edu.cn" userId="b8e7e040dcb4f74d" providerId="LiveId" clId="{C0699B5E-856A-43D0-919D-FA78BC5D0687}" dt="2022-02-13T03:19:54.883" v="1045"/>
          <ac:spMkLst>
            <pc:docMk/>
            <pc:sldMk cId="2182446695" sldId="298"/>
            <ac:spMk id="3" creationId="{8349B9C5-0CA9-4E0A-AC8F-500045D2E85F}"/>
          </ac:spMkLst>
        </pc:spChg>
        <pc:spChg chg="mod">
          <ac:chgData name="linyd@gcu.edu.cn" userId="b8e7e040dcb4f74d" providerId="LiveId" clId="{C0699B5E-856A-43D0-919D-FA78BC5D0687}" dt="2022-02-13T03:20:09.606" v="1055" actId="20577"/>
          <ac:spMkLst>
            <pc:docMk/>
            <pc:sldMk cId="2182446695" sldId="298"/>
            <ac:spMk id="32" creationId="{43106982-9B22-4876-B99D-FA3337A35EE5}"/>
          </ac:spMkLst>
        </pc:spChg>
        <pc:spChg chg="mod">
          <ac:chgData name="linyd@gcu.edu.cn" userId="b8e7e040dcb4f74d" providerId="LiveId" clId="{C0699B5E-856A-43D0-919D-FA78BC5D0687}" dt="2022-02-13T03:20:05.279" v="1052" actId="20577"/>
          <ac:spMkLst>
            <pc:docMk/>
            <pc:sldMk cId="2182446695" sldId="298"/>
            <ac:spMk id="33" creationId="{6341A915-0E76-401F-8BEC-A951B1E8AC7A}"/>
          </ac:spMkLst>
        </pc:spChg>
        <pc:spChg chg="mod">
          <ac:chgData name="linyd@gcu.edu.cn" userId="b8e7e040dcb4f74d" providerId="LiveId" clId="{C0699B5E-856A-43D0-919D-FA78BC5D0687}" dt="2022-02-13T03:20:50.347" v="1115" actId="14100"/>
          <ac:spMkLst>
            <pc:docMk/>
            <pc:sldMk cId="2182446695" sldId="298"/>
            <ac:spMk id="35" creationId="{E2F709BD-ED47-43C6-86B8-F313E9C2C543}"/>
          </ac:spMkLst>
        </pc:spChg>
      </pc:sldChg>
      <pc:sldChg chg="addSp modSp new mod modAnim">
        <pc:chgData name="linyd@gcu.edu.cn" userId="b8e7e040dcb4f74d" providerId="LiveId" clId="{C0699B5E-856A-43D0-919D-FA78BC5D0687}" dt="2022-02-13T03:24:47.696" v="1412"/>
        <pc:sldMkLst>
          <pc:docMk/>
          <pc:sldMk cId="2615737454" sldId="299"/>
        </pc:sldMkLst>
        <pc:spChg chg="mod">
          <ac:chgData name="linyd@gcu.edu.cn" userId="b8e7e040dcb4f74d" providerId="LiveId" clId="{C0699B5E-856A-43D0-919D-FA78BC5D0687}" dt="2022-02-13T03:21:10.783" v="1117"/>
          <ac:spMkLst>
            <pc:docMk/>
            <pc:sldMk cId="2615737454" sldId="299"/>
            <ac:spMk id="2" creationId="{10DE4CF6-CB7D-4705-9E22-42C857902FBC}"/>
          </ac:spMkLst>
        </pc:spChg>
        <pc:spChg chg="mod">
          <ac:chgData name="linyd@gcu.edu.cn" userId="b8e7e040dcb4f74d" providerId="LiveId" clId="{C0699B5E-856A-43D0-919D-FA78BC5D0687}" dt="2022-02-13T03:23:10.396" v="1346" actId="20577"/>
          <ac:spMkLst>
            <pc:docMk/>
            <pc:sldMk cId="2615737454" sldId="299"/>
            <ac:spMk id="3" creationId="{A9A936E6-9F64-4D3B-A996-3E8C481CC568}"/>
          </ac:spMkLst>
        </pc:spChg>
        <pc:spChg chg="add mod">
          <ac:chgData name="linyd@gcu.edu.cn" userId="b8e7e040dcb4f74d" providerId="LiveId" clId="{C0699B5E-856A-43D0-919D-FA78BC5D0687}" dt="2022-02-13T03:23:49.700" v="1406" actId="207"/>
          <ac:spMkLst>
            <pc:docMk/>
            <pc:sldMk cId="2615737454" sldId="299"/>
            <ac:spMk id="4" creationId="{3116E076-A201-4004-BC79-C7566E6F56BA}"/>
          </ac:spMkLst>
        </pc:spChg>
        <pc:picChg chg="add mod">
          <ac:chgData name="linyd@gcu.edu.cn" userId="b8e7e040dcb4f74d" providerId="LiveId" clId="{C0699B5E-856A-43D0-919D-FA78BC5D0687}" dt="2022-02-13T03:24:44.794" v="1411" actId="1076"/>
          <ac:picMkLst>
            <pc:docMk/>
            <pc:sldMk cId="2615737454" sldId="299"/>
            <ac:picMk id="6" creationId="{31908AD4-4B8C-404A-9245-438F72B8F479}"/>
          </ac:picMkLst>
        </pc:picChg>
      </pc:sldChg>
      <pc:sldChg chg="addSp delSp modSp add mod delAnim">
        <pc:chgData name="linyd@gcu.edu.cn" userId="b8e7e040dcb4f74d" providerId="LiveId" clId="{C0699B5E-856A-43D0-919D-FA78BC5D0687}" dt="2022-02-13T03:26:47.922" v="1451" actId="478"/>
        <pc:sldMkLst>
          <pc:docMk/>
          <pc:sldMk cId="2455575308" sldId="300"/>
        </pc:sldMkLst>
        <pc:spChg chg="mod">
          <ac:chgData name="linyd@gcu.edu.cn" userId="b8e7e040dcb4f74d" providerId="LiveId" clId="{C0699B5E-856A-43D0-919D-FA78BC5D0687}" dt="2022-02-13T03:26:28.051" v="1434" actId="207"/>
          <ac:spMkLst>
            <pc:docMk/>
            <pc:sldMk cId="2455575308" sldId="300"/>
            <ac:spMk id="3" creationId="{A9A936E6-9F64-4D3B-A996-3E8C481CC568}"/>
          </ac:spMkLst>
        </pc:spChg>
        <pc:spChg chg="del">
          <ac:chgData name="linyd@gcu.edu.cn" userId="b8e7e040dcb4f74d" providerId="LiveId" clId="{C0699B5E-856A-43D0-919D-FA78BC5D0687}" dt="2022-02-13T03:25:17.153" v="1417" actId="478"/>
          <ac:spMkLst>
            <pc:docMk/>
            <pc:sldMk cId="2455575308" sldId="300"/>
            <ac:spMk id="4" creationId="{3116E076-A201-4004-BC79-C7566E6F56BA}"/>
          </ac:spMkLst>
        </pc:spChg>
        <pc:spChg chg="add mod topLvl">
          <ac:chgData name="linyd@gcu.edu.cn" userId="b8e7e040dcb4f74d" providerId="LiveId" clId="{C0699B5E-856A-43D0-919D-FA78BC5D0687}" dt="2022-02-13T03:25:50.402" v="1423" actId="165"/>
          <ac:spMkLst>
            <pc:docMk/>
            <pc:sldMk cId="2455575308" sldId="300"/>
            <ac:spMk id="7" creationId="{C9D88846-CBBF-47DB-9B32-235D039FD413}"/>
          </ac:spMkLst>
        </pc:spChg>
        <pc:spChg chg="add mod topLvl">
          <ac:chgData name="linyd@gcu.edu.cn" userId="b8e7e040dcb4f74d" providerId="LiveId" clId="{C0699B5E-856A-43D0-919D-FA78BC5D0687}" dt="2022-02-13T03:25:50.402" v="1423" actId="165"/>
          <ac:spMkLst>
            <pc:docMk/>
            <pc:sldMk cId="2455575308" sldId="300"/>
            <ac:spMk id="8" creationId="{B0ABF9DB-C2B2-4EDF-B99D-24C1CF55064A}"/>
          </ac:spMkLst>
        </pc:spChg>
        <pc:spChg chg="add mod topLvl">
          <ac:chgData name="linyd@gcu.edu.cn" userId="b8e7e040dcb4f74d" providerId="LiveId" clId="{C0699B5E-856A-43D0-919D-FA78BC5D0687}" dt="2022-02-13T03:25:50.402" v="1423" actId="165"/>
          <ac:spMkLst>
            <pc:docMk/>
            <pc:sldMk cId="2455575308" sldId="300"/>
            <ac:spMk id="9" creationId="{54213518-C618-403F-B910-5F05864D710D}"/>
          </ac:spMkLst>
        </pc:spChg>
        <pc:spChg chg="add mod topLvl">
          <ac:chgData name="linyd@gcu.edu.cn" userId="b8e7e040dcb4f74d" providerId="LiveId" clId="{C0699B5E-856A-43D0-919D-FA78BC5D0687}" dt="2022-02-13T03:25:50.402" v="1423" actId="165"/>
          <ac:spMkLst>
            <pc:docMk/>
            <pc:sldMk cId="2455575308" sldId="300"/>
            <ac:spMk id="10" creationId="{9E8F5D89-3DF0-4A77-9B8E-DCC0E1921B4B}"/>
          </ac:spMkLst>
        </pc:spChg>
        <pc:spChg chg="add mod topLvl">
          <ac:chgData name="linyd@gcu.edu.cn" userId="b8e7e040dcb4f74d" providerId="LiveId" clId="{C0699B5E-856A-43D0-919D-FA78BC5D0687}" dt="2022-02-13T03:25:50.402" v="1423" actId="165"/>
          <ac:spMkLst>
            <pc:docMk/>
            <pc:sldMk cId="2455575308" sldId="300"/>
            <ac:spMk id="11" creationId="{9AF34F8B-3FF1-4F6A-B890-06D75D3BADAC}"/>
          </ac:spMkLst>
        </pc:spChg>
        <pc:spChg chg="add mod topLvl">
          <ac:chgData name="linyd@gcu.edu.cn" userId="b8e7e040dcb4f74d" providerId="LiveId" clId="{C0699B5E-856A-43D0-919D-FA78BC5D0687}" dt="2022-02-13T03:26:40.705" v="1450" actId="20577"/>
          <ac:spMkLst>
            <pc:docMk/>
            <pc:sldMk cId="2455575308" sldId="300"/>
            <ac:spMk id="12" creationId="{4CC3D401-C092-4D4D-81FA-24000D493AF1}"/>
          </ac:spMkLst>
        </pc:spChg>
        <pc:spChg chg="add mod topLvl">
          <ac:chgData name="linyd@gcu.edu.cn" userId="b8e7e040dcb4f74d" providerId="LiveId" clId="{C0699B5E-856A-43D0-919D-FA78BC5D0687}" dt="2022-02-13T03:25:50.402" v="1423" actId="165"/>
          <ac:spMkLst>
            <pc:docMk/>
            <pc:sldMk cId="2455575308" sldId="300"/>
            <ac:spMk id="13" creationId="{22EF11A0-E846-4DED-A33E-45C25BCFECDC}"/>
          </ac:spMkLst>
        </pc:spChg>
        <pc:spChg chg="add mod topLvl">
          <ac:chgData name="linyd@gcu.edu.cn" userId="b8e7e040dcb4f74d" providerId="LiveId" clId="{C0699B5E-856A-43D0-919D-FA78BC5D0687}" dt="2022-02-13T03:26:05.834" v="1428" actId="1076"/>
          <ac:spMkLst>
            <pc:docMk/>
            <pc:sldMk cId="2455575308" sldId="300"/>
            <ac:spMk id="14" creationId="{B0B32B3C-9921-4AB2-AC04-830B5E6AD774}"/>
          </ac:spMkLst>
        </pc:spChg>
        <pc:spChg chg="add mod topLvl">
          <ac:chgData name="linyd@gcu.edu.cn" userId="b8e7e040dcb4f74d" providerId="LiveId" clId="{C0699B5E-856A-43D0-919D-FA78BC5D0687}" dt="2022-02-13T03:26:14.474" v="1430" actId="1076"/>
          <ac:spMkLst>
            <pc:docMk/>
            <pc:sldMk cId="2455575308" sldId="300"/>
            <ac:spMk id="15" creationId="{BB8C3713-9D7E-4D21-8460-247FF5E0DDE7}"/>
          </ac:spMkLst>
        </pc:spChg>
        <pc:spChg chg="add del mod topLvl">
          <ac:chgData name="linyd@gcu.edu.cn" userId="b8e7e040dcb4f74d" providerId="LiveId" clId="{C0699B5E-856A-43D0-919D-FA78BC5D0687}" dt="2022-02-13T03:26:47.922" v="1451" actId="478"/>
          <ac:spMkLst>
            <pc:docMk/>
            <pc:sldMk cId="2455575308" sldId="300"/>
            <ac:spMk id="16" creationId="{608D0ADC-5E5C-4B35-ABC2-67E017A93FDD}"/>
          </ac:spMkLst>
        </pc:spChg>
        <pc:grpChg chg="add del mod">
          <ac:chgData name="linyd@gcu.edu.cn" userId="b8e7e040dcb4f74d" providerId="LiveId" clId="{C0699B5E-856A-43D0-919D-FA78BC5D0687}" dt="2022-02-13T03:25:50.402" v="1423" actId="165"/>
          <ac:grpSpMkLst>
            <pc:docMk/>
            <pc:sldMk cId="2455575308" sldId="300"/>
            <ac:grpSpMk id="5" creationId="{0542E438-ED46-4ADF-86BB-62FA75D2806F}"/>
          </ac:grpSpMkLst>
        </pc:grpChg>
        <pc:picChg chg="del">
          <ac:chgData name="linyd@gcu.edu.cn" userId="b8e7e040dcb4f74d" providerId="LiveId" clId="{C0699B5E-856A-43D0-919D-FA78BC5D0687}" dt="2022-02-13T03:25:15.932" v="1416" actId="478"/>
          <ac:picMkLst>
            <pc:docMk/>
            <pc:sldMk cId="2455575308" sldId="300"/>
            <ac:picMk id="6" creationId="{31908AD4-4B8C-404A-9245-438F72B8F479}"/>
          </ac:picMkLst>
        </pc:picChg>
      </pc:sldChg>
      <pc:sldChg chg="addSp delSp modSp add mod">
        <pc:chgData name="linyd@gcu.edu.cn" userId="b8e7e040dcb4f74d" providerId="LiveId" clId="{C0699B5E-856A-43D0-919D-FA78BC5D0687}" dt="2022-02-13T03:27:50.987" v="1473" actId="208"/>
        <pc:sldMkLst>
          <pc:docMk/>
          <pc:sldMk cId="3774385877" sldId="301"/>
        </pc:sldMkLst>
        <pc:spChg chg="mod">
          <ac:chgData name="linyd@gcu.edu.cn" userId="b8e7e040dcb4f74d" providerId="LiveId" clId="{C0699B5E-856A-43D0-919D-FA78BC5D0687}" dt="2022-02-13T03:26:54.316" v="1452" actId="207"/>
          <ac:spMkLst>
            <pc:docMk/>
            <pc:sldMk cId="3774385877" sldId="301"/>
            <ac:spMk id="3" creationId="{A9A936E6-9F64-4D3B-A996-3E8C481CC568}"/>
          </ac:spMkLst>
        </pc:spChg>
        <pc:spChg chg="add mod">
          <ac:chgData name="linyd@gcu.edu.cn" userId="b8e7e040dcb4f74d" providerId="LiveId" clId="{C0699B5E-856A-43D0-919D-FA78BC5D0687}" dt="2022-02-13T03:27:50.987" v="1473" actId="208"/>
          <ac:spMkLst>
            <pc:docMk/>
            <pc:sldMk cId="3774385877" sldId="301"/>
            <ac:spMk id="4" creationId="{9426F6B4-6ED0-4332-B714-F40B416421AD}"/>
          </ac:spMkLst>
        </pc:spChg>
        <pc:spChg chg="mod">
          <ac:chgData name="linyd@gcu.edu.cn" userId="b8e7e040dcb4f74d" providerId="LiveId" clId="{C0699B5E-856A-43D0-919D-FA78BC5D0687}" dt="2022-02-13T03:27:27.878" v="1469" actId="20577"/>
          <ac:spMkLst>
            <pc:docMk/>
            <pc:sldMk cId="3774385877" sldId="301"/>
            <ac:spMk id="12" creationId="{4CC3D401-C092-4D4D-81FA-24000D493AF1}"/>
          </ac:spMkLst>
        </pc:spChg>
        <pc:spChg chg="del">
          <ac:chgData name="linyd@gcu.edu.cn" userId="b8e7e040dcb4f74d" providerId="LiveId" clId="{C0699B5E-856A-43D0-919D-FA78BC5D0687}" dt="2022-02-13T03:26:57.080" v="1453" actId="478"/>
          <ac:spMkLst>
            <pc:docMk/>
            <pc:sldMk cId="3774385877" sldId="301"/>
            <ac:spMk id="16" creationId="{608D0ADC-5E5C-4B35-ABC2-67E017A93FDD}"/>
          </ac:spMkLst>
        </pc:spChg>
        <pc:spChg chg="add mod">
          <ac:chgData name="linyd@gcu.edu.cn" userId="b8e7e040dcb4f74d" providerId="LiveId" clId="{C0699B5E-856A-43D0-919D-FA78BC5D0687}" dt="2022-02-13T03:27:11.666" v="1454" actId="571"/>
          <ac:spMkLst>
            <pc:docMk/>
            <pc:sldMk cId="3774385877" sldId="301"/>
            <ac:spMk id="17" creationId="{E8CA4D11-C045-49BE-BFB7-645B5E1FD410}"/>
          </ac:spMkLst>
        </pc:spChg>
        <pc:spChg chg="add mod">
          <ac:chgData name="linyd@gcu.edu.cn" userId="b8e7e040dcb4f74d" providerId="LiveId" clId="{C0699B5E-856A-43D0-919D-FA78BC5D0687}" dt="2022-02-13T03:27:11.666" v="1454" actId="571"/>
          <ac:spMkLst>
            <pc:docMk/>
            <pc:sldMk cId="3774385877" sldId="301"/>
            <ac:spMk id="18" creationId="{B545EFA5-2852-4615-82F6-967D2F1A93BB}"/>
          </ac:spMkLst>
        </pc:spChg>
        <pc:spChg chg="add mod">
          <ac:chgData name="linyd@gcu.edu.cn" userId="b8e7e040dcb4f74d" providerId="LiveId" clId="{C0699B5E-856A-43D0-919D-FA78BC5D0687}" dt="2022-02-13T03:27:14.487" v="1456" actId="20577"/>
          <ac:spMkLst>
            <pc:docMk/>
            <pc:sldMk cId="3774385877" sldId="301"/>
            <ac:spMk id="19" creationId="{560BE380-8231-41CF-90BE-D6642D69DBF6}"/>
          </ac:spMkLst>
        </pc:spChg>
      </pc:sldChg>
      <pc:sldChg chg="addSp delSp modSp add mod">
        <pc:chgData name="linyd@gcu.edu.cn" userId="b8e7e040dcb4f74d" providerId="LiveId" clId="{C0699B5E-856A-43D0-919D-FA78BC5D0687}" dt="2022-02-13T03:28:19.809" v="1479" actId="113"/>
        <pc:sldMkLst>
          <pc:docMk/>
          <pc:sldMk cId="2924364482" sldId="302"/>
        </pc:sldMkLst>
        <pc:spChg chg="mod">
          <ac:chgData name="linyd@gcu.edu.cn" userId="b8e7e040dcb4f74d" providerId="LiveId" clId="{C0699B5E-856A-43D0-919D-FA78BC5D0687}" dt="2022-02-13T03:28:01.899" v="1474" actId="207"/>
          <ac:spMkLst>
            <pc:docMk/>
            <pc:sldMk cId="2924364482" sldId="302"/>
            <ac:spMk id="3" creationId="{A9A936E6-9F64-4D3B-A996-3E8C481CC568}"/>
          </ac:spMkLst>
        </pc:spChg>
        <pc:spChg chg="del">
          <ac:chgData name="linyd@gcu.edu.cn" userId="b8e7e040dcb4f74d" providerId="LiveId" clId="{C0699B5E-856A-43D0-919D-FA78BC5D0687}" dt="2022-02-13T03:28:10.854" v="1475" actId="478"/>
          <ac:spMkLst>
            <pc:docMk/>
            <pc:sldMk cId="2924364482" sldId="302"/>
            <ac:spMk id="7" creationId="{C9D88846-CBBF-47DB-9B32-235D039FD413}"/>
          </ac:spMkLst>
        </pc:spChg>
        <pc:spChg chg="del">
          <ac:chgData name="linyd@gcu.edu.cn" userId="b8e7e040dcb4f74d" providerId="LiveId" clId="{C0699B5E-856A-43D0-919D-FA78BC5D0687}" dt="2022-02-13T03:28:10.854" v="1475" actId="478"/>
          <ac:spMkLst>
            <pc:docMk/>
            <pc:sldMk cId="2924364482" sldId="302"/>
            <ac:spMk id="8" creationId="{B0ABF9DB-C2B2-4EDF-B99D-24C1CF55064A}"/>
          </ac:spMkLst>
        </pc:spChg>
        <pc:spChg chg="del">
          <ac:chgData name="linyd@gcu.edu.cn" userId="b8e7e040dcb4f74d" providerId="LiveId" clId="{C0699B5E-856A-43D0-919D-FA78BC5D0687}" dt="2022-02-13T03:28:10.854" v="1475" actId="478"/>
          <ac:spMkLst>
            <pc:docMk/>
            <pc:sldMk cId="2924364482" sldId="302"/>
            <ac:spMk id="9" creationId="{54213518-C618-403F-B910-5F05864D710D}"/>
          </ac:spMkLst>
        </pc:spChg>
        <pc:spChg chg="del">
          <ac:chgData name="linyd@gcu.edu.cn" userId="b8e7e040dcb4f74d" providerId="LiveId" clId="{C0699B5E-856A-43D0-919D-FA78BC5D0687}" dt="2022-02-13T03:28:10.854" v="1475" actId="478"/>
          <ac:spMkLst>
            <pc:docMk/>
            <pc:sldMk cId="2924364482" sldId="302"/>
            <ac:spMk id="10" creationId="{9E8F5D89-3DF0-4A77-9B8E-DCC0E1921B4B}"/>
          </ac:spMkLst>
        </pc:spChg>
        <pc:spChg chg="del">
          <ac:chgData name="linyd@gcu.edu.cn" userId="b8e7e040dcb4f74d" providerId="LiveId" clId="{C0699B5E-856A-43D0-919D-FA78BC5D0687}" dt="2022-02-13T03:28:10.854" v="1475" actId="478"/>
          <ac:spMkLst>
            <pc:docMk/>
            <pc:sldMk cId="2924364482" sldId="302"/>
            <ac:spMk id="11" creationId="{9AF34F8B-3FF1-4F6A-B890-06D75D3BADAC}"/>
          </ac:spMkLst>
        </pc:spChg>
        <pc:spChg chg="del">
          <ac:chgData name="linyd@gcu.edu.cn" userId="b8e7e040dcb4f74d" providerId="LiveId" clId="{C0699B5E-856A-43D0-919D-FA78BC5D0687}" dt="2022-02-13T03:28:10.854" v="1475" actId="478"/>
          <ac:spMkLst>
            <pc:docMk/>
            <pc:sldMk cId="2924364482" sldId="302"/>
            <ac:spMk id="12" creationId="{4CC3D401-C092-4D4D-81FA-24000D493AF1}"/>
          </ac:spMkLst>
        </pc:spChg>
        <pc:spChg chg="del">
          <ac:chgData name="linyd@gcu.edu.cn" userId="b8e7e040dcb4f74d" providerId="LiveId" clId="{C0699B5E-856A-43D0-919D-FA78BC5D0687}" dt="2022-02-13T03:28:10.854" v="1475" actId="478"/>
          <ac:spMkLst>
            <pc:docMk/>
            <pc:sldMk cId="2924364482" sldId="302"/>
            <ac:spMk id="13" creationId="{22EF11A0-E846-4DED-A33E-45C25BCFECDC}"/>
          </ac:spMkLst>
        </pc:spChg>
        <pc:spChg chg="del">
          <ac:chgData name="linyd@gcu.edu.cn" userId="b8e7e040dcb4f74d" providerId="LiveId" clId="{C0699B5E-856A-43D0-919D-FA78BC5D0687}" dt="2022-02-13T03:28:10.854" v="1475" actId="478"/>
          <ac:spMkLst>
            <pc:docMk/>
            <pc:sldMk cId="2924364482" sldId="302"/>
            <ac:spMk id="14" creationId="{B0B32B3C-9921-4AB2-AC04-830B5E6AD774}"/>
          </ac:spMkLst>
        </pc:spChg>
        <pc:spChg chg="del">
          <ac:chgData name="linyd@gcu.edu.cn" userId="b8e7e040dcb4f74d" providerId="LiveId" clId="{C0699B5E-856A-43D0-919D-FA78BC5D0687}" dt="2022-02-13T03:28:10.854" v="1475" actId="478"/>
          <ac:spMkLst>
            <pc:docMk/>
            <pc:sldMk cId="2924364482" sldId="302"/>
            <ac:spMk id="15" creationId="{BB8C3713-9D7E-4D21-8460-247FF5E0DDE7}"/>
          </ac:spMkLst>
        </pc:spChg>
        <pc:spChg chg="del">
          <ac:chgData name="linyd@gcu.edu.cn" userId="b8e7e040dcb4f74d" providerId="LiveId" clId="{C0699B5E-856A-43D0-919D-FA78BC5D0687}" dt="2022-02-13T03:28:10.854" v="1475" actId="478"/>
          <ac:spMkLst>
            <pc:docMk/>
            <pc:sldMk cId="2924364482" sldId="302"/>
            <ac:spMk id="16" creationId="{608D0ADC-5E5C-4B35-ABC2-67E017A93FDD}"/>
          </ac:spMkLst>
        </pc:spChg>
        <pc:spChg chg="add mod">
          <ac:chgData name="linyd@gcu.edu.cn" userId="b8e7e040dcb4f74d" providerId="LiveId" clId="{C0699B5E-856A-43D0-919D-FA78BC5D0687}" dt="2022-02-13T03:28:11.041" v="1476"/>
          <ac:spMkLst>
            <pc:docMk/>
            <pc:sldMk cId="2924364482" sldId="302"/>
            <ac:spMk id="17" creationId="{8F7C36E9-8492-4910-848D-DFE033B80AC7}"/>
          </ac:spMkLst>
        </pc:spChg>
        <pc:spChg chg="add mod">
          <ac:chgData name="linyd@gcu.edu.cn" userId="b8e7e040dcb4f74d" providerId="LiveId" clId="{C0699B5E-856A-43D0-919D-FA78BC5D0687}" dt="2022-02-13T03:28:11.041" v="1476"/>
          <ac:spMkLst>
            <pc:docMk/>
            <pc:sldMk cId="2924364482" sldId="302"/>
            <ac:spMk id="18" creationId="{E1F11F70-AD87-427A-8135-96AB31410336}"/>
          </ac:spMkLst>
        </pc:spChg>
        <pc:spChg chg="add mod">
          <ac:chgData name="linyd@gcu.edu.cn" userId="b8e7e040dcb4f74d" providerId="LiveId" clId="{C0699B5E-856A-43D0-919D-FA78BC5D0687}" dt="2022-02-13T03:28:11.041" v="1476"/>
          <ac:spMkLst>
            <pc:docMk/>
            <pc:sldMk cId="2924364482" sldId="302"/>
            <ac:spMk id="19" creationId="{0DBD72E8-81D7-4B2E-A95F-9348B3478C7C}"/>
          </ac:spMkLst>
        </pc:spChg>
        <pc:spChg chg="add mod">
          <ac:chgData name="linyd@gcu.edu.cn" userId="b8e7e040dcb4f74d" providerId="LiveId" clId="{C0699B5E-856A-43D0-919D-FA78BC5D0687}" dt="2022-02-13T03:28:11.041" v="1476"/>
          <ac:spMkLst>
            <pc:docMk/>
            <pc:sldMk cId="2924364482" sldId="302"/>
            <ac:spMk id="20" creationId="{4DB2C83F-22E3-4BCF-833D-824E6B83C032}"/>
          </ac:spMkLst>
        </pc:spChg>
        <pc:spChg chg="add mod">
          <ac:chgData name="linyd@gcu.edu.cn" userId="b8e7e040dcb4f74d" providerId="LiveId" clId="{C0699B5E-856A-43D0-919D-FA78BC5D0687}" dt="2022-02-13T03:28:11.041" v="1476"/>
          <ac:spMkLst>
            <pc:docMk/>
            <pc:sldMk cId="2924364482" sldId="302"/>
            <ac:spMk id="21" creationId="{F4EBEA6B-5C50-4397-9DD1-6433B7AB5FB7}"/>
          </ac:spMkLst>
        </pc:spChg>
        <pc:spChg chg="add mod">
          <ac:chgData name="linyd@gcu.edu.cn" userId="b8e7e040dcb4f74d" providerId="LiveId" clId="{C0699B5E-856A-43D0-919D-FA78BC5D0687}" dt="2022-02-13T03:28:19.809" v="1479" actId="113"/>
          <ac:spMkLst>
            <pc:docMk/>
            <pc:sldMk cId="2924364482" sldId="302"/>
            <ac:spMk id="22" creationId="{BC61153B-F75E-498C-BBA9-E146F5501B29}"/>
          </ac:spMkLst>
        </pc:spChg>
        <pc:spChg chg="add mod">
          <ac:chgData name="linyd@gcu.edu.cn" userId="b8e7e040dcb4f74d" providerId="LiveId" clId="{C0699B5E-856A-43D0-919D-FA78BC5D0687}" dt="2022-02-13T03:28:11.041" v="1476"/>
          <ac:spMkLst>
            <pc:docMk/>
            <pc:sldMk cId="2924364482" sldId="302"/>
            <ac:spMk id="23" creationId="{984366EF-7906-4907-9D01-2F186FF5FBF3}"/>
          </ac:spMkLst>
        </pc:spChg>
        <pc:spChg chg="add mod">
          <ac:chgData name="linyd@gcu.edu.cn" userId="b8e7e040dcb4f74d" providerId="LiveId" clId="{C0699B5E-856A-43D0-919D-FA78BC5D0687}" dt="2022-02-13T03:28:11.041" v="1476"/>
          <ac:spMkLst>
            <pc:docMk/>
            <pc:sldMk cId="2924364482" sldId="302"/>
            <ac:spMk id="24" creationId="{78EBE76B-5C48-426B-BF03-C9C7FD0E1B15}"/>
          </ac:spMkLst>
        </pc:spChg>
        <pc:spChg chg="add mod">
          <ac:chgData name="linyd@gcu.edu.cn" userId="b8e7e040dcb4f74d" providerId="LiveId" clId="{C0699B5E-856A-43D0-919D-FA78BC5D0687}" dt="2022-02-13T03:28:11.041" v="1476"/>
          <ac:spMkLst>
            <pc:docMk/>
            <pc:sldMk cId="2924364482" sldId="302"/>
            <ac:spMk id="25" creationId="{06AB3411-9F19-4915-80B8-5A3E50552499}"/>
          </ac:spMkLst>
        </pc:spChg>
        <pc:spChg chg="add mod">
          <ac:chgData name="linyd@gcu.edu.cn" userId="b8e7e040dcb4f74d" providerId="LiveId" clId="{C0699B5E-856A-43D0-919D-FA78BC5D0687}" dt="2022-02-13T03:28:11.041" v="1476"/>
          <ac:spMkLst>
            <pc:docMk/>
            <pc:sldMk cId="2924364482" sldId="302"/>
            <ac:spMk id="26" creationId="{C2348E6F-1744-47CF-BC35-E06BA2756B05}"/>
          </ac:spMkLst>
        </pc:spChg>
        <pc:spChg chg="add mod">
          <ac:chgData name="linyd@gcu.edu.cn" userId="b8e7e040dcb4f74d" providerId="LiveId" clId="{C0699B5E-856A-43D0-919D-FA78BC5D0687}" dt="2022-02-13T03:28:11.041" v="1476"/>
          <ac:spMkLst>
            <pc:docMk/>
            <pc:sldMk cId="2924364482" sldId="302"/>
            <ac:spMk id="27" creationId="{6336FFA6-23A8-4A45-BFE3-D942E5737C0C}"/>
          </ac:spMkLst>
        </pc:spChg>
        <pc:spChg chg="add mod">
          <ac:chgData name="linyd@gcu.edu.cn" userId="b8e7e040dcb4f74d" providerId="LiveId" clId="{C0699B5E-856A-43D0-919D-FA78BC5D0687}" dt="2022-02-13T03:28:11.041" v="1476"/>
          <ac:spMkLst>
            <pc:docMk/>
            <pc:sldMk cId="2924364482" sldId="302"/>
            <ac:spMk id="28" creationId="{44DB77B6-C71D-44A7-932E-379FDE3781D0}"/>
          </ac:spMkLst>
        </pc:spChg>
        <pc:spChg chg="add mod">
          <ac:chgData name="linyd@gcu.edu.cn" userId="b8e7e040dcb4f74d" providerId="LiveId" clId="{C0699B5E-856A-43D0-919D-FA78BC5D0687}" dt="2022-02-13T03:28:11.041" v="1476"/>
          <ac:spMkLst>
            <pc:docMk/>
            <pc:sldMk cId="2924364482" sldId="302"/>
            <ac:spMk id="29" creationId="{53CC2EBC-34C6-4D2D-B30C-9A8787303472}"/>
          </ac:spMkLst>
        </pc:spChg>
      </pc:sldChg>
      <pc:sldChg chg="addSp delSp modSp add mod modAnim">
        <pc:chgData name="linyd@gcu.edu.cn" userId="b8e7e040dcb4f74d" providerId="LiveId" clId="{C0699B5E-856A-43D0-919D-FA78BC5D0687}" dt="2022-02-13T03:35:38.914" v="1897" actId="1076"/>
        <pc:sldMkLst>
          <pc:docMk/>
          <pc:sldMk cId="1795085947" sldId="303"/>
        </pc:sldMkLst>
        <pc:spChg chg="mod">
          <ac:chgData name="linyd@gcu.edu.cn" userId="b8e7e040dcb4f74d" providerId="LiveId" clId="{C0699B5E-856A-43D0-919D-FA78BC5D0687}" dt="2022-02-13T03:35:38.914" v="1897" actId="1076"/>
          <ac:spMkLst>
            <pc:docMk/>
            <pc:sldMk cId="1795085947" sldId="303"/>
            <ac:spMk id="3" creationId="{A9A936E6-9F64-4D3B-A996-3E8C481CC568}"/>
          </ac:spMkLst>
        </pc:spChg>
        <pc:spChg chg="add mod">
          <ac:chgData name="linyd@gcu.edu.cn" userId="b8e7e040dcb4f74d" providerId="LiveId" clId="{C0699B5E-856A-43D0-919D-FA78BC5D0687}" dt="2022-02-13T03:29:24.855" v="1489" actId="1582"/>
          <ac:spMkLst>
            <pc:docMk/>
            <pc:sldMk cId="1795085947" sldId="303"/>
            <ac:spMk id="4" creationId="{78C9CA82-F1E3-4842-95CD-55D781BA5EB9}"/>
          </ac:spMkLst>
        </pc:spChg>
        <pc:spChg chg="add mod">
          <ac:chgData name="linyd@gcu.edu.cn" userId="b8e7e040dcb4f74d" providerId="LiveId" clId="{C0699B5E-856A-43D0-919D-FA78BC5D0687}" dt="2022-02-13T03:31:18.202" v="1624" actId="1076"/>
          <ac:spMkLst>
            <pc:docMk/>
            <pc:sldMk cId="1795085947" sldId="303"/>
            <ac:spMk id="5" creationId="{5AC5AC70-B830-4AA7-88AD-753794AC83BF}"/>
          </ac:spMkLst>
        </pc:spChg>
        <pc:spChg chg="del">
          <ac:chgData name="linyd@gcu.edu.cn" userId="b8e7e040dcb4f74d" providerId="LiveId" clId="{C0699B5E-856A-43D0-919D-FA78BC5D0687}" dt="2022-02-13T03:28:38.695" v="1481" actId="478"/>
          <ac:spMkLst>
            <pc:docMk/>
            <pc:sldMk cId="1795085947" sldId="303"/>
            <ac:spMk id="7" creationId="{C9D88846-CBBF-47DB-9B32-235D039FD413}"/>
          </ac:spMkLst>
        </pc:spChg>
        <pc:spChg chg="del">
          <ac:chgData name="linyd@gcu.edu.cn" userId="b8e7e040dcb4f74d" providerId="LiveId" clId="{C0699B5E-856A-43D0-919D-FA78BC5D0687}" dt="2022-02-13T03:28:38.695" v="1481" actId="478"/>
          <ac:spMkLst>
            <pc:docMk/>
            <pc:sldMk cId="1795085947" sldId="303"/>
            <ac:spMk id="8" creationId="{B0ABF9DB-C2B2-4EDF-B99D-24C1CF55064A}"/>
          </ac:spMkLst>
        </pc:spChg>
        <pc:spChg chg="del">
          <ac:chgData name="linyd@gcu.edu.cn" userId="b8e7e040dcb4f74d" providerId="LiveId" clId="{C0699B5E-856A-43D0-919D-FA78BC5D0687}" dt="2022-02-13T03:28:38.695" v="1481" actId="478"/>
          <ac:spMkLst>
            <pc:docMk/>
            <pc:sldMk cId="1795085947" sldId="303"/>
            <ac:spMk id="9" creationId="{54213518-C618-403F-B910-5F05864D710D}"/>
          </ac:spMkLst>
        </pc:spChg>
        <pc:spChg chg="del">
          <ac:chgData name="linyd@gcu.edu.cn" userId="b8e7e040dcb4f74d" providerId="LiveId" clId="{C0699B5E-856A-43D0-919D-FA78BC5D0687}" dt="2022-02-13T03:28:38.695" v="1481" actId="478"/>
          <ac:spMkLst>
            <pc:docMk/>
            <pc:sldMk cId="1795085947" sldId="303"/>
            <ac:spMk id="10" creationId="{9E8F5D89-3DF0-4A77-9B8E-DCC0E1921B4B}"/>
          </ac:spMkLst>
        </pc:spChg>
        <pc:spChg chg="del">
          <ac:chgData name="linyd@gcu.edu.cn" userId="b8e7e040dcb4f74d" providerId="LiveId" clId="{C0699B5E-856A-43D0-919D-FA78BC5D0687}" dt="2022-02-13T03:28:38.695" v="1481" actId="478"/>
          <ac:spMkLst>
            <pc:docMk/>
            <pc:sldMk cId="1795085947" sldId="303"/>
            <ac:spMk id="11" creationId="{9AF34F8B-3FF1-4F6A-B890-06D75D3BADAC}"/>
          </ac:spMkLst>
        </pc:spChg>
        <pc:spChg chg="del">
          <ac:chgData name="linyd@gcu.edu.cn" userId="b8e7e040dcb4f74d" providerId="LiveId" clId="{C0699B5E-856A-43D0-919D-FA78BC5D0687}" dt="2022-02-13T03:28:38.695" v="1481" actId="478"/>
          <ac:spMkLst>
            <pc:docMk/>
            <pc:sldMk cId="1795085947" sldId="303"/>
            <ac:spMk id="12" creationId="{4CC3D401-C092-4D4D-81FA-24000D493AF1}"/>
          </ac:spMkLst>
        </pc:spChg>
        <pc:spChg chg="del">
          <ac:chgData name="linyd@gcu.edu.cn" userId="b8e7e040dcb4f74d" providerId="LiveId" clId="{C0699B5E-856A-43D0-919D-FA78BC5D0687}" dt="2022-02-13T03:28:38.695" v="1481" actId="478"/>
          <ac:spMkLst>
            <pc:docMk/>
            <pc:sldMk cId="1795085947" sldId="303"/>
            <ac:spMk id="13" creationId="{22EF11A0-E846-4DED-A33E-45C25BCFECDC}"/>
          </ac:spMkLst>
        </pc:spChg>
        <pc:spChg chg="del">
          <ac:chgData name="linyd@gcu.edu.cn" userId="b8e7e040dcb4f74d" providerId="LiveId" clId="{C0699B5E-856A-43D0-919D-FA78BC5D0687}" dt="2022-02-13T03:28:38.695" v="1481" actId="478"/>
          <ac:spMkLst>
            <pc:docMk/>
            <pc:sldMk cId="1795085947" sldId="303"/>
            <ac:spMk id="14" creationId="{B0B32B3C-9921-4AB2-AC04-830B5E6AD774}"/>
          </ac:spMkLst>
        </pc:spChg>
        <pc:spChg chg="del">
          <ac:chgData name="linyd@gcu.edu.cn" userId="b8e7e040dcb4f74d" providerId="LiveId" clId="{C0699B5E-856A-43D0-919D-FA78BC5D0687}" dt="2022-02-13T03:28:38.695" v="1481" actId="478"/>
          <ac:spMkLst>
            <pc:docMk/>
            <pc:sldMk cId="1795085947" sldId="303"/>
            <ac:spMk id="15" creationId="{BB8C3713-9D7E-4D21-8460-247FF5E0DDE7}"/>
          </ac:spMkLst>
        </pc:spChg>
        <pc:spChg chg="del">
          <ac:chgData name="linyd@gcu.edu.cn" userId="b8e7e040dcb4f74d" providerId="LiveId" clId="{C0699B5E-856A-43D0-919D-FA78BC5D0687}" dt="2022-02-13T03:28:38.695" v="1481" actId="478"/>
          <ac:spMkLst>
            <pc:docMk/>
            <pc:sldMk cId="1795085947" sldId="303"/>
            <ac:spMk id="16" creationId="{608D0ADC-5E5C-4B35-ABC2-67E017A93FDD}"/>
          </ac:spMkLst>
        </pc:spChg>
        <pc:spChg chg="add mod">
          <ac:chgData name="linyd@gcu.edu.cn" userId="b8e7e040dcb4f74d" providerId="LiveId" clId="{C0699B5E-856A-43D0-919D-FA78BC5D0687}" dt="2022-02-13T03:28:38.966" v="1482"/>
          <ac:spMkLst>
            <pc:docMk/>
            <pc:sldMk cId="1795085947" sldId="303"/>
            <ac:spMk id="17" creationId="{66378D8D-0252-466F-85E6-BA9B1935E7F5}"/>
          </ac:spMkLst>
        </pc:spChg>
        <pc:spChg chg="add mod">
          <ac:chgData name="linyd@gcu.edu.cn" userId="b8e7e040dcb4f74d" providerId="LiveId" clId="{C0699B5E-856A-43D0-919D-FA78BC5D0687}" dt="2022-02-13T03:28:38.966" v="1482"/>
          <ac:spMkLst>
            <pc:docMk/>
            <pc:sldMk cId="1795085947" sldId="303"/>
            <ac:spMk id="18" creationId="{0BF539F9-BB2A-4182-B281-6621DAD37BF5}"/>
          </ac:spMkLst>
        </pc:spChg>
        <pc:spChg chg="add mod">
          <ac:chgData name="linyd@gcu.edu.cn" userId="b8e7e040dcb4f74d" providerId="LiveId" clId="{C0699B5E-856A-43D0-919D-FA78BC5D0687}" dt="2022-02-13T03:29:02.065" v="1484" actId="208"/>
          <ac:spMkLst>
            <pc:docMk/>
            <pc:sldMk cId="1795085947" sldId="303"/>
            <ac:spMk id="19" creationId="{DB30334F-D666-4D21-89F9-F11A64E6FFE4}"/>
          </ac:spMkLst>
        </pc:spChg>
        <pc:spChg chg="add mod">
          <ac:chgData name="linyd@gcu.edu.cn" userId="b8e7e040dcb4f74d" providerId="LiveId" clId="{C0699B5E-856A-43D0-919D-FA78BC5D0687}" dt="2022-02-13T03:29:07.641" v="1485" actId="207"/>
          <ac:spMkLst>
            <pc:docMk/>
            <pc:sldMk cId="1795085947" sldId="303"/>
            <ac:spMk id="20" creationId="{47BDBD11-0FCE-46F5-8A77-AEB6A1921AF2}"/>
          </ac:spMkLst>
        </pc:spChg>
        <pc:spChg chg="add mod">
          <ac:chgData name="linyd@gcu.edu.cn" userId="b8e7e040dcb4f74d" providerId="LiveId" clId="{C0699B5E-856A-43D0-919D-FA78BC5D0687}" dt="2022-02-13T03:28:54.972" v="1483" actId="207"/>
          <ac:spMkLst>
            <pc:docMk/>
            <pc:sldMk cId="1795085947" sldId="303"/>
            <ac:spMk id="21" creationId="{C32AD3E8-CE70-4923-B535-C0CB31D3C12F}"/>
          </ac:spMkLst>
        </pc:spChg>
        <pc:spChg chg="add mod">
          <ac:chgData name="linyd@gcu.edu.cn" userId="b8e7e040dcb4f74d" providerId="LiveId" clId="{C0699B5E-856A-43D0-919D-FA78BC5D0687}" dt="2022-02-13T03:28:38.966" v="1482"/>
          <ac:spMkLst>
            <pc:docMk/>
            <pc:sldMk cId="1795085947" sldId="303"/>
            <ac:spMk id="22" creationId="{9C736D0A-5558-4E71-B4B2-E61DFE6EFC13}"/>
          </ac:spMkLst>
        </pc:spChg>
        <pc:spChg chg="add mod">
          <ac:chgData name="linyd@gcu.edu.cn" userId="b8e7e040dcb4f74d" providerId="LiveId" clId="{C0699B5E-856A-43D0-919D-FA78BC5D0687}" dt="2022-02-13T03:29:02.065" v="1484" actId="208"/>
          <ac:spMkLst>
            <pc:docMk/>
            <pc:sldMk cId="1795085947" sldId="303"/>
            <ac:spMk id="23" creationId="{26EEAC2A-C990-46C0-83CB-5E02AD7EC960}"/>
          </ac:spMkLst>
        </pc:spChg>
        <pc:spChg chg="add mod">
          <ac:chgData name="linyd@gcu.edu.cn" userId="b8e7e040dcb4f74d" providerId="LiveId" clId="{C0699B5E-856A-43D0-919D-FA78BC5D0687}" dt="2022-02-13T03:28:38.966" v="1482"/>
          <ac:spMkLst>
            <pc:docMk/>
            <pc:sldMk cId="1795085947" sldId="303"/>
            <ac:spMk id="24" creationId="{9F8F52B4-E486-4400-99DC-B7A7C26D7711}"/>
          </ac:spMkLst>
        </pc:spChg>
        <pc:spChg chg="add mod">
          <ac:chgData name="linyd@gcu.edu.cn" userId="b8e7e040dcb4f74d" providerId="LiveId" clId="{C0699B5E-856A-43D0-919D-FA78BC5D0687}" dt="2022-02-13T03:28:38.966" v="1482"/>
          <ac:spMkLst>
            <pc:docMk/>
            <pc:sldMk cId="1795085947" sldId="303"/>
            <ac:spMk id="25" creationId="{94E497C1-4150-4030-84A9-A1A6E4A43A68}"/>
          </ac:spMkLst>
        </pc:spChg>
        <pc:spChg chg="add mod">
          <ac:chgData name="linyd@gcu.edu.cn" userId="b8e7e040dcb4f74d" providerId="LiveId" clId="{C0699B5E-856A-43D0-919D-FA78BC5D0687}" dt="2022-02-13T03:28:38.966" v="1482"/>
          <ac:spMkLst>
            <pc:docMk/>
            <pc:sldMk cId="1795085947" sldId="303"/>
            <ac:spMk id="26" creationId="{88BBA5B8-4A46-4D62-98E6-BD3C358F8669}"/>
          </ac:spMkLst>
        </pc:spChg>
        <pc:spChg chg="add mod">
          <ac:chgData name="linyd@gcu.edu.cn" userId="b8e7e040dcb4f74d" providerId="LiveId" clId="{C0699B5E-856A-43D0-919D-FA78BC5D0687}" dt="2022-02-13T03:28:38.966" v="1482"/>
          <ac:spMkLst>
            <pc:docMk/>
            <pc:sldMk cId="1795085947" sldId="303"/>
            <ac:spMk id="27" creationId="{3A9D2801-7381-4790-AE4C-E6BC878A20B1}"/>
          </ac:spMkLst>
        </pc:spChg>
        <pc:spChg chg="add mod">
          <ac:chgData name="linyd@gcu.edu.cn" userId="b8e7e040dcb4f74d" providerId="LiveId" clId="{C0699B5E-856A-43D0-919D-FA78BC5D0687}" dt="2022-02-13T03:28:38.966" v="1482"/>
          <ac:spMkLst>
            <pc:docMk/>
            <pc:sldMk cId="1795085947" sldId="303"/>
            <ac:spMk id="28" creationId="{28C37009-FA2A-4C07-A1FE-8A0B25C3CB69}"/>
          </ac:spMkLst>
        </pc:spChg>
        <pc:spChg chg="add mod">
          <ac:chgData name="linyd@gcu.edu.cn" userId="b8e7e040dcb4f74d" providerId="LiveId" clId="{C0699B5E-856A-43D0-919D-FA78BC5D0687}" dt="2022-02-13T03:28:38.966" v="1482"/>
          <ac:spMkLst>
            <pc:docMk/>
            <pc:sldMk cId="1795085947" sldId="303"/>
            <ac:spMk id="29" creationId="{3783DB4D-5B59-44A0-A288-394E3451610B}"/>
          </ac:spMkLst>
        </pc:spChg>
      </pc:sldChg>
      <pc:sldChg chg="addSp delSp modSp new mod">
        <pc:chgData name="linyd@gcu.edu.cn" userId="b8e7e040dcb4f74d" providerId="LiveId" clId="{C0699B5E-856A-43D0-919D-FA78BC5D0687}" dt="2022-02-13T03:37:14.643" v="1919" actId="571"/>
        <pc:sldMkLst>
          <pc:docMk/>
          <pc:sldMk cId="3834802584" sldId="304"/>
        </pc:sldMkLst>
        <pc:spChg chg="mod">
          <ac:chgData name="linyd@gcu.edu.cn" userId="b8e7e040dcb4f74d" providerId="LiveId" clId="{C0699B5E-856A-43D0-919D-FA78BC5D0687}" dt="2022-02-13T03:29:46.668" v="1504" actId="20577"/>
          <ac:spMkLst>
            <pc:docMk/>
            <pc:sldMk cId="3834802584" sldId="304"/>
            <ac:spMk id="2" creationId="{EF5F7D92-53E3-42DD-8117-D21FCC22EE62}"/>
          </ac:spMkLst>
        </pc:spChg>
        <pc:spChg chg="mod">
          <ac:chgData name="linyd@gcu.edu.cn" userId="b8e7e040dcb4f74d" providerId="LiveId" clId="{C0699B5E-856A-43D0-919D-FA78BC5D0687}" dt="2022-02-13T03:35:29.306" v="1895" actId="20577"/>
          <ac:spMkLst>
            <pc:docMk/>
            <pc:sldMk cId="3834802584" sldId="304"/>
            <ac:spMk id="3" creationId="{EF457F9A-7A33-495C-8EB2-96E2A4F700AA}"/>
          </ac:spMkLst>
        </pc:spChg>
        <pc:spChg chg="add mod">
          <ac:chgData name="linyd@gcu.edu.cn" userId="b8e7e040dcb4f74d" providerId="LiveId" clId="{C0699B5E-856A-43D0-919D-FA78BC5D0687}" dt="2022-02-13T03:36:00.563" v="1901" actId="1076"/>
          <ac:spMkLst>
            <pc:docMk/>
            <pc:sldMk cId="3834802584" sldId="304"/>
            <ac:spMk id="6" creationId="{EF82F0BE-301B-4B96-AD62-8D93F258E15B}"/>
          </ac:spMkLst>
        </pc:spChg>
        <pc:spChg chg="add mod">
          <ac:chgData name="linyd@gcu.edu.cn" userId="b8e7e040dcb4f74d" providerId="LiveId" clId="{C0699B5E-856A-43D0-919D-FA78BC5D0687}" dt="2022-02-13T03:36:00.563" v="1901" actId="1076"/>
          <ac:spMkLst>
            <pc:docMk/>
            <pc:sldMk cId="3834802584" sldId="304"/>
            <ac:spMk id="7" creationId="{8D024BBA-15A4-4267-A7CB-8A3716564024}"/>
          </ac:spMkLst>
        </pc:spChg>
        <pc:spChg chg="add mod">
          <ac:chgData name="linyd@gcu.edu.cn" userId="b8e7e040dcb4f74d" providerId="LiveId" clId="{C0699B5E-856A-43D0-919D-FA78BC5D0687}" dt="2022-02-13T03:36:21.402" v="1904" actId="208"/>
          <ac:spMkLst>
            <pc:docMk/>
            <pc:sldMk cId="3834802584" sldId="304"/>
            <ac:spMk id="8" creationId="{D108319D-F988-40C2-AE84-4C6A9BC1FF0D}"/>
          </ac:spMkLst>
        </pc:spChg>
        <pc:spChg chg="add mod">
          <ac:chgData name="linyd@gcu.edu.cn" userId="b8e7e040dcb4f74d" providerId="LiveId" clId="{C0699B5E-856A-43D0-919D-FA78BC5D0687}" dt="2022-02-13T03:36:28.098" v="1905" actId="207"/>
          <ac:spMkLst>
            <pc:docMk/>
            <pc:sldMk cId="3834802584" sldId="304"/>
            <ac:spMk id="9" creationId="{1CEEA569-4390-495E-A704-1F7269DC2542}"/>
          </ac:spMkLst>
        </pc:spChg>
        <pc:spChg chg="add mod">
          <ac:chgData name="linyd@gcu.edu.cn" userId="b8e7e040dcb4f74d" providerId="LiveId" clId="{C0699B5E-856A-43D0-919D-FA78BC5D0687}" dt="2022-02-13T03:36:31.633" v="1906" actId="207"/>
          <ac:spMkLst>
            <pc:docMk/>
            <pc:sldMk cId="3834802584" sldId="304"/>
            <ac:spMk id="10" creationId="{4E21AD8D-6035-4283-9D28-863628907582}"/>
          </ac:spMkLst>
        </pc:spChg>
        <pc:spChg chg="add mod">
          <ac:chgData name="linyd@gcu.edu.cn" userId="b8e7e040dcb4f74d" providerId="LiveId" clId="{C0699B5E-856A-43D0-919D-FA78BC5D0687}" dt="2022-02-13T03:36:35.787" v="1908" actId="113"/>
          <ac:spMkLst>
            <pc:docMk/>
            <pc:sldMk cId="3834802584" sldId="304"/>
            <ac:spMk id="11" creationId="{8B45D09F-1DAF-4066-9EFB-01A3F1B14F56}"/>
          </ac:spMkLst>
        </pc:spChg>
        <pc:spChg chg="add mod">
          <ac:chgData name="linyd@gcu.edu.cn" userId="b8e7e040dcb4f74d" providerId="LiveId" clId="{C0699B5E-856A-43D0-919D-FA78BC5D0687}" dt="2022-02-13T03:36:21.402" v="1904" actId="208"/>
          <ac:spMkLst>
            <pc:docMk/>
            <pc:sldMk cId="3834802584" sldId="304"/>
            <ac:spMk id="12" creationId="{DD77D5AA-0312-4721-B01F-D6451852A528}"/>
          </ac:spMkLst>
        </pc:spChg>
        <pc:spChg chg="add mod">
          <ac:chgData name="linyd@gcu.edu.cn" userId="b8e7e040dcb4f74d" providerId="LiveId" clId="{C0699B5E-856A-43D0-919D-FA78BC5D0687}" dt="2022-02-13T03:36:06.618" v="1902" actId="1076"/>
          <ac:spMkLst>
            <pc:docMk/>
            <pc:sldMk cId="3834802584" sldId="304"/>
            <ac:spMk id="13" creationId="{B75BABB2-83DD-4E57-AD41-BD46123DCB97}"/>
          </ac:spMkLst>
        </pc:spChg>
        <pc:spChg chg="add mod">
          <ac:chgData name="linyd@gcu.edu.cn" userId="b8e7e040dcb4f74d" providerId="LiveId" clId="{C0699B5E-856A-43D0-919D-FA78BC5D0687}" dt="2022-02-13T03:36:06.618" v="1902" actId="1076"/>
          <ac:spMkLst>
            <pc:docMk/>
            <pc:sldMk cId="3834802584" sldId="304"/>
            <ac:spMk id="14" creationId="{6395020C-7E1A-4DA1-A85E-9079BC41AF43}"/>
          </ac:spMkLst>
        </pc:spChg>
        <pc:spChg chg="add mod">
          <ac:chgData name="linyd@gcu.edu.cn" userId="b8e7e040dcb4f74d" providerId="LiveId" clId="{C0699B5E-856A-43D0-919D-FA78BC5D0687}" dt="2022-02-13T03:36:00.563" v="1901" actId="1076"/>
          <ac:spMkLst>
            <pc:docMk/>
            <pc:sldMk cId="3834802584" sldId="304"/>
            <ac:spMk id="15" creationId="{E9C14847-D6DB-4464-B984-3D8313E8B771}"/>
          </ac:spMkLst>
        </pc:spChg>
        <pc:spChg chg="add mod">
          <ac:chgData name="linyd@gcu.edu.cn" userId="b8e7e040dcb4f74d" providerId="LiveId" clId="{C0699B5E-856A-43D0-919D-FA78BC5D0687}" dt="2022-02-13T03:36:00.563" v="1901" actId="1076"/>
          <ac:spMkLst>
            <pc:docMk/>
            <pc:sldMk cId="3834802584" sldId="304"/>
            <ac:spMk id="16" creationId="{B10D0CD7-04A8-4372-AC21-04199F1714C6}"/>
          </ac:spMkLst>
        </pc:spChg>
        <pc:spChg chg="add mod">
          <ac:chgData name="linyd@gcu.edu.cn" userId="b8e7e040dcb4f74d" providerId="LiveId" clId="{C0699B5E-856A-43D0-919D-FA78BC5D0687}" dt="2022-02-13T03:36:00.563" v="1901" actId="1076"/>
          <ac:spMkLst>
            <pc:docMk/>
            <pc:sldMk cId="3834802584" sldId="304"/>
            <ac:spMk id="17" creationId="{2AB140E1-AC19-4248-BA42-6B18D33141D9}"/>
          </ac:spMkLst>
        </pc:spChg>
        <pc:spChg chg="add mod">
          <ac:chgData name="linyd@gcu.edu.cn" userId="b8e7e040dcb4f74d" providerId="LiveId" clId="{C0699B5E-856A-43D0-919D-FA78BC5D0687}" dt="2022-02-13T03:36:00.563" v="1901" actId="1076"/>
          <ac:spMkLst>
            <pc:docMk/>
            <pc:sldMk cId="3834802584" sldId="304"/>
            <ac:spMk id="18" creationId="{9BA0E0A0-CBAF-4759-AD95-318F53157D83}"/>
          </ac:spMkLst>
        </pc:spChg>
        <pc:spChg chg="add del mod">
          <ac:chgData name="linyd@gcu.edu.cn" userId="b8e7e040dcb4f74d" providerId="LiveId" clId="{C0699B5E-856A-43D0-919D-FA78BC5D0687}" dt="2022-02-13T03:36:12.311" v="1903" actId="478"/>
          <ac:spMkLst>
            <pc:docMk/>
            <pc:sldMk cId="3834802584" sldId="304"/>
            <ac:spMk id="19" creationId="{F2846FF5-A412-48FE-9D22-DECA07004989}"/>
          </ac:spMkLst>
        </pc:spChg>
        <pc:spChg chg="add del">
          <ac:chgData name="linyd@gcu.edu.cn" userId="b8e7e040dcb4f74d" providerId="LiveId" clId="{C0699B5E-856A-43D0-919D-FA78BC5D0687}" dt="2022-02-13T03:36:47.717" v="1910" actId="478"/>
          <ac:spMkLst>
            <pc:docMk/>
            <pc:sldMk cId="3834802584" sldId="304"/>
            <ac:spMk id="20" creationId="{594F98B1-2AA6-4E07-8E05-6D86313F9AA8}"/>
          </ac:spMkLst>
        </pc:spChg>
        <pc:spChg chg="add mod">
          <ac:chgData name="linyd@gcu.edu.cn" userId="b8e7e040dcb4f74d" providerId="LiveId" clId="{C0699B5E-856A-43D0-919D-FA78BC5D0687}" dt="2022-02-13T03:37:07.218" v="1917" actId="1076"/>
          <ac:spMkLst>
            <pc:docMk/>
            <pc:sldMk cId="3834802584" sldId="304"/>
            <ac:spMk id="21" creationId="{AE38F7E8-F4DE-4FC0-BF18-10C58DF55C65}"/>
          </ac:spMkLst>
        </pc:spChg>
        <pc:spChg chg="add mod">
          <ac:chgData name="linyd@gcu.edu.cn" userId="b8e7e040dcb4f74d" providerId="LiveId" clId="{C0699B5E-856A-43D0-919D-FA78BC5D0687}" dt="2022-02-13T03:37:10.915" v="1918" actId="571"/>
          <ac:spMkLst>
            <pc:docMk/>
            <pc:sldMk cId="3834802584" sldId="304"/>
            <ac:spMk id="22" creationId="{208F4BAA-C3F3-47E1-B235-71516FCAACC3}"/>
          </ac:spMkLst>
        </pc:spChg>
        <pc:spChg chg="add mod">
          <ac:chgData name="linyd@gcu.edu.cn" userId="b8e7e040dcb4f74d" providerId="LiveId" clId="{C0699B5E-856A-43D0-919D-FA78BC5D0687}" dt="2022-02-13T03:37:14.643" v="1919" actId="571"/>
          <ac:spMkLst>
            <pc:docMk/>
            <pc:sldMk cId="3834802584" sldId="304"/>
            <ac:spMk id="23" creationId="{48718871-61F5-45EC-B3EE-4408DBBC53FA}"/>
          </ac:spMkLst>
        </pc:spChg>
        <pc:picChg chg="add mod">
          <ac:chgData name="linyd@gcu.edu.cn" userId="b8e7e040dcb4f74d" providerId="LiveId" clId="{C0699B5E-856A-43D0-919D-FA78BC5D0687}" dt="2022-02-13T03:36:00.563" v="1901" actId="1076"/>
          <ac:picMkLst>
            <pc:docMk/>
            <pc:sldMk cId="3834802584" sldId="304"/>
            <ac:picMk id="5" creationId="{5268B0BB-D15B-4DCD-8409-D2172C8C3354}"/>
          </ac:picMkLst>
        </pc:picChg>
      </pc:sldChg>
      <pc:sldChg chg="addSp delSp modSp new mod">
        <pc:chgData name="linyd@gcu.edu.cn" userId="b8e7e040dcb4f74d" providerId="LiveId" clId="{C0699B5E-856A-43D0-919D-FA78BC5D0687}" dt="2022-02-13T05:36:28.766" v="2256" actId="20577"/>
        <pc:sldMkLst>
          <pc:docMk/>
          <pc:sldMk cId="909420537" sldId="305"/>
        </pc:sldMkLst>
        <pc:spChg chg="mod">
          <ac:chgData name="linyd@gcu.edu.cn" userId="b8e7e040dcb4f74d" providerId="LiveId" clId="{C0699B5E-856A-43D0-919D-FA78BC5D0687}" dt="2022-02-13T03:38:17.070" v="1941" actId="20577"/>
          <ac:spMkLst>
            <pc:docMk/>
            <pc:sldMk cId="909420537" sldId="305"/>
            <ac:spMk id="2" creationId="{25824EC4-6C89-4BF5-A170-2FA20BD3AB33}"/>
          </ac:spMkLst>
        </pc:spChg>
        <pc:spChg chg="mod">
          <ac:chgData name="linyd@gcu.edu.cn" userId="b8e7e040dcb4f74d" providerId="LiveId" clId="{C0699B5E-856A-43D0-919D-FA78BC5D0687}" dt="2022-02-13T05:36:28.766" v="2256" actId="20577"/>
          <ac:spMkLst>
            <pc:docMk/>
            <pc:sldMk cId="909420537" sldId="305"/>
            <ac:spMk id="3" creationId="{7A933C63-BEFB-4B97-B681-707AD28BE20B}"/>
          </ac:spMkLst>
        </pc:spChg>
        <pc:graphicFrameChg chg="add del mod modGraphic">
          <ac:chgData name="linyd@gcu.edu.cn" userId="b8e7e040dcb4f74d" providerId="LiveId" clId="{C0699B5E-856A-43D0-919D-FA78BC5D0687}" dt="2022-02-13T05:33:30.588" v="2030" actId="478"/>
          <ac:graphicFrameMkLst>
            <pc:docMk/>
            <pc:sldMk cId="909420537" sldId="305"/>
            <ac:graphicFrameMk id="4" creationId="{8AEC48ED-DEA9-444E-902B-269B5CD7DBFA}"/>
          </ac:graphicFrameMkLst>
        </pc:graphicFrameChg>
      </pc:sldChg>
      <pc:sldChg chg="addSp modSp new mod modAnim">
        <pc:chgData name="linyd@gcu.edu.cn" userId="b8e7e040dcb4f74d" providerId="LiveId" clId="{C0699B5E-856A-43D0-919D-FA78BC5D0687}" dt="2022-02-13T05:42:49.878" v="2391" actId="20577"/>
        <pc:sldMkLst>
          <pc:docMk/>
          <pc:sldMk cId="4275752152" sldId="306"/>
        </pc:sldMkLst>
        <pc:spChg chg="mod">
          <ac:chgData name="linyd@gcu.edu.cn" userId="b8e7e040dcb4f74d" providerId="LiveId" clId="{C0699B5E-856A-43D0-919D-FA78BC5D0687}" dt="2022-02-13T05:36:38.617" v="2278" actId="20577"/>
          <ac:spMkLst>
            <pc:docMk/>
            <pc:sldMk cId="4275752152" sldId="306"/>
            <ac:spMk id="2" creationId="{CF2A88C8-1A8A-4546-8008-619E07877E90}"/>
          </ac:spMkLst>
        </pc:spChg>
        <pc:spChg chg="mod">
          <ac:chgData name="linyd@gcu.edu.cn" userId="b8e7e040dcb4f74d" providerId="LiveId" clId="{C0699B5E-856A-43D0-919D-FA78BC5D0687}" dt="2022-02-13T05:37:13.815" v="2297" actId="20577"/>
          <ac:spMkLst>
            <pc:docMk/>
            <pc:sldMk cId="4275752152" sldId="306"/>
            <ac:spMk id="3" creationId="{2E0F6216-F3D2-4712-97FC-C53E9863A02F}"/>
          </ac:spMkLst>
        </pc:spChg>
        <pc:spChg chg="add mod">
          <ac:chgData name="linyd@gcu.edu.cn" userId="b8e7e040dcb4f74d" providerId="LiveId" clId="{C0699B5E-856A-43D0-919D-FA78BC5D0687}" dt="2022-02-13T05:41:01.256" v="2311" actId="1582"/>
          <ac:spMkLst>
            <pc:docMk/>
            <pc:sldMk cId="4275752152" sldId="306"/>
            <ac:spMk id="5" creationId="{879D2E0C-B6A5-437B-BED8-7AA494A3E712}"/>
          </ac:spMkLst>
        </pc:spChg>
        <pc:spChg chg="add mod">
          <ac:chgData name="linyd@gcu.edu.cn" userId="b8e7e040dcb4f74d" providerId="LiveId" clId="{C0699B5E-856A-43D0-919D-FA78BC5D0687}" dt="2022-02-13T05:42:49.878" v="2391" actId="20577"/>
          <ac:spMkLst>
            <pc:docMk/>
            <pc:sldMk cId="4275752152" sldId="306"/>
            <ac:spMk id="6" creationId="{85467D20-8281-4589-AD1A-6575D8A99FBB}"/>
          </ac:spMkLst>
        </pc:spChg>
        <pc:picChg chg="add mod">
          <ac:chgData name="linyd@gcu.edu.cn" userId="b8e7e040dcb4f74d" providerId="LiveId" clId="{C0699B5E-856A-43D0-919D-FA78BC5D0687}" dt="2022-02-13T05:37:58.707" v="2306" actId="1076"/>
          <ac:picMkLst>
            <pc:docMk/>
            <pc:sldMk cId="4275752152" sldId="306"/>
            <ac:picMk id="4" creationId="{104BA453-4F25-47D2-ACE8-96C793B97383}"/>
          </ac:picMkLst>
        </pc:picChg>
      </pc:sldChg>
      <pc:sldChg chg="addSp modSp new mod">
        <pc:chgData name="linyd@gcu.edu.cn" userId="b8e7e040dcb4f74d" providerId="LiveId" clId="{C0699B5E-856A-43D0-919D-FA78BC5D0687}" dt="2022-02-13T05:45:14.152" v="2424" actId="1582"/>
        <pc:sldMkLst>
          <pc:docMk/>
          <pc:sldMk cId="1787090018" sldId="307"/>
        </pc:sldMkLst>
        <pc:spChg chg="mod">
          <ac:chgData name="linyd@gcu.edu.cn" userId="b8e7e040dcb4f74d" providerId="LiveId" clId="{C0699B5E-856A-43D0-919D-FA78BC5D0687}" dt="2022-02-13T05:43:04.773" v="2393"/>
          <ac:spMkLst>
            <pc:docMk/>
            <pc:sldMk cId="1787090018" sldId="307"/>
            <ac:spMk id="2" creationId="{931AA2C3-A50D-4B7C-A989-F376452DC0DB}"/>
          </ac:spMkLst>
        </pc:spChg>
        <pc:spChg chg="mod">
          <ac:chgData name="linyd@gcu.edu.cn" userId="b8e7e040dcb4f74d" providerId="LiveId" clId="{C0699B5E-856A-43D0-919D-FA78BC5D0687}" dt="2022-02-13T05:43:33.265" v="2414" actId="6549"/>
          <ac:spMkLst>
            <pc:docMk/>
            <pc:sldMk cId="1787090018" sldId="307"/>
            <ac:spMk id="3" creationId="{AC707BEF-F2F1-4F33-BBFF-26603B38C134}"/>
          </ac:spMkLst>
        </pc:spChg>
        <pc:spChg chg="add mod">
          <ac:chgData name="linyd@gcu.edu.cn" userId="b8e7e040dcb4f74d" providerId="LiveId" clId="{C0699B5E-856A-43D0-919D-FA78BC5D0687}" dt="2022-02-13T05:45:14.152" v="2424" actId="1582"/>
          <ac:spMkLst>
            <pc:docMk/>
            <pc:sldMk cId="1787090018" sldId="307"/>
            <ac:spMk id="5" creationId="{4059863C-049F-4C52-B665-DDBA59DB7BD5}"/>
          </ac:spMkLst>
        </pc:spChg>
        <pc:picChg chg="add mod">
          <ac:chgData name="linyd@gcu.edu.cn" userId="b8e7e040dcb4f74d" providerId="LiveId" clId="{C0699B5E-856A-43D0-919D-FA78BC5D0687}" dt="2022-02-13T05:44:01.619" v="2420" actId="1076"/>
          <ac:picMkLst>
            <pc:docMk/>
            <pc:sldMk cId="1787090018" sldId="307"/>
            <ac:picMk id="4" creationId="{8A6FAC2B-63FA-472C-B81B-2CC668E0EC47}"/>
          </ac:picMkLst>
        </pc:picChg>
      </pc:sldChg>
      <pc:sldChg chg="addSp delSp modSp new mod modAnim">
        <pc:chgData name="linyd@gcu.edu.cn" userId="b8e7e040dcb4f74d" providerId="LiveId" clId="{C0699B5E-856A-43D0-919D-FA78BC5D0687}" dt="2022-02-13T07:13:50.737" v="3458" actId="478"/>
        <pc:sldMkLst>
          <pc:docMk/>
          <pc:sldMk cId="805069427" sldId="308"/>
        </pc:sldMkLst>
        <pc:spChg chg="mod">
          <ac:chgData name="linyd@gcu.edu.cn" userId="b8e7e040dcb4f74d" providerId="LiveId" clId="{C0699B5E-856A-43D0-919D-FA78BC5D0687}" dt="2022-02-13T05:45:46.914" v="2426"/>
          <ac:spMkLst>
            <pc:docMk/>
            <pc:sldMk cId="805069427" sldId="308"/>
            <ac:spMk id="2" creationId="{885E15E5-824A-4910-91C0-CC84DB19355E}"/>
          </ac:spMkLst>
        </pc:spChg>
        <pc:spChg chg="mod">
          <ac:chgData name="linyd@gcu.edu.cn" userId="b8e7e040dcb4f74d" providerId="LiveId" clId="{C0699B5E-856A-43D0-919D-FA78BC5D0687}" dt="2022-02-13T07:00:32.276" v="3191" actId="207"/>
          <ac:spMkLst>
            <pc:docMk/>
            <pc:sldMk cId="805069427" sldId="308"/>
            <ac:spMk id="3" creationId="{9C0703E2-59B2-477F-9BE9-47DC9E717DC1}"/>
          </ac:spMkLst>
        </pc:spChg>
        <pc:spChg chg="add del mod">
          <ac:chgData name="linyd@gcu.edu.cn" userId="b8e7e040dcb4f74d" providerId="LiveId" clId="{C0699B5E-856A-43D0-919D-FA78BC5D0687}" dt="2022-02-13T07:13:50.737" v="3458" actId="478"/>
          <ac:spMkLst>
            <pc:docMk/>
            <pc:sldMk cId="805069427" sldId="308"/>
            <ac:spMk id="5" creationId="{CE9262DF-796D-457F-9799-92E63587A4E3}"/>
          </ac:spMkLst>
        </pc:spChg>
        <pc:picChg chg="add mod">
          <ac:chgData name="linyd@gcu.edu.cn" userId="b8e7e040dcb4f74d" providerId="LiveId" clId="{C0699B5E-856A-43D0-919D-FA78BC5D0687}" dt="2022-02-13T05:54:59.507" v="2488" actId="1076"/>
          <ac:picMkLst>
            <pc:docMk/>
            <pc:sldMk cId="805069427" sldId="308"/>
            <ac:picMk id="4" creationId="{397B8239-EBC0-4FA7-BFAC-41B3EE2736D4}"/>
          </ac:picMkLst>
        </pc:picChg>
      </pc:sldChg>
      <pc:sldChg chg="addSp delSp modSp new mod delAnim modAnim">
        <pc:chgData name="linyd@gcu.edu.cn" userId="b8e7e040dcb4f74d" providerId="LiveId" clId="{C0699B5E-856A-43D0-919D-FA78BC5D0687}" dt="2022-02-13T07:50:33.022" v="4482" actId="20577"/>
        <pc:sldMkLst>
          <pc:docMk/>
          <pc:sldMk cId="1035056879" sldId="309"/>
        </pc:sldMkLst>
        <pc:spChg chg="mod">
          <ac:chgData name="linyd@gcu.edu.cn" userId="b8e7e040dcb4f74d" providerId="LiveId" clId="{C0699B5E-856A-43D0-919D-FA78BC5D0687}" dt="2022-02-13T06:16:52.125" v="2510" actId="20577"/>
          <ac:spMkLst>
            <pc:docMk/>
            <pc:sldMk cId="1035056879" sldId="309"/>
            <ac:spMk id="2" creationId="{592CF7A5-BFF7-4A0C-8F0D-10E6BE50915B}"/>
          </ac:spMkLst>
        </pc:spChg>
        <pc:spChg chg="mod">
          <ac:chgData name="linyd@gcu.edu.cn" userId="b8e7e040dcb4f74d" providerId="LiveId" clId="{C0699B5E-856A-43D0-919D-FA78BC5D0687}" dt="2022-02-13T07:50:33.022" v="4482" actId="20577"/>
          <ac:spMkLst>
            <pc:docMk/>
            <pc:sldMk cId="1035056879" sldId="309"/>
            <ac:spMk id="3" creationId="{8C502199-D0D6-496E-B020-1C223FEE11E6}"/>
          </ac:spMkLst>
        </pc:spChg>
        <pc:spChg chg="add mod">
          <ac:chgData name="linyd@gcu.edu.cn" userId="b8e7e040dcb4f74d" providerId="LiveId" clId="{C0699B5E-856A-43D0-919D-FA78BC5D0687}" dt="2022-02-13T07:17:44.283" v="3634" actId="1076"/>
          <ac:spMkLst>
            <pc:docMk/>
            <pc:sldMk cId="1035056879" sldId="309"/>
            <ac:spMk id="13" creationId="{663F9126-38B2-406B-8FA5-72A8CB1F63CC}"/>
          </ac:spMkLst>
        </pc:spChg>
        <pc:spChg chg="add mod">
          <ac:chgData name="linyd@gcu.edu.cn" userId="b8e7e040dcb4f74d" providerId="LiveId" clId="{C0699B5E-856A-43D0-919D-FA78BC5D0687}" dt="2022-02-13T07:17:44.283" v="3634" actId="1076"/>
          <ac:spMkLst>
            <pc:docMk/>
            <pc:sldMk cId="1035056879" sldId="309"/>
            <ac:spMk id="14" creationId="{68B911D9-F4AA-4BB9-8A9E-2CFF3F01BFB4}"/>
          </ac:spMkLst>
        </pc:spChg>
        <pc:spChg chg="add mod">
          <ac:chgData name="linyd@gcu.edu.cn" userId="b8e7e040dcb4f74d" providerId="LiveId" clId="{C0699B5E-856A-43D0-919D-FA78BC5D0687}" dt="2022-02-13T06:29:01.067" v="3096" actId="14100"/>
          <ac:spMkLst>
            <pc:docMk/>
            <pc:sldMk cId="1035056879" sldId="309"/>
            <ac:spMk id="19" creationId="{398F2EA0-BA89-4732-8FCA-5FA9CBC57BB9}"/>
          </ac:spMkLst>
        </pc:spChg>
        <pc:spChg chg="add del mod">
          <ac:chgData name="linyd@gcu.edu.cn" userId="b8e7e040dcb4f74d" providerId="LiveId" clId="{C0699B5E-856A-43D0-919D-FA78BC5D0687}" dt="2022-02-13T07:17:37.568" v="3633" actId="478"/>
          <ac:spMkLst>
            <pc:docMk/>
            <pc:sldMk cId="1035056879" sldId="309"/>
            <ac:spMk id="20" creationId="{8AF2172C-2B5F-4255-971C-93ACD3A4DF92}"/>
          </ac:spMkLst>
        </pc:spChg>
        <pc:picChg chg="add mod">
          <ac:chgData name="linyd@gcu.edu.cn" userId="b8e7e040dcb4f74d" providerId="LiveId" clId="{C0699B5E-856A-43D0-919D-FA78BC5D0687}" dt="2022-02-13T07:17:44.283" v="3634" actId="1076"/>
          <ac:picMkLst>
            <pc:docMk/>
            <pc:sldMk cId="1035056879" sldId="309"/>
            <ac:picMk id="12" creationId="{8C22C252-7F83-48EC-844C-31C8526DE287}"/>
          </ac:picMkLst>
        </pc:picChg>
        <pc:picChg chg="add del mod">
          <ac:chgData name="linyd@gcu.edu.cn" userId="b8e7e040dcb4f74d" providerId="LiveId" clId="{C0699B5E-856A-43D0-919D-FA78BC5D0687}" dt="2022-02-13T07:17:37.568" v="3633" actId="478"/>
          <ac:picMkLst>
            <pc:docMk/>
            <pc:sldMk cId="1035056879" sldId="309"/>
            <ac:picMk id="18" creationId="{6271E278-5BF3-47BF-8D76-901F99B2C315}"/>
          </ac:picMkLst>
        </pc:picChg>
        <pc:cxnChg chg="add del mod">
          <ac:chgData name="linyd@gcu.edu.cn" userId="b8e7e040dcb4f74d" providerId="LiveId" clId="{C0699B5E-856A-43D0-919D-FA78BC5D0687}" dt="2022-02-13T07:15:29.800" v="3461" actId="478"/>
          <ac:cxnSpMkLst>
            <pc:docMk/>
            <pc:sldMk cId="1035056879" sldId="309"/>
            <ac:cxnSpMk id="5" creationId="{CA2AF82E-18AD-4A74-ACD8-765F754345EE}"/>
          </ac:cxnSpMkLst>
        </pc:cxnChg>
        <pc:cxnChg chg="add del mod">
          <ac:chgData name="linyd@gcu.edu.cn" userId="b8e7e040dcb4f74d" providerId="LiveId" clId="{C0699B5E-856A-43D0-919D-FA78BC5D0687}" dt="2022-02-13T07:15:27.157" v="3459" actId="478"/>
          <ac:cxnSpMkLst>
            <pc:docMk/>
            <pc:sldMk cId="1035056879" sldId="309"/>
            <ac:cxnSpMk id="7" creationId="{176E92E6-C358-43AD-8547-A156738056ED}"/>
          </ac:cxnSpMkLst>
        </pc:cxnChg>
        <pc:cxnChg chg="add del mod">
          <ac:chgData name="linyd@gcu.edu.cn" userId="b8e7e040dcb4f74d" providerId="LiveId" clId="{C0699B5E-856A-43D0-919D-FA78BC5D0687}" dt="2022-02-13T07:15:28.230" v="3460" actId="478"/>
          <ac:cxnSpMkLst>
            <pc:docMk/>
            <pc:sldMk cId="1035056879" sldId="309"/>
            <ac:cxnSpMk id="8" creationId="{ABE1EC09-0B47-46D4-A22C-607F92690797}"/>
          </ac:cxnSpMkLst>
        </pc:cxnChg>
        <pc:cxnChg chg="add mod">
          <ac:chgData name="linyd@gcu.edu.cn" userId="b8e7e040dcb4f74d" providerId="LiveId" clId="{C0699B5E-856A-43D0-919D-FA78BC5D0687}" dt="2022-02-13T07:17:44.283" v="3634" actId="1076"/>
          <ac:cxnSpMkLst>
            <pc:docMk/>
            <pc:sldMk cId="1035056879" sldId="309"/>
            <ac:cxnSpMk id="16" creationId="{CB8B45BC-CCB1-46BF-B3C6-74956FA54DE4}"/>
          </ac:cxnSpMkLst>
        </pc:cxnChg>
        <pc:cxnChg chg="add del mod">
          <ac:chgData name="linyd@gcu.edu.cn" userId="b8e7e040dcb4f74d" providerId="LiveId" clId="{C0699B5E-856A-43D0-919D-FA78BC5D0687}" dt="2022-02-13T07:17:37.568" v="3633" actId="478"/>
          <ac:cxnSpMkLst>
            <pc:docMk/>
            <pc:sldMk cId="1035056879" sldId="309"/>
            <ac:cxnSpMk id="21" creationId="{4077FAD4-0738-4922-BD0D-B713B088EFB4}"/>
          </ac:cxnSpMkLst>
        </pc:cxnChg>
      </pc:sldChg>
      <pc:sldChg chg="addSp delSp modSp new mod modAnim">
        <pc:chgData name="linyd@gcu.edu.cn" userId="b8e7e040dcb4f74d" providerId="LiveId" clId="{C0699B5E-856A-43D0-919D-FA78BC5D0687}" dt="2022-02-13T07:31:38.114" v="4079"/>
        <pc:sldMkLst>
          <pc:docMk/>
          <pc:sldMk cId="4114630574" sldId="310"/>
        </pc:sldMkLst>
        <pc:spChg chg="mod">
          <ac:chgData name="linyd@gcu.edu.cn" userId="b8e7e040dcb4f74d" providerId="LiveId" clId="{C0699B5E-856A-43D0-919D-FA78BC5D0687}" dt="2022-02-13T06:31:53.020" v="3188"/>
          <ac:spMkLst>
            <pc:docMk/>
            <pc:sldMk cId="4114630574" sldId="310"/>
            <ac:spMk id="2" creationId="{0E6D8E94-9465-4515-BE54-1F048646E5F6}"/>
          </ac:spMkLst>
        </pc:spChg>
        <pc:spChg chg="mod">
          <ac:chgData name="linyd@gcu.edu.cn" userId="b8e7e040dcb4f74d" providerId="LiveId" clId="{C0699B5E-856A-43D0-919D-FA78BC5D0687}" dt="2022-02-13T07:25:55.439" v="3998" actId="1076"/>
          <ac:spMkLst>
            <pc:docMk/>
            <pc:sldMk cId="4114630574" sldId="310"/>
            <ac:spMk id="3" creationId="{7E50CD21-C2E3-43AA-A7AA-2E97AB40E7A6}"/>
          </ac:spMkLst>
        </pc:spChg>
        <pc:spChg chg="add mod">
          <ac:chgData name="linyd@gcu.edu.cn" userId="b8e7e040dcb4f74d" providerId="LiveId" clId="{C0699B5E-856A-43D0-919D-FA78BC5D0687}" dt="2022-02-13T07:22:45.787" v="3889" actId="1076"/>
          <ac:spMkLst>
            <pc:docMk/>
            <pc:sldMk cId="4114630574" sldId="310"/>
            <ac:spMk id="5" creationId="{AE088EFE-340F-4C5B-9DF1-86F29A7E568A}"/>
          </ac:spMkLst>
        </pc:spChg>
        <pc:spChg chg="add mod">
          <ac:chgData name="linyd@gcu.edu.cn" userId="b8e7e040dcb4f74d" providerId="LiveId" clId="{C0699B5E-856A-43D0-919D-FA78BC5D0687}" dt="2022-02-13T07:23:02.053" v="3898" actId="207"/>
          <ac:spMkLst>
            <pc:docMk/>
            <pc:sldMk cId="4114630574" sldId="310"/>
            <ac:spMk id="6" creationId="{F54DA1F8-809C-4C66-86AD-E1882BC2DA23}"/>
          </ac:spMkLst>
        </pc:spChg>
        <pc:spChg chg="add mod">
          <ac:chgData name="linyd@gcu.edu.cn" userId="b8e7e040dcb4f74d" providerId="LiveId" clId="{C0699B5E-856A-43D0-919D-FA78BC5D0687}" dt="2022-02-13T07:23:20.649" v="3903"/>
          <ac:spMkLst>
            <pc:docMk/>
            <pc:sldMk cId="4114630574" sldId="310"/>
            <ac:spMk id="9" creationId="{DB4F2F8E-5765-4CDC-8C1B-1A77ECB6F001}"/>
          </ac:spMkLst>
        </pc:spChg>
        <pc:spChg chg="add mod">
          <ac:chgData name="linyd@gcu.edu.cn" userId="b8e7e040dcb4f74d" providerId="LiveId" clId="{C0699B5E-856A-43D0-919D-FA78BC5D0687}" dt="2022-02-13T07:23:36.227" v="3908" actId="1582"/>
          <ac:spMkLst>
            <pc:docMk/>
            <pc:sldMk cId="4114630574" sldId="310"/>
            <ac:spMk id="10" creationId="{1C47160C-741A-4D60-942D-6CCA9F3B54E5}"/>
          </ac:spMkLst>
        </pc:spChg>
        <pc:spChg chg="add mod">
          <ac:chgData name="linyd@gcu.edu.cn" userId="b8e7e040dcb4f74d" providerId="LiveId" clId="{C0699B5E-856A-43D0-919D-FA78BC5D0687}" dt="2022-02-13T07:24:22.474" v="3926" actId="313"/>
          <ac:spMkLst>
            <pc:docMk/>
            <pc:sldMk cId="4114630574" sldId="310"/>
            <ac:spMk id="11" creationId="{E8FF7E33-13D8-401C-8024-054AE6EEE081}"/>
          </ac:spMkLst>
        </pc:spChg>
        <pc:spChg chg="add mod">
          <ac:chgData name="linyd@gcu.edu.cn" userId="b8e7e040dcb4f74d" providerId="LiveId" clId="{C0699B5E-856A-43D0-919D-FA78BC5D0687}" dt="2022-02-13T07:25:01.643" v="3974" actId="14100"/>
          <ac:spMkLst>
            <pc:docMk/>
            <pc:sldMk cId="4114630574" sldId="310"/>
            <ac:spMk id="12" creationId="{88373073-0915-4686-9D32-0C130B93D2A9}"/>
          </ac:spMkLst>
        </pc:spChg>
        <pc:spChg chg="add mod">
          <ac:chgData name="linyd@gcu.edu.cn" userId="b8e7e040dcb4f74d" providerId="LiveId" clId="{C0699B5E-856A-43D0-919D-FA78BC5D0687}" dt="2022-02-13T07:27:13.531" v="4008" actId="1035"/>
          <ac:spMkLst>
            <pc:docMk/>
            <pc:sldMk cId="4114630574" sldId="310"/>
            <ac:spMk id="13" creationId="{CDDD38EE-3186-4819-8085-338A44C03F14}"/>
          </ac:spMkLst>
        </pc:spChg>
        <pc:spChg chg="add mod">
          <ac:chgData name="linyd@gcu.edu.cn" userId="b8e7e040dcb4f74d" providerId="LiveId" clId="{C0699B5E-856A-43D0-919D-FA78BC5D0687}" dt="2022-02-13T07:29:37.203" v="4023" actId="20577"/>
          <ac:spMkLst>
            <pc:docMk/>
            <pc:sldMk cId="4114630574" sldId="310"/>
            <ac:spMk id="14" creationId="{58E23DEF-26ED-4C40-BA47-FBBC0DD857C1}"/>
          </ac:spMkLst>
        </pc:spChg>
        <pc:spChg chg="add mod">
          <ac:chgData name="linyd@gcu.edu.cn" userId="b8e7e040dcb4f74d" providerId="LiveId" clId="{C0699B5E-856A-43D0-919D-FA78BC5D0687}" dt="2022-02-13T07:25:49.124" v="3995" actId="571"/>
          <ac:spMkLst>
            <pc:docMk/>
            <pc:sldMk cId="4114630574" sldId="310"/>
            <ac:spMk id="15" creationId="{96622CC6-E9C7-4475-BF08-08BBA8BA6B45}"/>
          </ac:spMkLst>
        </pc:spChg>
        <pc:spChg chg="add mod">
          <ac:chgData name="linyd@gcu.edu.cn" userId="b8e7e040dcb4f74d" providerId="LiveId" clId="{C0699B5E-856A-43D0-919D-FA78BC5D0687}" dt="2022-02-13T07:25:54.971" v="3997" actId="14100"/>
          <ac:spMkLst>
            <pc:docMk/>
            <pc:sldMk cId="4114630574" sldId="310"/>
            <ac:spMk id="16" creationId="{CA7DD0C3-B40D-420E-AA5C-55613D01CD8A}"/>
          </ac:spMkLst>
        </pc:spChg>
        <pc:spChg chg="add mod ord">
          <ac:chgData name="linyd@gcu.edu.cn" userId="b8e7e040dcb4f74d" providerId="LiveId" clId="{C0699B5E-856A-43D0-919D-FA78BC5D0687}" dt="2022-02-13T07:29:31.599" v="4021" actId="167"/>
          <ac:spMkLst>
            <pc:docMk/>
            <pc:sldMk cId="4114630574" sldId="310"/>
            <ac:spMk id="17" creationId="{27794F83-0192-4F6D-805D-9ABF8174830B}"/>
          </ac:spMkLst>
        </pc:spChg>
        <pc:spChg chg="add mod">
          <ac:chgData name="linyd@gcu.edu.cn" userId="b8e7e040dcb4f74d" providerId="LiveId" clId="{C0699B5E-856A-43D0-919D-FA78BC5D0687}" dt="2022-02-13T07:29:55.112" v="4025" actId="20577"/>
          <ac:spMkLst>
            <pc:docMk/>
            <pc:sldMk cId="4114630574" sldId="310"/>
            <ac:spMk id="18" creationId="{45B51364-DC00-4B59-AEFE-54198CD88093}"/>
          </ac:spMkLst>
        </pc:spChg>
        <pc:spChg chg="add mod">
          <ac:chgData name="linyd@gcu.edu.cn" userId="b8e7e040dcb4f74d" providerId="LiveId" clId="{C0699B5E-856A-43D0-919D-FA78BC5D0687}" dt="2022-02-13T07:30:13.148" v="4026" actId="571"/>
          <ac:spMkLst>
            <pc:docMk/>
            <pc:sldMk cId="4114630574" sldId="310"/>
            <ac:spMk id="19" creationId="{4617A2AE-7E86-4C8D-8828-13DED83559D4}"/>
          </ac:spMkLst>
        </pc:spChg>
        <pc:spChg chg="add mod">
          <ac:chgData name="linyd@gcu.edu.cn" userId="b8e7e040dcb4f74d" providerId="LiveId" clId="{C0699B5E-856A-43D0-919D-FA78BC5D0687}" dt="2022-02-13T07:30:30.786" v="4029"/>
          <ac:spMkLst>
            <pc:docMk/>
            <pc:sldMk cId="4114630574" sldId="310"/>
            <ac:spMk id="20" creationId="{316A4D5A-352A-451F-AA0A-408F9F9A1E8F}"/>
          </ac:spMkLst>
        </pc:spChg>
        <pc:spChg chg="add mod">
          <ac:chgData name="linyd@gcu.edu.cn" userId="b8e7e040dcb4f74d" providerId="LiveId" clId="{C0699B5E-856A-43D0-919D-FA78BC5D0687}" dt="2022-02-13T07:30:38.372" v="4030" actId="571"/>
          <ac:spMkLst>
            <pc:docMk/>
            <pc:sldMk cId="4114630574" sldId="310"/>
            <ac:spMk id="21" creationId="{2A875CBD-50CA-492E-969F-E67B5D7ED2EF}"/>
          </ac:spMkLst>
        </pc:spChg>
        <pc:spChg chg="add mod">
          <ac:chgData name="linyd@gcu.edu.cn" userId="b8e7e040dcb4f74d" providerId="LiveId" clId="{C0699B5E-856A-43D0-919D-FA78BC5D0687}" dt="2022-02-13T07:31:31.084" v="4078" actId="20577"/>
          <ac:spMkLst>
            <pc:docMk/>
            <pc:sldMk cId="4114630574" sldId="310"/>
            <ac:spMk id="22" creationId="{F83FF187-5755-4914-A836-B34ED738A796}"/>
          </ac:spMkLst>
        </pc:spChg>
        <pc:cxnChg chg="add del">
          <ac:chgData name="linyd@gcu.edu.cn" userId="b8e7e040dcb4f74d" providerId="LiveId" clId="{C0699B5E-856A-43D0-919D-FA78BC5D0687}" dt="2022-02-13T07:23:09.371" v="3900" actId="478"/>
          <ac:cxnSpMkLst>
            <pc:docMk/>
            <pc:sldMk cId="4114630574" sldId="310"/>
            <ac:cxnSpMk id="8" creationId="{3E2DBE6E-C7AB-4190-8514-D25F862567E7}"/>
          </ac:cxnSpMkLst>
        </pc:cxnChg>
      </pc:sldChg>
      <pc:sldChg chg="addSp delSp modSp add mod delAnim modAnim">
        <pc:chgData name="linyd@gcu.edu.cn" userId="b8e7e040dcb4f74d" providerId="LiveId" clId="{C0699B5E-856A-43D0-919D-FA78BC5D0687}" dt="2022-02-13T07:46:10.628" v="4473" actId="20577"/>
        <pc:sldMkLst>
          <pc:docMk/>
          <pc:sldMk cId="3401828724" sldId="311"/>
        </pc:sldMkLst>
        <pc:spChg chg="mod">
          <ac:chgData name="linyd@gcu.edu.cn" userId="b8e7e040dcb4f74d" providerId="LiveId" clId="{C0699B5E-856A-43D0-919D-FA78BC5D0687}" dt="2022-02-13T07:44:31.817" v="4463" actId="20577"/>
          <ac:spMkLst>
            <pc:docMk/>
            <pc:sldMk cId="3401828724" sldId="311"/>
            <ac:spMk id="2" creationId="{0E6D8E94-9465-4515-BE54-1F048646E5F6}"/>
          </ac:spMkLst>
        </pc:spChg>
        <pc:spChg chg="mod">
          <ac:chgData name="linyd@gcu.edu.cn" userId="b8e7e040dcb4f74d" providerId="LiveId" clId="{C0699B5E-856A-43D0-919D-FA78BC5D0687}" dt="2022-02-13T07:42:34.802" v="4429" actId="20577"/>
          <ac:spMkLst>
            <pc:docMk/>
            <pc:sldMk cId="3401828724" sldId="311"/>
            <ac:spMk id="3" creationId="{7E50CD21-C2E3-43AA-A7AA-2E97AB40E7A6}"/>
          </ac:spMkLst>
        </pc:spChg>
        <pc:spChg chg="add mod">
          <ac:chgData name="linyd@gcu.edu.cn" userId="b8e7e040dcb4f74d" providerId="LiveId" clId="{C0699B5E-856A-43D0-919D-FA78BC5D0687}" dt="2022-02-13T07:46:10.628" v="4473" actId="20577"/>
          <ac:spMkLst>
            <pc:docMk/>
            <pc:sldMk cId="3401828724" sldId="311"/>
            <ac:spMk id="4" creationId="{6E2F3FB0-4B7B-42BF-8560-5C3D918AD383}"/>
          </ac:spMkLst>
        </pc:spChg>
        <pc:spChg chg="del mod">
          <ac:chgData name="linyd@gcu.edu.cn" userId="b8e7e040dcb4f74d" providerId="LiveId" clId="{C0699B5E-856A-43D0-919D-FA78BC5D0687}" dt="2022-02-13T07:40:29.124" v="4236" actId="478"/>
          <ac:spMkLst>
            <pc:docMk/>
            <pc:sldMk cId="3401828724" sldId="311"/>
            <ac:spMk id="5" creationId="{AE088EFE-340F-4C5B-9DF1-86F29A7E568A}"/>
          </ac:spMkLst>
        </pc:spChg>
        <pc:spChg chg="del mod">
          <ac:chgData name="linyd@gcu.edu.cn" userId="b8e7e040dcb4f74d" providerId="LiveId" clId="{C0699B5E-856A-43D0-919D-FA78BC5D0687}" dt="2022-02-13T07:40:29.124" v="4236" actId="478"/>
          <ac:spMkLst>
            <pc:docMk/>
            <pc:sldMk cId="3401828724" sldId="311"/>
            <ac:spMk id="6" creationId="{F54DA1F8-809C-4C66-86AD-E1882BC2DA23}"/>
          </ac:spMkLst>
        </pc:spChg>
        <pc:spChg chg="del">
          <ac:chgData name="linyd@gcu.edu.cn" userId="b8e7e040dcb4f74d" providerId="LiveId" clId="{C0699B5E-856A-43D0-919D-FA78BC5D0687}" dt="2022-02-13T07:33:49.715" v="4103" actId="478"/>
          <ac:spMkLst>
            <pc:docMk/>
            <pc:sldMk cId="3401828724" sldId="311"/>
            <ac:spMk id="9" creationId="{DB4F2F8E-5765-4CDC-8C1B-1A77ECB6F001}"/>
          </ac:spMkLst>
        </pc:spChg>
        <pc:spChg chg="del mod">
          <ac:chgData name="linyd@gcu.edu.cn" userId="b8e7e040dcb4f74d" providerId="LiveId" clId="{C0699B5E-856A-43D0-919D-FA78BC5D0687}" dt="2022-02-13T07:40:29.124" v="4236" actId="478"/>
          <ac:spMkLst>
            <pc:docMk/>
            <pc:sldMk cId="3401828724" sldId="311"/>
            <ac:spMk id="10" creationId="{1C47160C-741A-4D60-942D-6CCA9F3B54E5}"/>
          </ac:spMkLst>
        </pc:spChg>
        <pc:spChg chg="del mod">
          <ac:chgData name="linyd@gcu.edu.cn" userId="b8e7e040dcb4f74d" providerId="LiveId" clId="{C0699B5E-856A-43D0-919D-FA78BC5D0687}" dt="2022-02-13T07:40:29.124" v="4236" actId="478"/>
          <ac:spMkLst>
            <pc:docMk/>
            <pc:sldMk cId="3401828724" sldId="311"/>
            <ac:spMk id="11" creationId="{E8FF7E33-13D8-401C-8024-054AE6EEE081}"/>
          </ac:spMkLst>
        </pc:spChg>
        <pc:spChg chg="add del mod">
          <ac:chgData name="linyd@gcu.edu.cn" userId="b8e7e040dcb4f74d" providerId="LiveId" clId="{C0699B5E-856A-43D0-919D-FA78BC5D0687}" dt="2022-02-13T07:40:29.124" v="4236" actId="478"/>
          <ac:spMkLst>
            <pc:docMk/>
            <pc:sldMk cId="3401828724" sldId="311"/>
            <ac:spMk id="12" creationId="{88373073-0915-4686-9D32-0C130B93D2A9}"/>
          </ac:spMkLst>
        </pc:spChg>
        <pc:spChg chg="del">
          <ac:chgData name="linyd@gcu.edu.cn" userId="b8e7e040dcb4f74d" providerId="LiveId" clId="{C0699B5E-856A-43D0-919D-FA78BC5D0687}" dt="2022-02-13T07:33:13.369" v="4093" actId="478"/>
          <ac:spMkLst>
            <pc:docMk/>
            <pc:sldMk cId="3401828724" sldId="311"/>
            <ac:spMk id="13" creationId="{CDDD38EE-3186-4819-8085-338A44C03F14}"/>
          </ac:spMkLst>
        </pc:spChg>
        <pc:spChg chg="del ord">
          <ac:chgData name="linyd@gcu.edu.cn" userId="b8e7e040dcb4f74d" providerId="LiveId" clId="{C0699B5E-856A-43D0-919D-FA78BC5D0687}" dt="2022-02-13T07:40:29.124" v="4236" actId="478"/>
          <ac:spMkLst>
            <pc:docMk/>
            <pc:sldMk cId="3401828724" sldId="311"/>
            <ac:spMk id="14" creationId="{58E23DEF-26ED-4C40-BA47-FBBC0DD857C1}"/>
          </ac:spMkLst>
        </pc:spChg>
        <pc:spChg chg="del">
          <ac:chgData name="linyd@gcu.edu.cn" userId="b8e7e040dcb4f74d" providerId="LiveId" clId="{C0699B5E-856A-43D0-919D-FA78BC5D0687}" dt="2022-02-13T07:40:29.124" v="4236" actId="478"/>
          <ac:spMkLst>
            <pc:docMk/>
            <pc:sldMk cId="3401828724" sldId="311"/>
            <ac:spMk id="15" creationId="{96622CC6-E9C7-4475-BF08-08BBA8BA6B45}"/>
          </ac:spMkLst>
        </pc:spChg>
        <pc:spChg chg="del mod">
          <ac:chgData name="linyd@gcu.edu.cn" userId="b8e7e040dcb4f74d" providerId="LiveId" clId="{C0699B5E-856A-43D0-919D-FA78BC5D0687}" dt="2022-02-13T07:40:29.124" v="4236" actId="478"/>
          <ac:spMkLst>
            <pc:docMk/>
            <pc:sldMk cId="3401828724" sldId="311"/>
            <ac:spMk id="16" creationId="{CA7DD0C3-B40D-420E-AA5C-55613D01CD8A}"/>
          </ac:spMkLst>
        </pc:spChg>
        <pc:spChg chg="del">
          <ac:chgData name="linyd@gcu.edu.cn" userId="b8e7e040dcb4f74d" providerId="LiveId" clId="{C0699B5E-856A-43D0-919D-FA78BC5D0687}" dt="2022-02-13T07:35:33.620" v="4125" actId="478"/>
          <ac:spMkLst>
            <pc:docMk/>
            <pc:sldMk cId="3401828724" sldId="311"/>
            <ac:spMk id="17" creationId="{27794F83-0192-4F6D-805D-9ABF8174830B}"/>
          </ac:spMkLst>
        </pc:spChg>
        <pc:spChg chg="del">
          <ac:chgData name="linyd@gcu.edu.cn" userId="b8e7e040dcb4f74d" providerId="LiveId" clId="{C0699B5E-856A-43D0-919D-FA78BC5D0687}" dt="2022-02-13T07:40:29.124" v="4236" actId="478"/>
          <ac:spMkLst>
            <pc:docMk/>
            <pc:sldMk cId="3401828724" sldId="311"/>
            <ac:spMk id="18" creationId="{45B51364-DC00-4B59-AEFE-54198CD88093}"/>
          </ac:spMkLst>
        </pc:spChg>
        <pc:spChg chg="del">
          <ac:chgData name="linyd@gcu.edu.cn" userId="b8e7e040dcb4f74d" providerId="LiveId" clId="{C0699B5E-856A-43D0-919D-FA78BC5D0687}" dt="2022-02-13T07:40:29.124" v="4236" actId="478"/>
          <ac:spMkLst>
            <pc:docMk/>
            <pc:sldMk cId="3401828724" sldId="311"/>
            <ac:spMk id="19" creationId="{4617A2AE-7E86-4C8D-8828-13DED83559D4}"/>
          </ac:spMkLst>
        </pc:spChg>
        <pc:spChg chg="del">
          <ac:chgData name="linyd@gcu.edu.cn" userId="b8e7e040dcb4f74d" providerId="LiveId" clId="{C0699B5E-856A-43D0-919D-FA78BC5D0687}" dt="2022-02-13T07:40:29.124" v="4236" actId="478"/>
          <ac:spMkLst>
            <pc:docMk/>
            <pc:sldMk cId="3401828724" sldId="311"/>
            <ac:spMk id="20" creationId="{316A4D5A-352A-451F-AA0A-408F9F9A1E8F}"/>
          </ac:spMkLst>
        </pc:spChg>
        <pc:spChg chg="del">
          <ac:chgData name="linyd@gcu.edu.cn" userId="b8e7e040dcb4f74d" providerId="LiveId" clId="{C0699B5E-856A-43D0-919D-FA78BC5D0687}" dt="2022-02-13T07:40:29.124" v="4236" actId="478"/>
          <ac:spMkLst>
            <pc:docMk/>
            <pc:sldMk cId="3401828724" sldId="311"/>
            <ac:spMk id="21" creationId="{2A875CBD-50CA-492E-969F-E67B5D7ED2EF}"/>
          </ac:spMkLst>
        </pc:spChg>
        <pc:spChg chg="del">
          <ac:chgData name="linyd@gcu.edu.cn" userId="b8e7e040dcb4f74d" providerId="LiveId" clId="{C0699B5E-856A-43D0-919D-FA78BC5D0687}" dt="2022-02-13T07:40:29.124" v="4236" actId="478"/>
          <ac:spMkLst>
            <pc:docMk/>
            <pc:sldMk cId="3401828724" sldId="311"/>
            <ac:spMk id="22" creationId="{F83FF187-5755-4914-A836-B34ED738A796}"/>
          </ac:spMkLst>
        </pc:spChg>
        <pc:spChg chg="add del mod">
          <ac:chgData name="linyd@gcu.edu.cn" userId="b8e7e040dcb4f74d" providerId="LiveId" clId="{C0699B5E-856A-43D0-919D-FA78BC5D0687}" dt="2022-02-13T07:40:29.124" v="4236" actId="478"/>
          <ac:spMkLst>
            <pc:docMk/>
            <pc:sldMk cId="3401828724" sldId="311"/>
            <ac:spMk id="23" creationId="{62FCFDA4-8FE1-43D4-92C2-3FDD0E8FD078}"/>
          </ac:spMkLst>
        </pc:spChg>
        <pc:spChg chg="add del mod">
          <ac:chgData name="linyd@gcu.edu.cn" userId="b8e7e040dcb4f74d" providerId="LiveId" clId="{C0699B5E-856A-43D0-919D-FA78BC5D0687}" dt="2022-02-13T07:40:29.124" v="4236" actId="478"/>
          <ac:spMkLst>
            <pc:docMk/>
            <pc:sldMk cId="3401828724" sldId="311"/>
            <ac:spMk id="24" creationId="{818FA2AD-45A4-4A72-9DFD-8457D3A02A71}"/>
          </ac:spMkLst>
        </pc:spChg>
      </pc:sldChg>
      <pc:sldChg chg="delSp modSp add mod delAnim modAnim">
        <pc:chgData name="linyd@gcu.edu.cn" userId="b8e7e040dcb4f74d" providerId="LiveId" clId="{C0699B5E-856A-43D0-919D-FA78BC5D0687}" dt="2022-02-13T07:39:46.708" v="4234"/>
        <pc:sldMkLst>
          <pc:docMk/>
          <pc:sldMk cId="1052386759" sldId="312"/>
        </pc:sldMkLst>
        <pc:spChg chg="mod">
          <ac:chgData name="linyd@gcu.edu.cn" userId="b8e7e040dcb4f74d" providerId="LiveId" clId="{C0699B5E-856A-43D0-919D-FA78BC5D0687}" dt="2022-02-13T07:39:46.708" v="4234"/>
          <ac:spMkLst>
            <pc:docMk/>
            <pc:sldMk cId="1052386759" sldId="312"/>
            <ac:spMk id="3" creationId="{7E50CD21-C2E3-43AA-A7AA-2E97AB40E7A6}"/>
          </ac:spMkLst>
        </pc:spChg>
        <pc:spChg chg="mod">
          <ac:chgData name="linyd@gcu.edu.cn" userId="b8e7e040dcb4f74d" providerId="LiveId" clId="{C0699B5E-856A-43D0-919D-FA78BC5D0687}" dt="2022-02-13T07:37:12.844" v="4162" actId="20577"/>
          <ac:spMkLst>
            <pc:docMk/>
            <pc:sldMk cId="1052386759" sldId="312"/>
            <ac:spMk id="5" creationId="{AE088EFE-340F-4C5B-9DF1-86F29A7E568A}"/>
          </ac:spMkLst>
        </pc:spChg>
        <pc:spChg chg="mod">
          <ac:chgData name="linyd@gcu.edu.cn" userId="b8e7e040dcb4f74d" providerId="LiveId" clId="{C0699B5E-856A-43D0-919D-FA78BC5D0687}" dt="2022-02-13T07:37:16.891" v="4166" actId="20577"/>
          <ac:spMkLst>
            <pc:docMk/>
            <pc:sldMk cId="1052386759" sldId="312"/>
            <ac:spMk id="6" creationId="{F54DA1F8-809C-4C66-86AD-E1882BC2DA23}"/>
          </ac:spMkLst>
        </pc:spChg>
        <pc:spChg chg="mod">
          <ac:chgData name="linyd@gcu.edu.cn" userId="b8e7e040dcb4f74d" providerId="LiveId" clId="{C0699B5E-856A-43D0-919D-FA78BC5D0687}" dt="2022-02-13T07:36:52.634" v="4159" actId="1037"/>
          <ac:spMkLst>
            <pc:docMk/>
            <pc:sldMk cId="1052386759" sldId="312"/>
            <ac:spMk id="10" creationId="{1C47160C-741A-4D60-942D-6CCA9F3B54E5}"/>
          </ac:spMkLst>
        </pc:spChg>
        <pc:spChg chg="mod">
          <ac:chgData name="linyd@gcu.edu.cn" userId="b8e7e040dcb4f74d" providerId="LiveId" clId="{C0699B5E-856A-43D0-919D-FA78BC5D0687}" dt="2022-02-13T07:37:35.088" v="4169" actId="20577"/>
          <ac:spMkLst>
            <pc:docMk/>
            <pc:sldMk cId="1052386759" sldId="312"/>
            <ac:spMk id="11" creationId="{E8FF7E33-13D8-401C-8024-054AE6EEE081}"/>
          </ac:spMkLst>
        </pc:spChg>
        <pc:spChg chg="mod">
          <ac:chgData name="linyd@gcu.edu.cn" userId="b8e7e040dcb4f74d" providerId="LiveId" clId="{C0699B5E-856A-43D0-919D-FA78BC5D0687}" dt="2022-02-13T07:38:14.783" v="4220" actId="20577"/>
          <ac:spMkLst>
            <pc:docMk/>
            <pc:sldMk cId="1052386759" sldId="312"/>
            <ac:spMk id="12" creationId="{88373073-0915-4686-9D32-0C130B93D2A9}"/>
          </ac:spMkLst>
        </pc:spChg>
        <pc:spChg chg="del">
          <ac:chgData name="linyd@gcu.edu.cn" userId="b8e7e040dcb4f74d" providerId="LiveId" clId="{C0699B5E-856A-43D0-919D-FA78BC5D0687}" dt="2022-02-13T07:38:02.872" v="4193" actId="478"/>
          <ac:spMkLst>
            <pc:docMk/>
            <pc:sldMk cId="1052386759" sldId="312"/>
            <ac:spMk id="13" creationId="{CDDD38EE-3186-4819-8085-338A44C03F14}"/>
          </ac:spMkLst>
        </pc:spChg>
        <pc:spChg chg="ord">
          <ac:chgData name="linyd@gcu.edu.cn" userId="b8e7e040dcb4f74d" providerId="LiveId" clId="{C0699B5E-856A-43D0-919D-FA78BC5D0687}" dt="2022-02-13T07:37:57.696" v="4191" actId="167"/>
          <ac:spMkLst>
            <pc:docMk/>
            <pc:sldMk cId="1052386759" sldId="312"/>
            <ac:spMk id="14" creationId="{58E23DEF-26ED-4C40-BA47-FBBC0DD857C1}"/>
          </ac:spMkLst>
        </pc:spChg>
        <pc:spChg chg="mod">
          <ac:chgData name="linyd@gcu.edu.cn" userId="b8e7e040dcb4f74d" providerId="LiveId" clId="{C0699B5E-856A-43D0-919D-FA78BC5D0687}" dt="2022-02-13T07:37:41.246" v="4188" actId="1038"/>
          <ac:spMkLst>
            <pc:docMk/>
            <pc:sldMk cId="1052386759" sldId="312"/>
            <ac:spMk id="16" creationId="{CA7DD0C3-B40D-420E-AA5C-55613D01CD8A}"/>
          </ac:spMkLst>
        </pc:spChg>
        <pc:spChg chg="del">
          <ac:chgData name="linyd@gcu.edu.cn" userId="b8e7e040dcb4f74d" providerId="LiveId" clId="{C0699B5E-856A-43D0-919D-FA78BC5D0687}" dt="2022-02-13T07:38:00.117" v="4192" actId="478"/>
          <ac:spMkLst>
            <pc:docMk/>
            <pc:sldMk cId="1052386759" sldId="312"/>
            <ac:spMk id="17" creationId="{27794F83-0192-4F6D-805D-9ABF8174830B}"/>
          </ac:spMkLst>
        </pc:spChg>
        <pc:spChg chg="mod">
          <ac:chgData name="linyd@gcu.edu.cn" userId="b8e7e040dcb4f74d" providerId="LiveId" clId="{C0699B5E-856A-43D0-919D-FA78BC5D0687}" dt="2022-02-13T07:39:04.641" v="4228" actId="20577"/>
          <ac:spMkLst>
            <pc:docMk/>
            <pc:sldMk cId="1052386759" sldId="312"/>
            <ac:spMk id="18" creationId="{45B51364-DC00-4B59-AEFE-54198CD88093}"/>
          </ac:spMkLst>
        </pc:spChg>
        <pc:spChg chg="mod">
          <ac:chgData name="linyd@gcu.edu.cn" userId="b8e7e040dcb4f74d" providerId="LiveId" clId="{C0699B5E-856A-43D0-919D-FA78BC5D0687}" dt="2022-02-13T07:39:17.947" v="4233" actId="1076"/>
          <ac:spMkLst>
            <pc:docMk/>
            <pc:sldMk cId="1052386759" sldId="312"/>
            <ac:spMk id="19" creationId="{4617A2AE-7E86-4C8D-8828-13DED83559D4}"/>
          </ac:spMkLst>
        </pc:spChg>
      </pc:sldChg>
      <pc:sldChg chg="addSp delSp modSp new mod">
        <pc:chgData name="linyd@gcu.edu.cn" userId="b8e7e040dcb4f74d" providerId="LiveId" clId="{C0699B5E-856A-43D0-919D-FA78BC5D0687}" dt="2022-02-13T07:56:10.093" v="4776" actId="207"/>
        <pc:sldMkLst>
          <pc:docMk/>
          <pc:sldMk cId="4073323965" sldId="313"/>
        </pc:sldMkLst>
        <pc:spChg chg="mod">
          <ac:chgData name="linyd@gcu.edu.cn" userId="b8e7e040dcb4f74d" providerId="LiveId" clId="{C0699B5E-856A-43D0-919D-FA78BC5D0687}" dt="2022-02-13T07:51:15.927" v="4503" actId="20577"/>
          <ac:spMkLst>
            <pc:docMk/>
            <pc:sldMk cId="4073323965" sldId="313"/>
            <ac:spMk id="2" creationId="{CA151306-D02C-43AD-8EEF-4D270F09C891}"/>
          </ac:spMkLst>
        </pc:spChg>
        <pc:spChg chg="mod">
          <ac:chgData name="linyd@gcu.edu.cn" userId="b8e7e040dcb4f74d" providerId="LiveId" clId="{C0699B5E-856A-43D0-919D-FA78BC5D0687}" dt="2022-02-13T07:56:10.093" v="4776" actId="207"/>
          <ac:spMkLst>
            <pc:docMk/>
            <pc:sldMk cId="4073323965" sldId="313"/>
            <ac:spMk id="3" creationId="{BE5F1E4B-DBB2-4CBC-852E-523500F33BAC}"/>
          </ac:spMkLst>
        </pc:spChg>
        <pc:picChg chg="add del mod">
          <ac:chgData name="linyd@gcu.edu.cn" userId="b8e7e040dcb4f74d" providerId="LiveId" clId="{C0699B5E-856A-43D0-919D-FA78BC5D0687}" dt="2022-02-13T07:54:28.530" v="4595" actId="21"/>
          <ac:picMkLst>
            <pc:docMk/>
            <pc:sldMk cId="4073323965" sldId="313"/>
            <ac:picMk id="5" creationId="{CF4B6B8B-26C7-4C11-BA4B-7DC66E86E0BA}"/>
          </ac:picMkLst>
        </pc:picChg>
      </pc:sldChg>
      <pc:sldChg chg="addSp modSp add mod">
        <pc:chgData name="linyd@gcu.edu.cn" userId="b8e7e040dcb4f74d" providerId="LiveId" clId="{C0699B5E-856A-43D0-919D-FA78BC5D0687}" dt="2022-02-13T07:57:13.970" v="4785" actId="1582"/>
        <pc:sldMkLst>
          <pc:docMk/>
          <pc:sldMk cId="2633166508" sldId="314"/>
        </pc:sldMkLst>
        <pc:spChg chg="mod">
          <ac:chgData name="linyd@gcu.edu.cn" userId="b8e7e040dcb4f74d" providerId="LiveId" clId="{C0699B5E-856A-43D0-919D-FA78BC5D0687}" dt="2022-02-13T07:56:30.314" v="4780" actId="20577"/>
          <ac:spMkLst>
            <pc:docMk/>
            <pc:sldMk cId="2633166508" sldId="314"/>
            <ac:spMk id="3" creationId="{BE5F1E4B-DBB2-4CBC-852E-523500F33BAC}"/>
          </ac:spMkLst>
        </pc:spChg>
        <pc:spChg chg="add mod">
          <ac:chgData name="linyd@gcu.edu.cn" userId="b8e7e040dcb4f74d" providerId="LiveId" clId="{C0699B5E-856A-43D0-919D-FA78BC5D0687}" dt="2022-02-13T07:57:13.970" v="4785" actId="1582"/>
          <ac:spMkLst>
            <pc:docMk/>
            <pc:sldMk cId="2633166508" sldId="314"/>
            <ac:spMk id="5" creationId="{B6CA8AE2-9B3C-4439-8286-F8386D9F80B6}"/>
          </ac:spMkLst>
        </pc:spChg>
        <pc:picChg chg="add mod">
          <ac:chgData name="linyd@gcu.edu.cn" userId="b8e7e040dcb4f74d" providerId="LiveId" clId="{C0699B5E-856A-43D0-919D-FA78BC5D0687}" dt="2022-02-13T07:56:23.836" v="4778" actId="1076"/>
          <ac:picMkLst>
            <pc:docMk/>
            <pc:sldMk cId="2633166508" sldId="314"/>
            <ac:picMk id="4" creationId="{B342F33B-7D68-452C-9575-99B30F10DD18}"/>
          </ac:picMkLst>
        </pc:picChg>
      </pc:sldChg>
      <pc:sldChg chg="addSp delSp modSp new mod">
        <pc:chgData name="linyd@gcu.edu.cn" userId="b8e7e040dcb4f74d" providerId="LiveId" clId="{C0699B5E-856A-43D0-919D-FA78BC5D0687}" dt="2022-02-13T08:08:17.476" v="5019" actId="207"/>
        <pc:sldMkLst>
          <pc:docMk/>
          <pc:sldMk cId="2235720781" sldId="315"/>
        </pc:sldMkLst>
        <pc:spChg chg="mod">
          <ac:chgData name="linyd@gcu.edu.cn" userId="b8e7e040dcb4f74d" providerId="LiveId" clId="{C0699B5E-856A-43D0-919D-FA78BC5D0687}" dt="2022-02-13T07:57:36.753" v="4787"/>
          <ac:spMkLst>
            <pc:docMk/>
            <pc:sldMk cId="2235720781" sldId="315"/>
            <ac:spMk id="2" creationId="{FF9D849C-D586-4D4D-B791-C0DF9949D110}"/>
          </ac:spMkLst>
        </pc:spChg>
        <pc:spChg chg="mod">
          <ac:chgData name="linyd@gcu.edu.cn" userId="b8e7e040dcb4f74d" providerId="LiveId" clId="{C0699B5E-856A-43D0-919D-FA78BC5D0687}" dt="2022-02-13T08:08:17.476" v="5019" actId="207"/>
          <ac:spMkLst>
            <pc:docMk/>
            <pc:sldMk cId="2235720781" sldId="315"/>
            <ac:spMk id="3" creationId="{F2FD68CF-930A-4DA7-A613-74B0939CEA21}"/>
          </ac:spMkLst>
        </pc:spChg>
        <pc:picChg chg="add mod">
          <ac:chgData name="linyd@gcu.edu.cn" userId="b8e7e040dcb4f74d" providerId="LiveId" clId="{C0699B5E-856A-43D0-919D-FA78BC5D0687}" dt="2022-02-13T08:02:09.460" v="4946" actId="1076"/>
          <ac:picMkLst>
            <pc:docMk/>
            <pc:sldMk cId="2235720781" sldId="315"/>
            <ac:picMk id="5" creationId="{F4C7DDA6-7EE9-400D-A778-B21B4DE40B42}"/>
          </ac:picMkLst>
        </pc:picChg>
        <pc:picChg chg="add mod">
          <ac:chgData name="linyd@gcu.edu.cn" userId="b8e7e040dcb4f74d" providerId="LiveId" clId="{C0699B5E-856A-43D0-919D-FA78BC5D0687}" dt="2022-02-13T08:03:47.891" v="5017" actId="1076"/>
          <ac:picMkLst>
            <pc:docMk/>
            <pc:sldMk cId="2235720781" sldId="315"/>
            <ac:picMk id="7" creationId="{E5985F4C-18EC-4488-982A-4F9601287E2E}"/>
          </ac:picMkLst>
        </pc:picChg>
        <pc:picChg chg="add del mod">
          <ac:chgData name="linyd@gcu.edu.cn" userId="b8e7e040dcb4f74d" providerId="LiveId" clId="{C0699B5E-856A-43D0-919D-FA78BC5D0687}" dt="2022-02-13T08:03:27.977" v="5012"/>
          <ac:picMkLst>
            <pc:docMk/>
            <pc:sldMk cId="2235720781" sldId="315"/>
            <ac:picMk id="8" creationId="{970000E2-C610-4DCE-86FE-A48317151CEC}"/>
          </ac:picMkLst>
        </pc:picChg>
        <pc:picChg chg="add mod">
          <ac:chgData name="linyd@gcu.edu.cn" userId="b8e7e040dcb4f74d" providerId="LiveId" clId="{C0699B5E-856A-43D0-919D-FA78BC5D0687}" dt="2022-02-13T08:03:47.891" v="5017" actId="1076"/>
          <ac:picMkLst>
            <pc:docMk/>
            <pc:sldMk cId="2235720781" sldId="315"/>
            <ac:picMk id="10" creationId="{42DF3943-EBC4-4321-AA2E-442CCF60C237}"/>
          </ac:picMkLst>
        </pc:picChg>
      </pc:sldChg>
      <pc:sldChg chg="modSp new mod">
        <pc:chgData name="linyd@gcu.edu.cn" userId="b8e7e040dcb4f74d" providerId="LiveId" clId="{C0699B5E-856A-43D0-919D-FA78BC5D0687}" dt="2022-02-13T08:15:54.552" v="5394" actId="20577"/>
        <pc:sldMkLst>
          <pc:docMk/>
          <pc:sldMk cId="2407287734" sldId="316"/>
        </pc:sldMkLst>
        <pc:spChg chg="mod">
          <ac:chgData name="linyd@gcu.edu.cn" userId="b8e7e040dcb4f74d" providerId="LiveId" clId="{C0699B5E-856A-43D0-919D-FA78BC5D0687}" dt="2022-02-13T08:08:33.894" v="5021"/>
          <ac:spMkLst>
            <pc:docMk/>
            <pc:sldMk cId="2407287734" sldId="316"/>
            <ac:spMk id="2" creationId="{ABA82519-1433-4A87-A463-1A5E0E3B0F79}"/>
          </ac:spMkLst>
        </pc:spChg>
        <pc:spChg chg="mod">
          <ac:chgData name="linyd@gcu.edu.cn" userId="b8e7e040dcb4f74d" providerId="LiveId" clId="{C0699B5E-856A-43D0-919D-FA78BC5D0687}" dt="2022-02-13T08:15:54.552" v="5394" actId="20577"/>
          <ac:spMkLst>
            <pc:docMk/>
            <pc:sldMk cId="2407287734" sldId="316"/>
            <ac:spMk id="3" creationId="{CCD21481-18BA-403F-BF45-8A08A60321C4}"/>
          </ac:spMkLst>
        </pc:spChg>
      </pc:sldChg>
      <pc:sldChg chg="addSp delSp modSp new mod">
        <pc:chgData name="linyd@gcu.edu.cn" userId="b8e7e040dcb4f74d" providerId="LiveId" clId="{C0699B5E-856A-43D0-919D-FA78BC5D0687}" dt="2022-02-13T08:19:50.407" v="5416" actId="20577"/>
        <pc:sldMkLst>
          <pc:docMk/>
          <pc:sldMk cId="2431040073" sldId="317"/>
        </pc:sldMkLst>
        <pc:spChg chg="del">
          <ac:chgData name="linyd@gcu.edu.cn" userId="b8e7e040dcb4f74d" providerId="LiveId" clId="{C0699B5E-856A-43D0-919D-FA78BC5D0687}" dt="2022-02-13T08:12:03.620" v="5166" actId="478"/>
          <ac:spMkLst>
            <pc:docMk/>
            <pc:sldMk cId="2431040073" sldId="317"/>
            <ac:spMk id="2" creationId="{DB43C563-69B6-420F-B8AE-26E3E12E4059}"/>
          </ac:spMkLst>
        </pc:spChg>
        <pc:spChg chg="del">
          <ac:chgData name="linyd@gcu.edu.cn" userId="b8e7e040dcb4f74d" providerId="LiveId" clId="{C0699B5E-856A-43D0-919D-FA78BC5D0687}" dt="2022-02-13T08:12:04.981" v="5167" actId="478"/>
          <ac:spMkLst>
            <pc:docMk/>
            <pc:sldMk cId="2431040073" sldId="317"/>
            <ac:spMk id="3" creationId="{8AECB5BC-CA25-4EF9-B680-C2F36823C8DB}"/>
          </ac:spMkLst>
        </pc:spChg>
        <pc:spChg chg="add mod">
          <ac:chgData name="linyd@gcu.edu.cn" userId="b8e7e040dcb4f74d" providerId="LiveId" clId="{C0699B5E-856A-43D0-919D-FA78BC5D0687}" dt="2022-02-13T08:13:58.492" v="5243" actId="1076"/>
          <ac:spMkLst>
            <pc:docMk/>
            <pc:sldMk cId="2431040073" sldId="317"/>
            <ac:spMk id="6" creationId="{8257EABD-5F47-4FB0-9AAB-6E7D8310F1B8}"/>
          </ac:spMkLst>
        </pc:spChg>
        <pc:spChg chg="add mod">
          <ac:chgData name="linyd@gcu.edu.cn" userId="b8e7e040dcb4f74d" providerId="LiveId" clId="{C0699B5E-856A-43D0-919D-FA78BC5D0687}" dt="2022-02-13T08:18:23.258" v="5398" actId="1582"/>
          <ac:spMkLst>
            <pc:docMk/>
            <pc:sldMk cId="2431040073" sldId="317"/>
            <ac:spMk id="7" creationId="{C5BC1AF6-95AE-43C1-9A1D-2B5625F5D866}"/>
          </ac:spMkLst>
        </pc:spChg>
        <pc:spChg chg="add mod">
          <ac:chgData name="linyd@gcu.edu.cn" userId="b8e7e040dcb4f74d" providerId="LiveId" clId="{C0699B5E-856A-43D0-919D-FA78BC5D0687}" dt="2022-02-13T08:19:43.907" v="5413" actId="1076"/>
          <ac:spMkLst>
            <pc:docMk/>
            <pc:sldMk cId="2431040073" sldId="317"/>
            <ac:spMk id="8" creationId="{3367E42D-18D5-4821-BB22-77B048B8E33C}"/>
          </ac:spMkLst>
        </pc:spChg>
        <pc:spChg chg="add mod">
          <ac:chgData name="linyd@gcu.edu.cn" userId="b8e7e040dcb4f74d" providerId="LiveId" clId="{C0699B5E-856A-43D0-919D-FA78BC5D0687}" dt="2022-02-13T08:19:50.407" v="5416" actId="20577"/>
          <ac:spMkLst>
            <pc:docMk/>
            <pc:sldMk cId="2431040073" sldId="317"/>
            <ac:spMk id="9" creationId="{DE32DD16-F80B-4F07-8949-615A5664684A}"/>
          </ac:spMkLst>
        </pc:spChg>
        <pc:picChg chg="add mod">
          <ac:chgData name="linyd@gcu.edu.cn" userId="b8e7e040dcb4f74d" providerId="LiveId" clId="{C0699B5E-856A-43D0-919D-FA78BC5D0687}" dt="2022-02-13T08:12:13.251" v="5170" actId="1076"/>
          <ac:picMkLst>
            <pc:docMk/>
            <pc:sldMk cId="2431040073" sldId="317"/>
            <ac:picMk id="5" creationId="{FD1FCE4D-0986-48ED-A8F1-E635FF3A96F0}"/>
          </ac:picMkLst>
        </pc:picChg>
      </pc:sldChg>
      <pc:sldChg chg="addSp modSp new mod">
        <pc:chgData name="linyd@gcu.edu.cn" userId="b8e7e040dcb4f74d" providerId="LiveId" clId="{C0699B5E-856A-43D0-919D-FA78BC5D0687}" dt="2022-02-14T02:43:50.953" v="5446" actId="1076"/>
        <pc:sldMkLst>
          <pc:docMk/>
          <pc:sldMk cId="2525261125" sldId="318"/>
        </pc:sldMkLst>
        <pc:spChg chg="mod">
          <ac:chgData name="linyd@gcu.edu.cn" userId="b8e7e040dcb4f74d" providerId="LiveId" clId="{C0699B5E-856A-43D0-919D-FA78BC5D0687}" dt="2022-02-14T02:35:07.200" v="5418"/>
          <ac:spMkLst>
            <pc:docMk/>
            <pc:sldMk cId="2525261125" sldId="318"/>
            <ac:spMk id="2" creationId="{939A1D55-7A4A-4079-8C42-D28768DE1568}"/>
          </ac:spMkLst>
        </pc:spChg>
        <pc:spChg chg="mod">
          <ac:chgData name="linyd@gcu.edu.cn" userId="b8e7e040dcb4f74d" providerId="LiveId" clId="{C0699B5E-856A-43D0-919D-FA78BC5D0687}" dt="2022-02-14T02:43:25.893" v="5441"/>
          <ac:spMkLst>
            <pc:docMk/>
            <pc:sldMk cId="2525261125" sldId="318"/>
            <ac:spMk id="3" creationId="{83B63A33-7772-469B-84AE-22A1E29F8BE8}"/>
          </ac:spMkLst>
        </pc:spChg>
        <pc:picChg chg="add mod">
          <ac:chgData name="linyd@gcu.edu.cn" userId="b8e7e040dcb4f74d" providerId="LiveId" clId="{C0699B5E-856A-43D0-919D-FA78BC5D0687}" dt="2022-02-14T02:43:50.953" v="5446" actId="1076"/>
          <ac:picMkLst>
            <pc:docMk/>
            <pc:sldMk cId="2525261125" sldId="318"/>
            <ac:picMk id="4" creationId="{A3C4DF33-BBA2-4BF7-A21D-9D756A5301E4}"/>
          </ac:picMkLst>
        </pc:picChg>
      </pc:sldChg>
      <pc:sldChg chg="addSp modSp new mod">
        <pc:chgData name="linyd@gcu.edu.cn" userId="b8e7e040dcb4f74d" providerId="LiveId" clId="{C0699B5E-856A-43D0-919D-FA78BC5D0687}" dt="2022-02-14T02:44:36.001" v="5495" actId="1076"/>
        <pc:sldMkLst>
          <pc:docMk/>
          <pc:sldMk cId="3599150368" sldId="319"/>
        </pc:sldMkLst>
        <pc:spChg chg="mod">
          <ac:chgData name="linyd@gcu.edu.cn" userId="b8e7e040dcb4f74d" providerId="LiveId" clId="{C0699B5E-856A-43D0-919D-FA78BC5D0687}" dt="2022-02-14T02:44:06.316" v="5468" actId="20577"/>
          <ac:spMkLst>
            <pc:docMk/>
            <pc:sldMk cId="3599150368" sldId="319"/>
            <ac:spMk id="2" creationId="{D001A891-3FA6-4438-93C5-093A63E7B33A}"/>
          </ac:spMkLst>
        </pc:spChg>
        <pc:spChg chg="mod">
          <ac:chgData name="linyd@gcu.edu.cn" userId="b8e7e040dcb4f74d" providerId="LiveId" clId="{C0699B5E-856A-43D0-919D-FA78BC5D0687}" dt="2022-02-14T02:44:22.898" v="5491"/>
          <ac:spMkLst>
            <pc:docMk/>
            <pc:sldMk cId="3599150368" sldId="319"/>
            <ac:spMk id="3" creationId="{627FF961-5265-471B-A712-CB15C5B41E81}"/>
          </ac:spMkLst>
        </pc:spChg>
        <pc:picChg chg="add mod">
          <ac:chgData name="linyd@gcu.edu.cn" userId="b8e7e040dcb4f74d" providerId="LiveId" clId="{C0699B5E-856A-43D0-919D-FA78BC5D0687}" dt="2022-02-14T02:44:36.001" v="5495" actId="1076"/>
          <ac:picMkLst>
            <pc:docMk/>
            <pc:sldMk cId="3599150368" sldId="319"/>
            <ac:picMk id="4" creationId="{C74F93D9-22A1-4722-BF53-F30908627E2C}"/>
          </ac:picMkLst>
        </pc:picChg>
      </pc:sldChg>
      <pc:sldChg chg="addSp delSp modSp new mod">
        <pc:chgData name="linyd@gcu.edu.cn" userId="b8e7e040dcb4f74d" providerId="LiveId" clId="{C0699B5E-856A-43D0-919D-FA78BC5D0687}" dt="2022-02-14T03:26:36.850" v="6043" actId="14100"/>
        <pc:sldMkLst>
          <pc:docMk/>
          <pc:sldMk cId="1968715219" sldId="320"/>
        </pc:sldMkLst>
        <pc:spChg chg="mod">
          <ac:chgData name="linyd@gcu.edu.cn" userId="b8e7e040dcb4f74d" providerId="LiveId" clId="{C0699B5E-856A-43D0-919D-FA78BC5D0687}" dt="2022-02-14T02:45:42.788" v="5517" actId="20577"/>
          <ac:spMkLst>
            <pc:docMk/>
            <pc:sldMk cId="1968715219" sldId="320"/>
            <ac:spMk id="2" creationId="{8D2B9B07-4FBE-4E53-8F27-871DF0139D27}"/>
          </ac:spMkLst>
        </pc:spChg>
        <pc:spChg chg="mod">
          <ac:chgData name="linyd@gcu.edu.cn" userId="b8e7e040dcb4f74d" providerId="LiveId" clId="{C0699B5E-856A-43D0-919D-FA78BC5D0687}" dt="2022-02-14T03:16:20.083" v="5810" actId="207"/>
          <ac:spMkLst>
            <pc:docMk/>
            <pc:sldMk cId="1968715219" sldId="320"/>
            <ac:spMk id="3" creationId="{42B282BE-1CF8-494B-B737-8B02E41D7ADD}"/>
          </ac:spMkLst>
        </pc:spChg>
        <pc:spChg chg="add del mod">
          <ac:chgData name="linyd@gcu.edu.cn" userId="b8e7e040dcb4f74d" providerId="LiveId" clId="{C0699B5E-856A-43D0-919D-FA78BC5D0687}" dt="2022-02-14T03:10:05.120" v="5689" actId="478"/>
          <ac:spMkLst>
            <pc:docMk/>
            <pc:sldMk cId="1968715219" sldId="320"/>
            <ac:spMk id="5" creationId="{0E349CCC-16D6-4251-99DF-66531E5B3B51}"/>
          </ac:spMkLst>
        </pc:spChg>
        <pc:spChg chg="add del mod">
          <ac:chgData name="linyd@gcu.edu.cn" userId="b8e7e040dcb4f74d" providerId="LiveId" clId="{C0699B5E-856A-43D0-919D-FA78BC5D0687}" dt="2022-02-14T03:10:05.120" v="5689" actId="478"/>
          <ac:spMkLst>
            <pc:docMk/>
            <pc:sldMk cId="1968715219" sldId="320"/>
            <ac:spMk id="6" creationId="{B31E67D4-2CEC-424D-A487-8B0E4F39E790}"/>
          </ac:spMkLst>
        </pc:spChg>
        <pc:spChg chg="add del mod">
          <ac:chgData name="linyd@gcu.edu.cn" userId="b8e7e040dcb4f74d" providerId="LiveId" clId="{C0699B5E-856A-43D0-919D-FA78BC5D0687}" dt="2022-02-14T03:10:05.120" v="5689" actId="478"/>
          <ac:spMkLst>
            <pc:docMk/>
            <pc:sldMk cId="1968715219" sldId="320"/>
            <ac:spMk id="7" creationId="{025CA4A5-3FAD-4510-80C3-164ACC135802}"/>
          </ac:spMkLst>
        </pc:spChg>
        <pc:spChg chg="add del mod">
          <ac:chgData name="linyd@gcu.edu.cn" userId="b8e7e040dcb4f74d" providerId="LiveId" clId="{C0699B5E-856A-43D0-919D-FA78BC5D0687}" dt="2022-02-14T03:10:05.120" v="5689" actId="478"/>
          <ac:spMkLst>
            <pc:docMk/>
            <pc:sldMk cId="1968715219" sldId="320"/>
            <ac:spMk id="8" creationId="{34C6B12C-8AF9-4585-8880-CE8721CD6351}"/>
          </ac:spMkLst>
        </pc:spChg>
        <pc:spChg chg="add del mod">
          <ac:chgData name="linyd@gcu.edu.cn" userId="b8e7e040dcb4f74d" providerId="LiveId" clId="{C0699B5E-856A-43D0-919D-FA78BC5D0687}" dt="2022-02-14T03:10:05.120" v="5689" actId="478"/>
          <ac:spMkLst>
            <pc:docMk/>
            <pc:sldMk cId="1968715219" sldId="320"/>
            <ac:spMk id="9" creationId="{134790C1-B2C2-498F-8772-AB847D23AB26}"/>
          </ac:spMkLst>
        </pc:spChg>
        <pc:spChg chg="add del mod">
          <ac:chgData name="linyd@gcu.edu.cn" userId="b8e7e040dcb4f74d" providerId="LiveId" clId="{C0699B5E-856A-43D0-919D-FA78BC5D0687}" dt="2022-02-14T03:10:05.120" v="5689" actId="478"/>
          <ac:spMkLst>
            <pc:docMk/>
            <pc:sldMk cId="1968715219" sldId="320"/>
            <ac:spMk id="10" creationId="{45F77A98-408B-4027-913B-E3E8FCFBBA0D}"/>
          </ac:spMkLst>
        </pc:spChg>
        <pc:spChg chg="add del mod">
          <ac:chgData name="linyd@gcu.edu.cn" userId="b8e7e040dcb4f74d" providerId="LiveId" clId="{C0699B5E-856A-43D0-919D-FA78BC5D0687}" dt="2022-02-14T03:10:05.120" v="5689" actId="478"/>
          <ac:spMkLst>
            <pc:docMk/>
            <pc:sldMk cId="1968715219" sldId="320"/>
            <ac:spMk id="11" creationId="{C71398E9-28B7-4353-924A-FC7387D27FA8}"/>
          </ac:spMkLst>
        </pc:spChg>
        <pc:spChg chg="add del mod">
          <ac:chgData name="linyd@gcu.edu.cn" userId="b8e7e040dcb4f74d" providerId="LiveId" clId="{C0699B5E-856A-43D0-919D-FA78BC5D0687}" dt="2022-02-14T03:10:05.120" v="5689" actId="478"/>
          <ac:spMkLst>
            <pc:docMk/>
            <pc:sldMk cId="1968715219" sldId="320"/>
            <ac:spMk id="12" creationId="{5A85A55E-E970-417D-91E5-D12BD46FE103}"/>
          </ac:spMkLst>
        </pc:spChg>
        <pc:spChg chg="add del mod">
          <ac:chgData name="linyd@gcu.edu.cn" userId="b8e7e040dcb4f74d" providerId="LiveId" clId="{C0699B5E-856A-43D0-919D-FA78BC5D0687}" dt="2022-02-14T03:10:05.120" v="5689" actId="478"/>
          <ac:spMkLst>
            <pc:docMk/>
            <pc:sldMk cId="1968715219" sldId="320"/>
            <ac:spMk id="13" creationId="{B5DC4295-FFAD-4776-8006-2B6CB1BDE982}"/>
          </ac:spMkLst>
        </pc:spChg>
        <pc:spChg chg="add del mod">
          <ac:chgData name="linyd@gcu.edu.cn" userId="b8e7e040dcb4f74d" providerId="LiveId" clId="{C0699B5E-856A-43D0-919D-FA78BC5D0687}" dt="2022-02-14T03:10:05.120" v="5689" actId="478"/>
          <ac:spMkLst>
            <pc:docMk/>
            <pc:sldMk cId="1968715219" sldId="320"/>
            <ac:spMk id="14" creationId="{874AE796-948A-41FA-82D2-C36BBC68C60B}"/>
          </ac:spMkLst>
        </pc:spChg>
        <pc:spChg chg="add del mod">
          <ac:chgData name="linyd@gcu.edu.cn" userId="b8e7e040dcb4f74d" providerId="LiveId" clId="{C0699B5E-856A-43D0-919D-FA78BC5D0687}" dt="2022-02-14T03:10:05.120" v="5689" actId="478"/>
          <ac:spMkLst>
            <pc:docMk/>
            <pc:sldMk cId="1968715219" sldId="320"/>
            <ac:spMk id="15" creationId="{E414333C-9E27-4BFA-B3CB-C36492F45DFA}"/>
          </ac:spMkLst>
        </pc:spChg>
        <pc:spChg chg="add del mod">
          <ac:chgData name="linyd@gcu.edu.cn" userId="b8e7e040dcb4f74d" providerId="LiveId" clId="{C0699B5E-856A-43D0-919D-FA78BC5D0687}" dt="2022-02-14T02:51:11.047" v="5620" actId="478"/>
          <ac:spMkLst>
            <pc:docMk/>
            <pc:sldMk cId="1968715219" sldId="320"/>
            <ac:spMk id="18" creationId="{C5A35C6B-8CB3-4467-ACD3-404C5555854D}"/>
          </ac:spMkLst>
        </pc:spChg>
        <pc:spChg chg="add del">
          <ac:chgData name="linyd@gcu.edu.cn" userId="b8e7e040dcb4f74d" providerId="LiveId" clId="{C0699B5E-856A-43D0-919D-FA78BC5D0687}" dt="2022-02-14T02:51:32.322" v="5622" actId="478"/>
          <ac:spMkLst>
            <pc:docMk/>
            <pc:sldMk cId="1968715219" sldId="320"/>
            <ac:spMk id="19" creationId="{D594421E-A944-4F25-887E-6EE6C3B1EAAA}"/>
          </ac:spMkLst>
        </pc:spChg>
        <pc:spChg chg="add del mod">
          <ac:chgData name="linyd@gcu.edu.cn" userId="b8e7e040dcb4f74d" providerId="LiveId" clId="{C0699B5E-856A-43D0-919D-FA78BC5D0687}" dt="2022-02-14T03:10:05.120" v="5689" actId="478"/>
          <ac:spMkLst>
            <pc:docMk/>
            <pc:sldMk cId="1968715219" sldId="320"/>
            <ac:spMk id="20" creationId="{A69B13D2-BAFB-4CF2-8480-3D215333CC83}"/>
          </ac:spMkLst>
        </pc:spChg>
        <pc:spChg chg="add del mod">
          <ac:chgData name="linyd@gcu.edu.cn" userId="b8e7e040dcb4f74d" providerId="LiveId" clId="{C0699B5E-856A-43D0-919D-FA78BC5D0687}" dt="2022-02-14T03:10:05.120" v="5689" actId="478"/>
          <ac:spMkLst>
            <pc:docMk/>
            <pc:sldMk cId="1968715219" sldId="320"/>
            <ac:spMk id="21" creationId="{C766A4C0-3FF5-4E1D-B907-E801B528D4F1}"/>
          </ac:spMkLst>
        </pc:spChg>
        <pc:spChg chg="add del mod">
          <ac:chgData name="linyd@gcu.edu.cn" userId="b8e7e040dcb4f74d" providerId="LiveId" clId="{C0699B5E-856A-43D0-919D-FA78BC5D0687}" dt="2022-02-14T03:10:05.120" v="5689" actId="478"/>
          <ac:spMkLst>
            <pc:docMk/>
            <pc:sldMk cId="1968715219" sldId="320"/>
            <ac:spMk id="22" creationId="{3432E3A2-D8F4-4490-9450-1C68D230E98B}"/>
          </ac:spMkLst>
        </pc:spChg>
        <pc:spChg chg="add del mod">
          <ac:chgData name="linyd@gcu.edu.cn" userId="b8e7e040dcb4f74d" providerId="LiveId" clId="{C0699B5E-856A-43D0-919D-FA78BC5D0687}" dt="2022-02-14T03:10:05.120" v="5689" actId="478"/>
          <ac:spMkLst>
            <pc:docMk/>
            <pc:sldMk cId="1968715219" sldId="320"/>
            <ac:spMk id="25" creationId="{6C52B1C5-D142-4E7C-BE05-510BF9D17FA0}"/>
          </ac:spMkLst>
        </pc:spChg>
        <pc:spChg chg="add mod">
          <ac:chgData name="linyd@gcu.edu.cn" userId="b8e7e040dcb4f74d" providerId="LiveId" clId="{C0699B5E-856A-43D0-919D-FA78BC5D0687}" dt="2022-02-14T03:14:46.320" v="5696" actId="1582"/>
          <ac:spMkLst>
            <pc:docMk/>
            <pc:sldMk cId="1968715219" sldId="320"/>
            <ac:spMk id="28" creationId="{8A9DCE23-E1D4-485D-AF4C-F1658BAE254E}"/>
          </ac:spMkLst>
        </pc:spChg>
        <pc:spChg chg="add mod">
          <ac:chgData name="linyd@gcu.edu.cn" userId="b8e7e040dcb4f74d" providerId="LiveId" clId="{C0699B5E-856A-43D0-919D-FA78BC5D0687}" dt="2022-02-14T03:14:53.370" v="5698" actId="14100"/>
          <ac:spMkLst>
            <pc:docMk/>
            <pc:sldMk cId="1968715219" sldId="320"/>
            <ac:spMk id="29" creationId="{B6D35041-A743-4C77-914E-9D659AB5FC7D}"/>
          </ac:spMkLst>
        </pc:spChg>
        <pc:spChg chg="add mod">
          <ac:chgData name="linyd@gcu.edu.cn" userId="b8e7e040dcb4f74d" providerId="LiveId" clId="{C0699B5E-856A-43D0-919D-FA78BC5D0687}" dt="2022-02-14T03:15:00.989" v="5701" actId="1036"/>
          <ac:spMkLst>
            <pc:docMk/>
            <pc:sldMk cId="1968715219" sldId="320"/>
            <ac:spMk id="30" creationId="{53AAABD9-7B4B-4025-9DCE-50B04B376CA8}"/>
          </ac:spMkLst>
        </pc:spChg>
        <pc:spChg chg="add mod">
          <ac:chgData name="linyd@gcu.edu.cn" userId="b8e7e040dcb4f74d" providerId="LiveId" clId="{C0699B5E-856A-43D0-919D-FA78BC5D0687}" dt="2022-02-14T03:19:48.146" v="5826" actId="1076"/>
          <ac:spMkLst>
            <pc:docMk/>
            <pc:sldMk cId="1968715219" sldId="320"/>
            <ac:spMk id="34" creationId="{B3F8647B-B58F-4AF2-A9EF-15A9C9C0E4D3}"/>
          </ac:spMkLst>
        </pc:spChg>
        <pc:spChg chg="add mod">
          <ac:chgData name="linyd@gcu.edu.cn" userId="b8e7e040dcb4f74d" providerId="LiveId" clId="{C0699B5E-856A-43D0-919D-FA78BC5D0687}" dt="2022-02-14T03:20:13.681" v="5864" actId="1076"/>
          <ac:spMkLst>
            <pc:docMk/>
            <pc:sldMk cId="1968715219" sldId="320"/>
            <ac:spMk id="35" creationId="{BF2A465D-9881-4A6F-9FE2-37EA25A2D7B8}"/>
          </ac:spMkLst>
        </pc:spChg>
        <pc:spChg chg="add mod">
          <ac:chgData name="linyd@gcu.edu.cn" userId="b8e7e040dcb4f74d" providerId="LiveId" clId="{C0699B5E-856A-43D0-919D-FA78BC5D0687}" dt="2022-02-14T03:26:36.850" v="6043" actId="14100"/>
          <ac:spMkLst>
            <pc:docMk/>
            <pc:sldMk cId="1968715219" sldId="320"/>
            <ac:spMk id="36" creationId="{F64960BA-4311-4213-8D58-651CB35D4FB0}"/>
          </ac:spMkLst>
        </pc:spChg>
        <pc:picChg chg="add del mod">
          <ac:chgData name="linyd@gcu.edu.cn" userId="b8e7e040dcb4f74d" providerId="LiveId" clId="{C0699B5E-856A-43D0-919D-FA78BC5D0687}" dt="2022-02-14T03:10:01.908" v="5688" actId="478"/>
          <ac:picMkLst>
            <pc:docMk/>
            <pc:sldMk cId="1968715219" sldId="320"/>
            <ac:picMk id="4" creationId="{34180EA2-202E-46F5-9A64-2A0FA9CFF73A}"/>
          </ac:picMkLst>
        </pc:picChg>
        <pc:picChg chg="add mod">
          <ac:chgData name="linyd@gcu.edu.cn" userId="b8e7e040dcb4f74d" providerId="LiveId" clId="{C0699B5E-856A-43D0-919D-FA78BC5D0687}" dt="2022-02-14T03:10:55.497" v="5692" actId="14100"/>
          <ac:picMkLst>
            <pc:docMk/>
            <pc:sldMk cId="1968715219" sldId="320"/>
            <ac:picMk id="27" creationId="{CD1A83EF-EA0C-4DA8-9E66-C215E3888D2E}"/>
          </ac:picMkLst>
        </pc:picChg>
        <pc:picChg chg="add mod">
          <ac:chgData name="linyd@gcu.edu.cn" userId="b8e7e040dcb4f74d" providerId="LiveId" clId="{C0699B5E-856A-43D0-919D-FA78BC5D0687}" dt="2022-02-14T03:17:48.570" v="5814" actId="1076"/>
          <ac:picMkLst>
            <pc:docMk/>
            <pc:sldMk cId="1968715219" sldId="320"/>
            <ac:picMk id="32" creationId="{D844B049-8F03-477B-BE24-B4FE1BFE59F7}"/>
          </ac:picMkLst>
        </pc:picChg>
        <pc:picChg chg="add mod">
          <ac:chgData name="linyd@gcu.edu.cn" userId="b8e7e040dcb4f74d" providerId="LiveId" clId="{C0699B5E-856A-43D0-919D-FA78BC5D0687}" dt="2022-02-14T03:19:26.074" v="5816" actId="1076"/>
          <ac:picMkLst>
            <pc:docMk/>
            <pc:sldMk cId="1968715219" sldId="320"/>
            <ac:picMk id="33" creationId="{AEF53FD5-8C27-4DB9-9E52-1DCF8278446B}"/>
          </ac:picMkLst>
        </pc:picChg>
        <pc:cxnChg chg="add del">
          <ac:chgData name="linyd@gcu.edu.cn" userId="b8e7e040dcb4f74d" providerId="LiveId" clId="{C0699B5E-856A-43D0-919D-FA78BC5D0687}" dt="2022-02-14T02:50:56.479" v="5617" actId="478"/>
          <ac:cxnSpMkLst>
            <pc:docMk/>
            <pc:sldMk cId="1968715219" sldId="320"/>
            <ac:cxnSpMk id="17" creationId="{CE158128-4308-488F-B377-15EB7CCA6192}"/>
          </ac:cxnSpMkLst>
        </pc:cxnChg>
        <pc:cxnChg chg="add del mod">
          <ac:chgData name="linyd@gcu.edu.cn" userId="b8e7e040dcb4f74d" providerId="LiveId" clId="{C0699B5E-856A-43D0-919D-FA78BC5D0687}" dt="2022-02-14T03:10:05.120" v="5689" actId="478"/>
          <ac:cxnSpMkLst>
            <pc:docMk/>
            <pc:sldMk cId="1968715219" sldId="320"/>
            <ac:cxnSpMk id="24" creationId="{1684FBBA-B725-4C38-BEBF-6E174B9E12BA}"/>
          </ac:cxnSpMkLst>
        </pc:cxnChg>
      </pc:sldChg>
      <pc:sldChg chg="addSp modSp new mod">
        <pc:chgData name="linyd@gcu.edu.cn" userId="b8e7e040dcb4f74d" providerId="LiveId" clId="{C0699B5E-856A-43D0-919D-FA78BC5D0687}" dt="2022-02-14T03:24:45.982" v="5995" actId="113"/>
        <pc:sldMkLst>
          <pc:docMk/>
          <pc:sldMk cId="402061389" sldId="321"/>
        </pc:sldMkLst>
        <pc:spChg chg="mod">
          <ac:chgData name="linyd@gcu.edu.cn" userId="b8e7e040dcb4f74d" providerId="LiveId" clId="{C0699B5E-856A-43D0-919D-FA78BC5D0687}" dt="2022-02-14T03:21:28.278" v="5866"/>
          <ac:spMkLst>
            <pc:docMk/>
            <pc:sldMk cId="402061389" sldId="321"/>
            <ac:spMk id="2" creationId="{769F3E43-7347-4419-9190-4F5C72895041}"/>
          </ac:spMkLst>
        </pc:spChg>
        <pc:spChg chg="mod">
          <ac:chgData name="linyd@gcu.edu.cn" userId="b8e7e040dcb4f74d" providerId="LiveId" clId="{C0699B5E-856A-43D0-919D-FA78BC5D0687}" dt="2022-02-14T03:24:45.982" v="5995" actId="113"/>
          <ac:spMkLst>
            <pc:docMk/>
            <pc:sldMk cId="402061389" sldId="321"/>
            <ac:spMk id="3" creationId="{805CEE0A-8EE2-4BB2-941E-A07432B57BD4}"/>
          </ac:spMkLst>
        </pc:spChg>
        <pc:picChg chg="add mod">
          <ac:chgData name="linyd@gcu.edu.cn" userId="b8e7e040dcb4f74d" providerId="LiveId" clId="{C0699B5E-856A-43D0-919D-FA78BC5D0687}" dt="2022-02-14T03:24:41.881" v="5993" actId="14100"/>
          <ac:picMkLst>
            <pc:docMk/>
            <pc:sldMk cId="402061389" sldId="321"/>
            <ac:picMk id="5" creationId="{EEB33F4C-56AD-4106-966B-D77F536F27F5}"/>
          </ac:picMkLst>
        </pc:picChg>
      </pc:sldChg>
    </pc:docChg>
  </pc:docChgLst>
  <pc:docChgLst>
    <pc:chgData name="linyd@gcu.edu.cn" userId="b8e7e040dcb4f74d" providerId="LiveId" clId="{02E4E565-A8A4-4064-BC85-BAF750F21E30}"/>
    <pc:docChg chg="undo custSel addSld modSld">
      <pc:chgData name="linyd@gcu.edu.cn" userId="b8e7e040dcb4f74d" providerId="LiveId" clId="{02E4E565-A8A4-4064-BC85-BAF750F21E30}" dt="2022-02-19T10:40:33.130" v="35965" actId="20577"/>
      <pc:docMkLst>
        <pc:docMk/>
      </pc:docMkLst>
      <pc:sldChg chg="modSp mod">
        <pc:chgData name="linyd@gcu.edu.cn" userId="b8e7e040dcb4f74d" providerId="LiveId" clId="{02E4E565-A8A4-4064-BC85-BAF750F21E30}" dt="2022-02-18T15:50:26.614" v="528" actId="1582"/>
        <pc:sldMkLst>
          <pc:docMk/>
          <pc:sldMk cId="568007217" sldId="291"/>
        </pc:sldMkLst>
        <pc:spChg chg="mod">
          <ac:chgData name="linyd@gcu.edu.cn" userId="b8e7e040dcb4f74d" providerId="LiveId" clId="{02E4E565-A8A4-4064-BC85-BAF750F21E30}" dt="2022-02-18T15:50:26.614" v="528" actId="1582"/>
          <ac:spMkLst>
            <pc:docMk/>
            <pc:sldMk cId="568007217" sldId="291"/>
            <ac:spMk id="31" creationId="{B3B224D2-73A0-40F6-B9D8-EFA5A2D82C57}"/>
          </ac:spMkLst>
        </pc:spChg>
      </pc:sldChg>
      <pc:sldChg chg="modSp mod">
        <pc:chgData name="linyd@gcu.edu.cn" userId="b8e7e040dcb4f74d" providerId="LiveId" clId="{02E4E565-A8A4-4064-BC85-BAF750F21E30}" dt="2022-02-18T15:50:39.254" v="529" actId="207"/>
        <pc:sldMkLst>
          <pc:docMk/>
          <pc:sldMk cId="758593883" sldId="292"/>
        </pc:sldMkLst>
        <pc:spChg chg="mod">
          <ac:chgData name="linyd@gcu.edu.cn" userId="b8e7e040dcb4f74d" providerId="LiveId" clId="{02E4E565-A8A4-4064-BC85-BAF750F21E30}" dt="2022-02-18T15:50:39.254" v="529" actId="207"/>
          <ac:spMkLst>
            <pc:docMk/>
            <pc:sldMk cId="758593883" sldId="292"/>
            <ac:spMk id="3" creationId="{ED1D5490-EE49-4E48-A7FE-13BB343D92B7}"/>
          </ac:spMkLst>
        </pc:spChg>
      </pc:sldChg>
      <pc:sldChg chg="addSp delSp modSp mod">
        <pc:chgData name="linyd@gcu.edu.cn" userId="b8e7e040dcb4f74d" providerId="LiveId" clId="{02E4E565-A8A4-4064-BC85-BAF750F21E30}" dt="2022-02-18T15:44:09.470" v="265" actId="113"/>
        <pc:sldMkLst>
          <pc:docMk/>
          <pc:sldMk cId="1949389949" sldId="294"/>
        </pc:sldMkLst>
        <pc:spChg chg="mod">
          <ac:chgData name="linyd@gcu.edu.cn" userId="b8e7e040dcb4f74d" providerId="LiveId" clId="{02E4E565-A8A4-4064-BC85-BAF750F21E30}" dt="2022-02-18T15:42:07.219" v="193" actId="20577"/>
          <ac:spMkLst>
            <pc:docMk/>
            <pc:sldMk cId="1949389949" sldId="294"/>
            <ac:spMk id="3" creationId="{F0CC3D34-F3BD-4209-8C53-AB4DAA912104}"/>
          </ac:spMkLst>
        </pc:spChg>
        <pc:spChg chg="mod">
          <ac:chgData name="linyd@gcu.edu.cn" userId="b8e7e040dcb4f74d" providerId="LiveId" clId="{02E4E565-A8A4-4064-BC85-BAF750F21E30}" dt="2022-02-18T15:42:15.060" v="194" actId="1076"/>
          <ac:spMkLst>
            <pc:docMk/>
            <pc:sldMk cId="1949389949" sldId="294"/>
            <ac:spMk id="4" creationId="{B00E8912-AA5A-431D-9655-22B2B5ADB8F1}"/>
          </ac:spMkLst>
        </pc:spChg>
        <pc:spChg chg="add mod">
          <ac:chgData name="linyd@gcu.edu.cn" userId="b8e7e040dcb4f74d" providerId="LiveId" clId="{02E4E565-A8A4-4064-BC85-BAF750F21E30}" dt="2022-02-18T15:42:23.020" v="195" actId="1076"/>
          <ac:spMkLst>
            <pc:docMk/>
            <pc:sldMk cId="1949389949" sldId="294"/>
            <ac:spMk id="5" creationId="{ED1E5165-10E9-4AEE-81A1-B81D99511895}"/>
          </ac:spMkLst>
        </pc:spChg>
        <pc:spChg chg="add mod">
          <ac:chgData name="linyd@gcu.edu.cn" userId="b8e7e040dcb4f74d" providerId="LiveId" clId="{02E4E565-A8A4-4064-BC85-BAF750F21E30}" dt="2022-02-18T15:42:23.020" v="195" actId="1076"/>
          <ac:spMkLst>
            <pc:docMk/>
            <pc:sldMk cId="1949389949" sldId="294"/>
            <ac:spMk id="6" creationId="{3258E4F3-B7E7-416D-AC3C-0E6944711C91}"/>
          </ac:spMkLst>
        </pc:spChg>
        <pc:spChg chg="mod">
          <ac:chgData name="linyd@gcu.edu.cn" userId="b8e7e040dcb4f74d" providerId="LiveId" clId="{02E4E565-A8A4-4064-BC85-BAF750F21E30}" dt="2022-02-18T15:41:55.527" v="192"/>
          <ac:spMkLst>
            <pc:docMk/>
            <pc:sldMk cId="1949389949" sldId="294"/>
            <ac:spMk id="8" creationId="{A52D731D-6850-410A-B41D-E8D6142D9988}"/>
          </ac:spMkLst>
        </pc:spChg>
        <pc:spChg chg="mod">
          <ac:chgData name="linyd@gcu.edu.cn" userId="b8e7e040dcb4f74d" providerId="LiveId" clId="{02E4E565-A8A4-4064-BC85-BAF750F21E30}" dt="2022-02-18T15:41:55.527" v="192"/>
          <ac:spMkLst>
            <pc:docMk/>
            <pc:sldMk cId="1949389949" sldId="294"/>
            <ac:spMk id="9" creationId="{2671A093-678F-4370-BA42-96240A2F7124}"/>
          </ac:spMkLst>
        </pc:spChg>
        <pc:spChg chg="mod">
          <ac:chgData name="linyd@gcu.edu.cn" userId="b8e7e040dcb4f74d" providerId="LiveId" clId="{02E4E565-A8A4-4064-BC85-BAF750F21E30}" dt="2022-02-18T15:41:55.527" v="192"/>
          <ac:spMkLst>
            <pc:docMk/>
            <pc:sldMk cId="1949389949" sldId="294"/>
            <ac:spMk id="10" creationId="{8F1326AF-5EB9-4F79-BCCF-3E917DB1F9E8}"/>
          </ac:spMkLst>
        </pc:spChg>
        <pc:spChg chg="mod">
          <ac:chgData name="linyd@gcu.edu.cn" userId="b8e7e040dcb4f74d" providerId="LiveId" clId="{02E4E565-A8A4-4064-BC85-BAF750F21E30}" dt="2022-02-18T15:41:55.527" v="192"/>
          <ac:spMkLst>
            <pc:docMk/>
            <pc:sldMk cId="1949389949" sldId="294"/>
            <ac:spMk id="11" creationId="{9992B94D-5690-47F5-A0FA-203125761831}"/>
          </ac:spMkLst>
        </pc:spChg>
        <pc:spChg chg="mod">
          <ac:chgData name="linyd@gcu.edu.cn" userId="b8e7e040dcb4f74d" providerId="LiveId" clId="{02E4E565-A8A4-4064-BC85-BAF750F21E30}" dt="2022-02-18T15:42:36.358" v="216" actId="1038"/>
          <ac:spMkLst>
            <pc:docMk/>
            <pc:sldMk cId="1949389949" sldId="294"/>
            <ac:spMk id="12" creationId="{9ADD078F-7018-4D12-B944-D751CF775359}"/>
          </ac:spMkLst>
        </pc:spChg>
        <pc:spChg chg="mod">
          <ac:chgData name="linyd@gcu.edu.cn" userId="b8e7e040dcb4f74d" providerId="LiveId" clId="{02E4E565-A8A4-4064-BC85-BAF750F21E30}" dt="2022-02-18T15:43:03.932" v="244" actId="1035"/>
          <ac:spMkLst>
            <pc:docMk/>
            <pc:sldMk cId="1949389949" sldId="294"/>
            <ac:spMk id="13" creationId="{6C933611-C056-4282-A062-74E7AFE8A573}"/>
          </ac:spMkLst>
        </pc:spChg>
        <pc:spChg chg="mod">
          <ac:chgData name="linyd@gcu.edu.cn" userId="b8e7e040dcb4f74d" providerId="LiveId" clId="{02E4E565-A8A4-4064-BC85-BAF750F21E30}" dt="2022-02-18T15:41:55.527" v="192"/>
          <ac:spMkLst>
            <pc:docMk/>
            <pc:sldMk cId="1949389949" sldId="294"/>
            <ac:spMk id="14" creationId="{AA511AC1-60EE-4A11-9E59-5A2CAA049AE9}"/>
          </ac:spMkLst>
        </pc:spChg>
        <pc:spChg chg="mod">
          <ac:chgData name="linyd@gcu.edu.cn" userId="b8e7e040dcb4f74d" providerId="LiveId" clId="{02E4E565-A8A4-4064-BC85-BAF750F21E30}" dt="2022-02-18T15:41:55.527" v="192"/>
          <ac:spMkLst>
            <pc:docMk/>
            <pc:sldMk cId="1949389949" sldId="294"/>
            <ac:spMk id="15" creationId="{B716981C-2319-4142-8B86-10F25A7A6AA1}"/>
          </ac:spMkLst>
        </pc:spChg>
        <pc:spChg chg="mod">
          <ac:chgData name="linyd@gcu.edu.cn" userId="b8e7e040dcb4f74d" providerId="LiveId" clId="{02E4E565-A8A4-4064-BC85-BAF750F21E30}" dt="2022-02-18T15:41:55.527" v="192"/>
          <ac:spMkLst>
            <pc:docMk/>
            <pc:sldMk cId="1949389949" sldId="294"/>
            <ac:spMk id="16" creationId="{E00AF3D5-3B67-4C8B-8F88-3DD91C6DB384}"/>
          </ac:spMkLst>
        </pc:spChg>
        <pc:spChg chg="mod">
          <ac:chgData name="linyd@gcu.edu.cn" userId="b8e7e040dcb4f74d" providerId="LiveId" clId="{02E4E565-A8A4-4064-BC85-BAF750F21E30}" dt="2022-02-18T15:41:55.527" v="192"/>
          <ac:spMkLst>
            <pc:docMk/>
            <pc:sldMk cId="1949389949" sldId="294"/>
            <ac:spMk id="17" creationId="{5FBE684E-35EF-4260-8759-435D71E1B6E2}"/>
          </ac:spMkLst>
        </pc:spChg>
        <pc:spChg chg="mod">
          <ac:chgData name="linyd@gcu.edu.cn" userId="b8e7e040dcb4f74d" providerId="LiveId" clId="{02E4E565-A8A4-4064-BC85-BAF750F21E30}" dt="2022-02-18T15:41:55.527" v="192"/>
          <ac:spMkLst>
            <pc:docMk/>
            <pc:sldMk cId="1949389949" sldId="294"/>
            <ac:spMk id="18" creationId="{EA6F2D2A-5780-40DB-908A-5B478861352C}"/>
          </ac:spMkLst>
        </pc:spChg>
        <pc:spChg chg="mod">
          <ac:chgData name="linyd@gcu.edu.cn" userId="b8e7e040dcb4f74d" providerId="LiveId" clId="{02E4E565-A8A4-4064-BC85-BAF750F21E30}" dt="2022-02-18T15:42:48.203" v="217" actId="20577"/>
          <ac:spMkLst>
            <pc:docMk/>
            <pc:sldMk cId="1949389949" sldId="294"/>
            <ac:spMk id="19" creationId="{C9C1D0F5-F3AD-4076-9FA2-C0EE12A6379E}"/>
          </ac:spMkLst>
        </pc:spChg>
        <pc:spChg chg="mod">
          <ac:chgData name="linyd@gcu.edu.cn" userId="b8e7e040dcb4f74d" providerId="LiveId" clId="{02E4E565-A8A4-4064-BC85-BAF750F21E30}" dt="2022-02-18T15:41:55.527" v="192"/>
          <ac:spMkLst>
            <pc:docMk/>
            <pc:sldMk cId="1949389949" sldId="294"/>
            <ac:spMk id="20" creationId="{7B09EFAC-59E3-4A22-B9C5-E813D37A95C8}"/>
          </ac:spMkLst>
        </pc:spChg>
        <pc:spChg chg="mod">
          <ac:chgData name="linyd@gcu.edu.cn" userId="b8e7e040dcb4f74d" providerId="LiveId" clId="{02E4E565-A8A4-4064-BC85-BAF750F21E30}" dt="2022-02-18T15:41:55.527" v="192"/>
          <ac:spMkLst>
            <pc:docMk/>
            <pc:sldMk cId="1949389949" sldId="294"/>
            <ac:spMk id="22" creationId="{311BD6A8-B042-4A22-80A4-471F3A8897E9}"/>
          </ac:spMkLst>
        </pc:spChg>
        <pc:spChg chg="mod">
          <ac:chgData name="linyd@gcu.edu.cn" userId="b8e7e040dcb4f74d" providerId="LiveId" clId="{02E4E565-A8A4-4064-BC85-BAF750F21E30}" dt="2022-02-18T15:41:55.527" v="192"/>
          <ac:spMkLst>
            <pc:docMk/>
            <pc:sldMk cId="1949389949" sldId="294"/>
            <ac:spMk id="23" creationId="{4A875D2A-D194-41D9-A5F4-8363A20B380F}"/>
          </ac:spMkLst>
        </pc:spChg>
        <pc:spChg chg="del mod">
          <ac:chgData name="linyd@gcu.edu.cn" userId="b8e7e040dcb4f74d" providerId="LiveId" clId="{02E4E565-A8A4-4064-BC85-BAF750F21E30}" dt="2022-02-18T15:43:45.058" v="259" actId="478"/>
          <ac:spMkLst>
            <pc:docMk/>
            <pc:sldMk cId="1949389949" sldId="294"/>
            <ac:spMk id="24" creationId="{D551165B-E068-4C3B-896E-A84F181251AB}"/>
          </ac:spMkLst>
        </pc:spChg>
        <pc:spChg chg="del mod">
          <ac:chgData name="linyd@gcu.edu.cn" userId="b8e7e040dcb4f74d" providerId="LiveId" clId="{02E4E565-A8A4-4064-BC85-BAF750F21E30}" dt="2022-02-18T15:43:46.952" v="260" actId="478"/>
          <ac:spMkLst>
            <pc:docMk/>
            <pc:sldMk cId="1949389949" sldId="294"/>
            <ac:spMk id="25" creationId="{DDA019C9-CB95-4631-9C9B-21EBC0A06F9C}"/>
          </ac:spMkLst>
        </pc:spChg>
        <pc:spChg chg="del mod">
          <ac:chgData name="linyd@gcu.edu.cn" userId="b8e7e040dcb4f74d" providerId="LiveId" clId="{02E4E565-A8A4-4064-BC85-BAF750F21E30}" dt="2022-02-18T15:43:41.761" v="258" actId="478"/>
          <ac:spMkLst>
            <pc:docMk/>
            <pc:sldMk cId="1949389949" sldId="294"/>
            <ac:spMk id="26" creationId="{FEAB58D2-D30E-4067-A9CC-7873A72BE98D}"/>
          </ac:spMkLst>
        </pc:spChg>
        <pc:spChg chg="del mod">
          <ac:chgData name="linyd@gcu.edu.cn" userId="b8e7e040dcb4f74d" providerId="LiveId" clId="{02E4E565-A8A4-4064-BC85-BAF750F21E30}" dt="2022-02-18T15:43:28.810" v="253" actId="478"/>
          <ac:spMkLst>
            <pc:docMk/>
            <pc:sldMk cId="1949389949" sldId="294"/>
            <ac:spMk id="27" creationId="{4FE44CA1-735A-46B3-ACB7-3D50378B601B}"/>
          </ac:spMkLst>
        </pc:spChg>
        <pc:spChg chg="del mod">
          <ac:chgData name="linyd@gcu.edu.cn" userId="b8e7e040dcb4f74d" providerId="LiveId" clId="{02E4E565-A8A4-4064-BC85-BAF750F21E30}" dt="2022-02-18T15:43:26.398" v="251" actId="478"/>
          <ac:spMkLst>
            <pc:docMk/>
            <pc:sldMk cId="1949389949" sldId="294"/>
            <ac:spMk id="28" creationId="{FD41B675-AF97-40B7-B4AF-FC70D50FF8B6}"/>
          </ac:spMkLst>
        </pc:spChg>
        <pc:spChg chg="mod">
          <ac:chgData name="linyd@gcu.edu.cn" userId="b8e7e040dcb4f74d" providerId="LiveId" clId="{02E4E565-A8A4-4064-BC85-BAF750F21E30}" dt="2022-02-18T15:41:55.527" v="192"/>
          <ac:spMkLst>
            <pc:docMk/>
            <pc:sldMk cId="1949389949" sldId="294"/>
            <ac:spMk id="29" creationId="{AC88C2D7-F860-45B7-9809-815749B60FAC}"/>
          </ac:spMkLst>
        </pc:spChg>
        <pc:spChg chg="mod">
          <ac:chgData name="linyd@gcu.edu.cn" userId="b8e7e040dcb4f74d" providerId="LiveId" clId="{02E4E565-A8A4-4064-BC85-BAF750F21E30}" dt="2022-02-18T15:41:55.527" v="192"/>
          <ac:spMkLst>
            <pc:docMk/>
            <pc:sldMk cId="1949389949" sldId="294"/>
            <ac:spMk id="30" creationId="{41DAF7F3-3E9C-4F36-9B10-F4696C568D29}"/>
          </ac:spMkLst>
        </pc:spChg>
        <pc:spChg chg="del mod">
          <ac:chgData name="linyd@gcu.edu.cn" userId="b8e7e040dcb4f74d" providerId="LiveId" clId="{02E4E565-A8A4-4064-BC85-BAF750F21E30}" dt="2022-02-18T15:43:39.850" v="257" actId="478"/>
          <ac:spMkLst>
            <pc:docMk/>
            <pc:sldMk cId="1949389949" sldId="294"/>
            <ac:spMk id="31" creationId="{C586B3CF-09A9-40E0-A2DB-F37D85F0944E}"/>
          </ac:spMkLst>
        </pc:spChg>
        <pc:spChg chg="del mod">
          <ac:chgData name="linyd@gcu.edu.cn" userId="b8e7e040dcb4f74d" providerId="LiveId" clId="{02E4E565-A8A4-4064-BC85-BAF750F21E30}" dt="2022-02-18T15:43:33.649" v="255" actId="478"/>
          <ac:spMkLst>
            <pc:docMk/>
            <pc:sldMk cId="1949389949" sldId="294"/>
            <ac:spMk id="32" creationId="{0846B260-4ECF-4336-9316-0D46F182A48F}"/>
          </ac:spMkLst>
        </pc:spChg>
        <pc:spChg chg="del mod">
          <ac:chgData name="linyd@gcu.edu.cn" userId="b8e7e040dcb4f74d" providerId="LiveId" clId="{02E4E565-A8A4-4064-BC85-BAF750F21E30}" dt="2022-02-18T15:43:36.546" v="256" actId="478"/>
          <ac:spMkLst>
            <pc:docMk/>
            <pc:sldMk cId="1949389949" sldId="294"/>
            <ac:spMk id="33" creationId="{7E0971E6-D00D-41A2-AC06-031D1AAFC01B}"/>
          </ac:spMkLst>
        </pc:spChg>
        <pc:spChg chg="del mod">
          <ac:chgData name="linyd@gcu.edu.cn" userId="b8e7e040dcb4f74d" providerId="LiveId" clId="{02E4E565-A8A4-4064-BC85-BAF750F21E30}" dt="2022-02-18T15:43:30.179" v="254" actId="478"/>
          <ac:spMkLst>
            <pc:docMk/>
            <pc:sldMk cId="1949389949" sldId="294"/>
            <ac:spMk id="34" creationId="{1B53C763-CFE6-413F-AEA0-94630150572F}"/>
          </ac:spMkLst>
        </pc:spChg>
        <pc:spChg chg="add mod">
          <ac:chgData name="linyd@gcu.edu.cn" userId="b8e7e040dcb4f74d" providerId="LiveId" clId="{02E4E565-A8A4-4064-BC85-BAF750F21E30}" dt="2022-02-18T15:41:55.527" v="192"/>
          <ac:spMkLst>
            <pc:docMk/>
            <pc:sldMk cId="1949389949" sldId="294"/>
            <ac:spMk id="36" creationId="{D784996C-8ED1-4DAC-856A-AA7FB7E749BA}"/>
          </ac:spMkLst>
        </pc:spChg>
        <pc:spChg chg="add mod">
          <ac:chgData name="linyd@gcu.edu.cn" userId="b8e7e040dcb4f74d" providerId="LiveId" clId="{02E4E565-A8A4-4064-BC85-BAF750F21E30}" dt="2022-02-18T15:43:15.929" v="250" actId="20577"/>
          <ac:spMkLst>
            <pc:docMk/>
            <pc:sldMk cId="1949389949" sldId="294"/>
            <ac:spMk id="37" creationId="{D7D8698E-DAE5-4B1C-B0D3-751F58DAC630}"/>
          </ac:spMkLst>
        </pc:spChg>
        <pc:spChg chg="mod">
          <ac:chgData name="linyd@gcu.edu.cn" userId="b8e7e040dcb4f74d" providerId="LiveId" clId="{02E4E565-A8A4-4064-BC85-BAF750F21E30}" dt="2022-02-18T15:44:01.090" v="262" actId="571"/>
          <ac:spMkLst>
            <pc:docMk/>
            <pc:sldMk cId="1949389949" sldId="294"/>
            <ac:spMk id="39" creationId="{B64D7C02-7BB9-4E86-8A23-F490654B471D}"/>
          </ac:spMkLst>
        </pc:spChg>
        <pc:spChg chg="mod">
          <ac:chgData name="linyd@gcu.edu.cn" userId="b8e7e040dcb4f74d" providerId="LiveId" clId="{02E4E565-A8A4-4064-BC85-BAF750F21E30}" dt="2022-02-18T15:44:01.090" v="262" actId="571"/>
          <ac:spMkLst>
            <pc:docMk/>
            <pc:sldMk cId="1949389949" sldId="294"/>
            <ac:spMk id="40" creationId="{CF68BF04-5A26-4E6C-9288-4604224FAD17}"/>
          </ac:spMkLst>
        </pc:spChg>
        <pc:spChg chg="mod">
          <ac:chgData name="linyd@gcu.edu.cn" userId="b8e7e040dcb4f74d" providerId="LiveId" clId="{02E4E565-A8A4-4064-BC85-BAF750F21E30}" dt="2022-02-18T15:44:01.090" v="262" actId="571"/>
          <ac:spMkLst>
            <pc:docMk/>
            <pc:sldMk cId="1949389949" sldId="294"/>
            <ac:spMk id="41" creationId="{D3FFDB72-6254-454E-83F0-628F7DF31E99}"/>
          </ac:spMkLst>
        </pc:spChg>
        <pc:spChg chg="mod">
          <ac:chgData name="linyd@gcu.edu.cn" userId="b8e7e040dcb4f74d" providerId="LiveId" clId="{02E4E565-A8A4-4064-BC85-BAF750F21E30}" dt="2022-02-18T15:44:01.090" v="262" actId="571"/>
          <ac:spMkLst>
            <pc:docMk/>
            <pc:sldMk cId="1949389949" sldId="294"/>
            <ac:spMk id="42" creationId="{90FF5E9F-C3C5-4654-B6E0-3FDC082E7137}"/>
          </ac:spMkLst>
        </pc:spChg>
        <pc:spChg chg="mod">
          <ac:chgData name="linyd@gcu.edu.cn" userId="b8e7e040dcb4f74d" providerId="LiveId" clId="{02E4E565-A8A4-4064-BC85-BAF750F21E30}" dt="2022-02-18T15:44:01.090" v="262" actId="571"/>
          <ac:spMkLst>
            <pc:docMk/>
            <pc:sldMk cId="1949389949" sldId="294"/>
            <ac:spMk id="43" creationId="{4EA72F1B-18F3-4C7E-9CD3-354CFD6A4C41}"/>
          </ac:spMkLst>
        </pc:spChg>
        <pc:spChg chg="mod">
          <ac:chgData name="linyd@gcu.edu.cn" userId="b8e7e040dcb4f74d" providerId="LiveId" clId="{02E4E565-A8A4-4064-BC85-BAF750F21E30}" dt="2022-02-18T15:44:09.470" v="265" actId="113"/>
          <ac:spMkLst>
            <pc:docMk/>
            <pc:sldMk cId="1949389949" sldId="294"/>
            <ac:spMk id="44" creationId="{509836C2-ACC7-416B-AEDC-297BF958C114}"/>
          </ac:spMkLst>
        </pc:spChg>
        <pc:spChg chg="mod">
          <ac:chgData name="linyd@gcu.edu.cn" userId="b8e7e040dcb4f74d" providerId="LiveId" clId="{02E4E565-A8A4-4064-BC85-BAF750F21E30}" dt="2022-02-18T15:44:01.090" v="262" actId="571"/>
          <ac:spMkLst>
            <pc:docMk/>
            <pc:sldMk cId="1949389949" sldId="294"/>
            <ac:spMk id="45" creationId="{5F4450C8-2C4E-460A-B761-4C4EF8A731F8}"/>
          </ac:spMkLst>
        </pc:spChg>
        <pc:spChg chg="mod">
          <ac:chgData name="linyd@gcu.edu.cn" userId="b8e7e040dcb4f74d" providerId="LiveId" clId="{02E4E565-A8A4-4064-BC85-BAF750F21E30}" dt="2022-02-18T15:44:01.090" v="262" actId="571"/>
          <ac:spMkLst>
            <pc:docMk/>
            <pc:sldMk cId="1949389949" sldId="294"/>
            <ac:spMk id="46" creationId="{24C98CF4-5D69-4167-B843-424810318E98}"/>
          </ac:spMkLst>
        </pc:spChg>
        <pc:spChg chg="mod">
          <ac:chgData name="linyd@gcu.edu.cn" userId="b8e7e040dcb4f74d" providerId="LiveId" clId="{02E4E565-A8A4-4064-BC85-BAF750F21E30}" dt="2022-02-18T15:44:01.090" v="262" actId="571"/>
          <ac:spMkLst>
            <pc:docMk/>
            <pc:sldMk cId="1949389949" sldId="294"/>
            <ac:spMk id="47" creationId="{75DFC547-E34C-46F9-AE22-AC2941CB01EF}"/>
          </ac:spMkLst>
        </pc:spChg>
        <pc:spChg chg="mod">
          <ac:chgData name="linyd@gcu.edu.cn" userId="b8e7e040dcb4f74d" providerId="LiveId" clId="{02E4E565-A8A4-4064-BC85-BAF750F21E30}" dt="2022-02-18T15:44:01.090" v="262" actId="571"/>
          <ac:spMkLst>
            <pc:docMk/>
            <pc:sldMk cId="1949389949" sldId="294"/>
            <ac:spMk id="48" creationId="{89CC3929-91ED-4162-B6B6-C224FD21D308}"/>
          </ac:spMkLst>
        </pc:spChg>
        <pc:spChg chg="mod">
          <ac:chgData name="linyd@gcu.edu.cn" userId="b8e7e040dcb4f74d" providerId="LiveId" clId="{02E4E565-A8A4-4064-BC85-BAF750F21E30}" dt="2022-02-18T15:44:01.090" v="262" actId="571"/>
          <ac:spMkLst>
            <pc:docMk/>
            <pc:sldMk cId="1949389949" sldId="294"/>
            <ac:spMk id="49" creationId="{93C9DE4D-D149-4E40-B4FE-1C712A5B99D9}"/>
          </ac:spMkLst>
        </pc:spChg>
        <pc:spChg chg="mod">
          <ac:chgData name="linyd@gcu.edu.cn" userId="b8e7e040dcb4f74d" providerId="LiveId" clId="{02E4E565-A8A4-4064-BC85-BAF750F21E30}" dt="2022-02-18T15:44:01.090" v="262" actId="571"/>
          <ac:spMkLst>
            <pc:docMk/>
            <pc:sldMk cId="1949389949" sldId="294"/>
            <ac:spMk id="50" creationId="{56A7F4C1-B16E-477D-9B32-66805473343D}"/>
          </ac:spMkLst>
        </pc:spChg>
        <pc:spChg chg="mod">
          <ac:chgData name="linyd@gcu.edu.cn" userId="b8e7e040dcb4f74d" providerId="LiveId" clId="{02E4E565-A8A4-4064-BC85-BAF750F21E30}" dt="2022-02-18T15:44:01.090" v="262" actId="571"/>
          <ac:spMkLst>
            <pc:docMk/>
            <pc:sldMk cId="1949389949" sldId="294"/>
            <ac:spMk id="51" creationId="{B3322263-B685-4466-952B-7821FEA76FC4}"/>
          </ac:spMkLst>
        </pc:spChg>
        <pc:grpChg chg="add mod">
          <ac:chgData name="linyd@gcu.edu.cn" userId="b8e7e040dcb4f74d" providerId="LiveId" clId="{02E4E565-A8A4-4064-BC85-BAF750F21E30}" dt="2022-02-18T15:41:55.527" v="192"/>
          <ac:grpSpMkLst>
            <pc:docMk/>
            <pc:sldMk cId="1949389949" sldId="294"/>
            <ac:grpSpMk id="7" creationId="{E7009B4F-C769-4C6E-B0B4-395A78675A63}"/>
          </ac:grpSpMkLst>
        </pc:grpChg>
        <pc:grpChg chg="add del mod">
          <ac:chgData name="linyd@gcu.edu.cn" userId="b8e7e040dcb4f74d" providerId="LiveId" clId="{02E4E565-A8A4-4064-BC85-BAF750F21E30}" dt="2022-02-18T15:43:56.416" v="261" actId="478"/>
          <ac:grpSpMkLst>
            <pc:docMk/>
            <pc:sldMk cId="1949389949" sldId="294"/>
            <ac:grpSpMk id="21" creationId="{DFDCD1A1-502E-48BD-AA52-B496B1487569}"/>
          </ac:grpSpMkLst>
        </pc:grpChg>
        <pc:grpChg chg="add mod">
          <ac:chgData name="linyd@gcu.edu.cn" userId="b8e7e040dcb4f74d" providerId="LiveId" clId="{02E4E565-A8A4-4064-BC85-BAF750F21E30}" dt="2022-02-18T15:44:01.090" v="262" actId="571"/>
          <ac:grpSpMkLst>
            <pc:docMk/>
            <pc:sldMk cId="1949389949" sldId="294"/>
            <ac:grpSpMk id="38" creationId="{C26D997C-A4CE-46FD-B5BE-A7435E74EBD3}"/>
          </ac:grpSpMkLst>
        </pc:grpChg>
        <pc:cxnChg chg="add del mod">
          <ac:chgData name="linyd@gcu.edu.cn" userId="b8e7e040dcb4f74d" providerId="LiveId" clId="{02E4E565-A8A4-4064-BC85-BAF750F21E30}" dt="2022-02-18T15:43:27.259" v="252" actId="478"/>
          <ac:cxnSpMkLst>
            <pc:docMk/>
            <pc:sldMk cId="1949389949" sldId="294"/>
            <ac:cxnSpMk id="35" creationId="{9F4449B9-4518-4158-8D85-38D0FDCD7CD4}"/>
          </ac:cxnSpMkLst>
        </pc:cxnChg>
      </pc:sldChg>
      <pc:sldChg chg="addSp delSp modSp add mod">
        <pc:chgData name="linyd@gcu.edu.cn" userId="b8e7e040dcb4f74d" providerId="LiveId" clId="{02E4E565-A8A4-4064-BC85-BAF750F21E30}" dt="2022-02-18T15:48:22.802" v="526" actId="20577"/>
        <pc:sldMkLst>
          <pc:docMk/>
          <pc:sldMk cId="1663492987" sldId="295"/>
        </pc:sldMkLst>
        <pc:spChg chg="mod">
          <ac:chgData name="linyd@gcu.edu.cn" userId="b8e7e040dcb4f74d" providerId="LiveId" clId="{02E4E565-A8A4-4064-BC85-BAF750F21E30}" dt="2022-02-18T15:48:22.802" v="526" actId="20577"/>
          <ac:spMkLst>
            <pc:docMk/>
            <pc:sldMk cId="1663492987" sldId="295"/>
            <ac:spMk id="3" creationId="{F0CC3D34-F3BD-4209-8C53-AB4DAA912104}"/>
          </ac:spMkLst>
        </pc:spChg>
        <pc:spChg chg="mod">
          <ac:chgData name="linyd@gcu.edu.cn" userId="b8e7e040dcb4f74d" providerId="LiveId" clId="{02E4E565-A8A4-4064-BC85-BAF750F21E30}" dt="2022-02-18T15:46:01.657" v="465" actId="6549"/>
          <ac:spMkLst>
            <pc:docMk/>
            <pc:sldMk cId="1663492987" sldId="295"/>
            <ac:spMk id="4" creationId="{B00E8912-AA5A-431D-9655-22B2B5ADB8F1}"/>
          </ac:spMkLst>
        </pc:spChg>
        <pc:spChg chg="mod">
          <ac:chgData name="linyd@gcu.edu.cn" userId="b8e7e040dcb4f74d" providerId="LiveId" clId="{02E4E565-A8A4-4064-BC85-BAF750F21E30}" dt="2022-02-18T15:46:11.113" v="468" actId="20577"/>
          <ac:spMkLst>
            <pc:docMk/>
            <pc:sldMk cId="1663492987" sldId="295"/>
            <ac:spMk id="5" creationId="{ED1E5165-10E9-4AEE-81A1-B81D99511895}"/>
          </ac:spMkLst>
        </pc:spChg>
        <pc:spChg chg="mod">
          <ac:chgData name="linyd@gcu.edu.cn" userId="b8e7e040dcb4f74d" providerId="LiveId" clId="{02E4E565-A8A4-4064-BC85-BAF750F21E30}" dt="2022-02-18T15:46:15.544" v="469" actId="20577"/>
          <ac:spMkLst>
            <pc:docMk/>
            <pc:sldMk cId="1663492987" sldId="295"/>
            <ac:spMk id="6" creationId="{3258E4F3-B7E7-416D-AC3C-0E6944711C91}"/>
          </ac:spMkLst>
        </pc:spChg>
        <pc:spChg chg="add mod">
          <ac:chgData name="linyd@gcu.edu.cn" userId="b8e7e040dcb4f74d" providerId="LiveId" clId="{02E4E565-A8A4-4064-BC85-BAF750F21E30}" dt="2022-02-18T15:47:34.908" v="485" actId="208"/>
          <ac:spMkLst>
            <pc:docMk/>
            <pc:sldMk cId="1663492987" sldId="295"/>
            <ac:spMk id="21" creationId="{BDE9AC52-6A70-46FD-B027-A7206CBA9562}"/>
          </ac:spMkLst>
        </pc:spChg>
        <pc:spChg chg="mod">
          <ac:chgData name="linyd@gcu.edu.cn" userId="b8e7e040dcb4f74d" providerId="LiveId" clId="{02E4E565-A8A4-4064-BC85-BAF750F21E30}" dt="2022-02-18T15:48:00.320" v="519" actId="1037"/>
          <ac:spMkLst>
            <pc:docMk/>
            <pc:sldMk cId="1663492987" sldId="295"/>
            <ac:spMk id="37" creationId="{D7D8698E-DAE5-4B1C-B0D3-751F58DAC630}"/>
          </ac:spMkLst>
        </pc:spChg>
        <pc:spChg chg="mod">
          <ac:chgData name="linyd@gcu.edu.cn" userId="b8e7e040dcb4f74d" providerId="LiveId" clId="{02E4E565-A8A4-4064-BC85-BAF750F21E30}" dt="2022-02-18T15:46:25.147" v="470" actId="571"/>
          <ac:spMkLst>
            <pc:docMk/>
            <pc:sldMk cId="1663492987" sldId="295"/>
            <ac:spMk id="39" creationId="{B64D7C02-7BB9-4E86-8A23-F490654B471D}"/>
          </ac:spMkLst>
        </pc:spChg>
        <pc:spChg chg="mod">
          <ac:chgData name="linyd@gcu.edu.cn" userId="b8e7e040dcb4f74d" providerId="LiveId" clId="{02E4E565-A8A4-4064-BC85-BAF750F21E30}" dt="2022-02-18T15:46:25.147" v="470" actId="571"/>
          <ac:spMkLst>
            <pc:docMk/>
            <pc:sldMk cId="1663492987" sldId="295"/>
            <ac:spMk id="40" creationId="{CF68BF04-5A26-4E6C-9288-4604224FAD17}"/>
          </ac:spMkLst>
        </pc:spChg>
        <pc:spChg chg="mod">
          <ac:chgData name="linyd@gcu.edu.cn" userId="b8e7e040dcb4f74d" providerId="LiveId" clId="{02E4E565-A8A4-4064-BC85-BAF750F21E30}" dt="2022-02-18T15:46:25.147" v="470" actId="571"/>
          <ac:spMkLst>
            <pc:docMk/>
            <pc:sldMk cId="1663492987" sldId="295"/>
            <ac:spMk id="41" creationId="{D3FFDB72-6254-454E-83F0-628F7DF31E99}"/>
          </ac:spMkLst>
        </pc:spChg>
        <pc:spChg chg="mod">
          <ac:chgData name="linyd@gcu.edu.cn" userId="b8e7e040dcb4f74d" providerId="LiveId" clId="{02E4E565-A8A4-4064-BC85-BAF750F21E30}" dt="2022-02-18T15:46:25.147" v="470" actId="571"/>
          <ac:spMkLst>
            <pc:docMk/>
            <pc:sldMk cId="1663492987" sldId="295"/>
            <ac:spMk id="42" creationId="{90FF5E9F-C3C5-4654-B6E0-3FDC082E7137}"/>
          </ac:spMkLst>
        </pc:spChg>
        <pc:spChg chg="mod">
          <ac:chgData name="linyd@gcu.edu.cn" userId="b8e7e040dcb4f74d" providerId="LiveId" clId="{02E4E565-A8A4-4064-BC85-BAF750F21E30}" dt="2022-02-18T15:46:25.147" v="470" actId="571"/>
          <ac:spMkLst>
            <pc:docMk/>
            <pc:sldMk cId="1663492987" sldId="295"/>
            <ac:spMk id="43" creationId="{4EA72F1B-18F3-4C7E-9CD3-354CFD6A4C41}"/>
          </ac:spMkLst>
        </pc:spChg>
        <pc:spChg chg="mod">
          <ac:chgData name="linyd@gcu.edu.cn" userId="b8e7e040dcb4f74d" providerId="LiveId" clId="{02E4E565-A8A4-4064-BC85-BAF750F21E30}" dt="2022-02-18T15:46:40.843" v="476" actId="113"/>
          <ac:spMkLst>
            <pc:docMk/>
            <pc:sldMk cId="1663492987" sldId="295"/>
            <ac:spMk id="44" creationId="{509836C2-ACC7-416B-AEDC-297BF958C114}"/>
          </ac:spMkLst>
        </pc:spChg>
        <pc:spChg chg="mod">
          <ac:chgData name="linyd@gcu.edu.cn" userId="b8e7e040dcb4f74d" providerId="LiveId" clId="{02E4E565-A8A4-4064-BC85-BAF750F21E30}" dt="2022-02-18T15:46:25.147" v="470" actId="571"/>
          <ac:spMkLst>
            <pc:docMk/>
            <pc:sldMk cId="1663492987" sldId="295"/>
            <ac:spMk id="45" creationId="{5F4450C8-2C4E-460A-B761-4C4EF8A731F8}"/>
          </ac:spMkLst>
        </pc:spChg>
        <pc:spChg chg="mod">
          <ac:chgData name="linyd@gcu.edu.cn" userId="b8e7e040dcb4f74d" providerId="LiveId" clId="{02E4E565-A8A4-4064-BC85-BAF750F21E30}" dt="2022-02-18T15:46:25.147" v="470" actId="571"/>
          <ac:spMkLst>
            <pc:docMk/>
            <pc:sldMk cId="1663492987" sldId="295"/>
            <ac:spMk id="46" creationId="{24C98CF4-5D69-4167-B843-424810318E98}"/>
          </ac:spMkLst>
        </pc:spChg>
        <pc:spChg chg="mod">
          <ac:chgData name="linyd@gcu.edu.cn" userId="b8e7e040dcb4f74d" providerId="LiveId" clId="{02E4E565-A8A4-4064-BC85-BAF750F21E30}" dt="2022-02-18T15:46:25.147" v="470" actId="571"/>
          <ac:spMkLst>
            <pc:docMk/>
            <pc:sldMk cId="1663492987" sldId="295"/>
            <ac:spMk id="47" creationId="{75DFC547-E34C-46F9-AE22-AC2941CB01EF}"/>
          </ac:spMkLst>
        </pc:spChg>
        <pc:spChg chg="mod">
          <ac:chgData name="linyd@gcu.edu.cn" userId="b8e7e040dcb4f74d" providerId="LiveId" clId="{02E4E565-A8A4-4064-BC85-BAF750F21E30}" dt="2022-02-18T15:46:25.147" v="470" actId="571"/>
          <ac:spMkLst>
            <pc:docMk/>
            <pc:sldMk cId="1663492987" sldId="295"/>
            <ac:spMk id="48" creationId="{89CC3929-91ED-4162-B6B6-C224FD21D308}"/>
          </ac:spMkLst>
        </pc:spChg>
        <pc:spChg chg="mod">
          <ac:chgData name="linyd@gcu.edu.cn" userId="b8e7e040dcb4f74d" providerId="LiveId" clId="{02E4E565-A8A4-4064-BC85-BAF750F21E30}" dt="2022-02-18T15:46:25.147" v="470" actId="571"/>
          <ac:spMkLst>
            <pc:docMk/>
            <pc:sldMk cId="1663492987" sldId="295"/>
            <ac:spMk id="49" creationId="{93C9DE4D-D149-4E40-B4FE-1C712A5B99D9}"/>
          </ac:spMkLst>
        </pc:spChg>
        <pc:spChg chg="mod">
          <ac:chgData name="linyd@gcu.edu.cn" userId="b8e7e040dcb4f74d" providerId="LiveId" clId="{02E4E565-A8A4-4064-BC85-BAF750F21E30}" dt="2022-02-18T15:46:25.147" v="470" actId="571"/>
          <ac:spMkLst>
            <pc:docMk/>
            <pc:sldMk cId="1663492987" sldId="295"/>
            <ac:spMk id="50" creationId="{56A7F4C1-B16E-477D-9B32-66805473343D}"/>
          </ac:spMkLst>
        </pc:spChg>
        <pc:spChg chg="del mod">
          <ac:chgData name="linyd@gcu.edu.cn" userId="b8e7e040dcb4f74d" providerId="LiveId" clId="{02E4E565-A8A4-4064-BC85-BAF750F21E30}" dt="2022-02-18T15:47:02.063" v="480" actId="478"/>
          <ac:spMkLst>
            <pc:docMk/>
            <pc:sldMk cId="1663492987" sldId="295"/>
            <ac:spMk id="51" creationId="{B3322263-B685-4466-952B-7821FEA76FC4}"/>
          </ac:spMkLst>
        </pc:spChg>
        <pc:spChg chg="add mod">
          <ac:chgData name="linyd@gcu.edu.cn" userId="b8e7e040dcb4f74d" providerId="LiveId" clId="{02E4E565-A8A4-4064-BC85-BAF750F21E30}" dt="2022-02-18T15:46:55.402" v="479" actId="207"/>
          <ac:spMkLst>
            <pc:docMk/>
            <pc:sldMk cId="1663492987" sldId="295"/>
            <ac:spMk id="52" creationId="{B95E3467-5F3E-4491-9B65-6256DB923F7B}"/>
          </ac:spMkLst>
        </pc:spChg>
        <pc:grpChg chg="mod">
          <ac:chgData name="linyd@gcu.edu.cn" userId="b8e7e040dcb4f74d" providerId="LiveId" clId="{02E4E565-A8A4-4064-BC85-BAF750F21E30}" dt="2022-02-18T15:46:25.147" v="470" actId="571"/>
          <ac:grpSpMkLst>
            <pc:docMk/>
            <pc:sldMk cId="1663492987" sldId="295"/>
            <ac:grpSpMk id="38" creationId="{C26D997C-A4CE-46FD-B5BE-A7435E74EBD3}"/>
          </ac:grpSpMkLst>
        </pc:grpChg>
      </pc:sldChg>
      <pc:sldChg chg="addSp modSp new mod modAnim">
        <pc:chgData name="linyd@gcu.edu.cn" userId="b8e7e040dcb4f74d" providerId="LiveId" clId="{02E4E565-A8A4-4064-BC85-BAF750F21E30}" dt="2022-02-18T16:05:19.864" v="1358"/>
        <pc:sldMkLst>
          <pc:docMk/>
          <pc:sldMk cId="3200934050" sldId="296"/>
        </pc:sldMkLst>
        <pc:spChg chg="mod">
          <ac:chgData name="linyd@gcu.edu.cn" userId="b8e7e040dcb4f74d" providerId="LiveId" clId="{02E4E565-A8A4-4064-BC85-BAF750F21E30}" dt="2022-02-18T15:51:46.790" v="538" actId="20577"/>
          <ac:spMkLst>
            <pc:docMk/>
            <pc:sldMk cId="3200934050" sldId="296"/>
            <ac:spMk id="2" creationId="{FE69D5DB-EEFE-4C86-AE5A-B2D3421CF521}"/>
          </ac:spMkLst>
        </pc:spChg>
        <pc:spChg chg="mod">
          <ac:chgData name="linyd@gcu.edu.cn" userId="b8e7e040dcb4f74d" providerId="LiveId" clId="{02E4E565-A8A4-4064-BC85-BAF750F21E30}" dt="2022-02-18T16:02:11.895" v="1159" actId="207"/>
          <ac:spMkLst>
            <pc:docMk/>
            <pc:sldMk cId="3200934050" sldId="296"/>
            <ac:spMk id="3" creationId="{A4A7731F-9C2F-456D-BFCD-571A14B35C4C}"/>
          </ac:spMkLst>
        </pc:spChg>
        <pc:spChg chg="add mod">
          <ac:chgData name="linyd@gcu.edu.cn" userId="b8e7e040dcb4f74d" providerId="LiveId" clId="{02E4E565-A8A4-4064-BC85-BAF750F21E30}" dt="2022-02-18T16:05:13.482" v="1357" actId="14100"/>
          <ac:spMkLst>
            <pc:docMk/>
            <pc:sldMk cId="3200934050" sldId="296"/>
            <ac:spMk id="4" creationId="{83B4D94C-5414-4A73-BA9E-965270CB0CDB}"/>
          </ac:spMkLst>
        </pc:spChg>
      </pc:sldChg>
      <pc:sldChg chg="modSp new mod">
        <pc:chgData name="linyd@gcu.edu.cn" userId="b8e7e040dcb4f74d" providerId="LiveId" clId="{02E4E565-A8A4-4064-BC85-BAF750F21E30}" dt="2022-02-18T16:12:52.892" v="1880" actId="207"/>
        <pc:sldMkLst>
          <pc:docMk/>
          <pc:sldMk cId="2145955078" sldId="297"/>
        </pc:sldMkLst>
        <pc:spChg chg="mod">
          <ac:chgData name="linyd@gcu.edu.cn" userId="b8e7e040dcb4f74d" providerId="LiveId" clId="{02E4E565-A8A4-4064-BC85-BAF750F21E30}" dt="2022-02-18T16:02:33.239" v="1171" actId="20577"/>
          <ac:spMkLst>
            <pc:docMk/>
            <pc:sldMk cId="2145955078" sldId="297"/>
            <ac:spMk id="2" creationId="{873CDA5F-AD8B-42C3-A4E7-A55E2ADF6B73}"/>
          </ac:spMkLst>
        </pc:spChg>
        <pc:spChg chg="mod">
          <ac:chgData name="linyd@gcu.edu.cn" userId="b8e7e040dcb4f74d" providerId="LiveId" clId="{02E4E565-A8A4-4064-BC85-BAF750F21E30}" dt="2022-02-18T16:12:52.892" v="1880" actId="207"/>
          <ac:spMkLst>
            <pc:docMk/>
            <pc:sldMk cId="2145955078" sldId="297"/>
            <ac:spMk id="3" creationId="{5E0A1ABE-067A-4C93-9EA7-AFF3D48DD6F1}"/>
          </ac:spMkLst>
        </pc:spChg>
      </pc:sldChg>
      <pc:sldChg chg="addSp modSp add mod modAnim">
        <pc:chgData name="linyd@gcu.edu.cn" userId="b8e7e040dcb4f74d" providerId="LiveId" clId="{02E4E565-A8A4-4064-BC85-BAF750F21E30}" dt="2022-02-18T16:43:33.410" v="2644"/>
        <pc:sldMkLst>
          <pc:docMk/>
          <pc:sldMk cId="3003641671" sldId="298"/>
        </pc:sldMkLst>
        <pc:spChg chg="mod">
          <ac:chgData name="linyd@gcu.edu.cn" userId="b8e7e040dcb4f74d" providerId="LiveId" clId="{02E4E565-A8A4-4064-BC85-BAF750F21E30}" dt="2022-02-18T16:42:34.383" v="2632" actId="6549"/>
          <ac:spMkLst>
            <pc:docMk/>
            <pc:sldMk cId="3003641671" sldId="298"/>
            <ac:spMk id="3" creationId="{5E0A1ABE-067A-4C93-9EA7-AFF3D48DD6F1}"/>
          </ac:spMkLst>
        </pc:spChg>
        <pc:spChg chg="add mod">
          <ac:chgData name="linyd@gcu.edu.cn" userId="b8e7e040dcb4f74d" providerId="LiveId" clId="{02E4E565-A8A4-4064-BC85-BAF750F21E30}" dt="2022-02-18T16:43:17.342" v="2642" actId="1076"/>
          <ac:spMkLst>
            <pc:docMk/>
            <pc:sldMk cId="3003641671" sldId="298"/>
            <ac:spMk id="6" creationId="{07C02E16-AF34-4224-BFFC-C5DDB3F0EE9E}"/>
          </ac:spMkLst>
        </pc:spChg>
        <pc:picChg chg="add mod">
          <ac:chgData name="linyd@gcu.edu.cn" userId="b8e7e040dcb4f74d" providerId="LiveId" clId="{02E4E565-A8A4-4064-BC85-BAF750F21E30}" dt="2022-02-18T16:19:41.101" v="2108" actId="1076"/>
          <ac:picMkLst>
            <pc:docMk/>
            <pc:sldMk cId="3003641671" sldId="298"/>
            <ac:picMk id="5" creationId="{F19EA338-5DDD-413C-85C2-B2E697909F02}"/>
          </ac:picMkLst>
        </pc:picChg>
      </pc:sldChg>
      <pc:sldChg chg="addSp delSp modSp add mod delAnim">
        <pc:chgData name="linyd@gcu.edu.cn" userId="b8e7e040dcb4f74d" providerId="LiveId" clId="{02E4E565-A8A4-4064-BC85-BAF750F21E30}" dt="2022-02-18T16:33:14.097" v="2418" actId="207"/>
        <pc:sldMkLst>
          <pc:docMk/>
          <pc:sldMk cId="3913461551" sldId="299"/>
        </pc:sldMkLst>
        <pc:spChg chg="mod">
          <ac:chgData name="linyd@gcu.edu.cn" userId="b8e7e040dcb4f74d" providerId="LiveId" clId="{02E4E565-A8A4-4064-BC85-BAF750F21E30}" dt="2022-02-18T16:33:14.097" v="2418" actId="207"/>
          <ac:spMkLst>
            <pc:docMk/>
            <pc:sldMk cId="3913461551" sldId="299"/>
            <ac:spMk id="3" creationId="{A4A7731F-9C2F-456D-BFCD-571A14B35C4C}"/>
          </ac:spMkLst>
        </pc:spChg>
        <pc:spChg chg="del">
          <ac:chgData name="linyd@gcu.edu.cn" userId="b8e7e040dcb4f74d" providerId="LiveId" clId="{02E4E565-A8A4-4064-BC85-BAF750F21E30}" dt="2022-02-18T16:30:55.370" v="2330" actId="478"/>
          <ac:spMkLst>
            <pc:docMk/>
            <pc:sldMk cId="3913461551" sldId="299"/>
            <ac:spMk id="4" creationId="{83B4D94C-5414-4A73-BA9E-965270CB0CDB}"/>
          </ac:spMkLst>
        </pc:spChg>
        <pc:picChg chg="add mod">
          <ac:chgData name="linyd@gcu.edu.cn" userId="b8e7e040dcb4f74d" providerId="LiveId" clId="{02E4E565-A8A4-4064-BC85-BAF750F21E30}" dt="2022-02-18T16:31:00.432" v="2331" actId="1076"/>
          <ac:picMkLst>
            <pc:docMk/>
            <pc:sldMk cId="3913461551" sldId="299"/>
            <ac:picMk id="6" creationId="{7BDA4370-6756-4831-BB39-CC4BBEA57377}"/>
          </ac:picMkLst>
        </pc:picChg>
      </pc:sldChg>
      <pc:sldChg chg="delSp modSp add mod">
        <pc:chgData name="linyd@gcu.edu.cn" userId="b8e7e040dcb4f74d" providerId="LiveId" clId="{02E4E565-A8A4-4064-BC85-BAF750F21E30}" dt="2022-02-18T16:36:24.871" v="2539" actId="207"/>
        <pc:sldMkLst>
          <pc:docMk/>
          <pc:sldMk cId="1451426642" sldId="300"/>
        </pc:sldMkLst>
        <pc:spChg chg="mod">
          <ac:chgData name="linyd@gcu.edu.cn" userId="b8e7e040dcb4f74d" providerId="LiveId" clId="{02E4E565-A8A4-4064-BC85-BAF750F21E30}" dt="2022-02-18T16:36:24.871" v="2539" actId="207"/>
          <ac:spMkLst>
            <pc:docMk/>
            <pc:sldMk cId="1451426642" sldId="300"/>
            <ac:spMk id="3" creationId="{A4A7731F-9C2F-456D-BFCD-571A14B35C4C}"/>
          </ac:spMkLst>
        </pc:spChg>
        <pc:picChg chg="del">
          <ac:chgData name="linyd@gcu.edu.cn" userId="b8e7e040dcb4f74d" providerId="LiveId" clId="{02E4E565-A8A4-4064-BC85-BAF750F21E30}" dt="2022-02-18T16:31:19.432" v="2333" actId="478"/>
          <ac:picMkLst>
            <pc:docMk/>
            <pc:sldMk cId="1451426642" sldId="300"/>
            <ac:picMk id="6" creationId="{7BDA4370-6756-4831-BB39-CC4BBEA57377}"/>
          </ac:picMkLst>
        </pc:picChg>
      </pc:sldChg>
      <pc:sldChg chg="modSp add mod">
        <pc:chgData name="linyd@gcu.edu.cn" userId="b8e7e040dcb4f74d" providerId="LiveId" clId="{02E4E565-A8A4-4064-BC85-BAF750F21E30}" dt="2022-02-18T16:34:13.806" v="2461" actId="20577"/>
        <pc:sldMkLst>
          <pc:docMk/>
          <pc:sldMk cId="214521389" sldId="301"/>
        </pc:sldMkLst>
        <pc:spChg chg="mod">
          <ac:chgData name="linyd@gcu.edu.cn" userId="b8e7e040dcb4f74d" providerId="LiveId" clId="{02E4E565-A8A4-4064-BC85-BAF750F21E30}" dt="2022-02-18T16:34:13.806" v="2461" actId="20577"/>
          <ac:spMkLst>
            <pc:docMk/>
            <pc:sldMk cId="214521389" sldId="301"/>
            <ac:spMk id="3" creationId="{A4A7731F-9C2F-456D-BFCD-571A14B35C4C}"/>
          </ac:spMkLst>
        </pc:spChg>
      </pc:sldChg>
      <pc:sldChg chg="addSp delSp modSp add mod delAnim">
        <pc:chgData name="linyd@gcu.edu.cn" userId="b8e7e040dcb4f74d" providerId="LiveId" clId="{02E4E565-A8A4-4064-BC85-BAF750F21E30}" dt="2022-02-18T16:49:26.042" v="2923" actId="14100"/>
        <pc:sldMkLst>
          <pc:docMk/>
          <pc:sldMk cId="2301434223" sldId="302"/>
        </pc:sldMkLst>
        <pc:spChg chg="mod">
          <ac:chgData name="linyd@gcu.edu.cn" userId="b8e7e040dcb4f74d" providerId="LiveId" clId="{02E4E565-A8A4-4064-BC85-BAF750F21E30}" dt="2022-02-18T16:47:16.399" v="2815" actId="20577"/>
          <ac:spMkLst>
            <pc:docMk/>
            <pc:sldMk cId="2301434223" sldId="302"/>
            <ac:spMk id="3" creationId="{5E0A1ABE-067A-4C93-9EA7-AFF3D48DD6F1}"/>
          </ac:spMkLst>
        </pc:spChg>
        <pc:spChg chg="del">
          <ac:chgData name="linyd@gcu.edu.cn" userId="b8e7e040dcb4f74d" providerId="LiveId" clId="{02E4E565-A8A4-4064-BC85-BAF750F21E30}" dt="2022-02-18T16:45:22.908" v="2744" actId="478"/>
          <ac:spMkLst>
            <pc:docMk/>
            <pc:sldMk cId="2301434223" sldId="302"/>
            <ac:spMk id="6" creationId="{07C02E16-AF34-4224-BFFC-C5DDB3F0EE9E}"/>
          </ac:spMkLst>
        </pc:spChg>
        <pc:spChg chg="add mod">
          <ac:chgData name="linyd@gcu.edu.cn" userId="b8e7e040dcb4f74d" providerId="LiveId" clId="{02E4E565-A8A4-4064-BC85-BAF750F21E30}" dt="2022-02-18T16:49:26.042" v="2923" actId="14100"/>
          <ac:spMkLst>
            <pc:docMk/>
            <pc:sldMk cId="2301434223" sldId="302"/>
            <ac:spMk id="8" creationId="{ED29892D-F200-4645-B3D6-060AEA961CE9}"/>
          </ac:spMkLst>
        </pc:spChg>
        <pc:picChg chg="del">
          <ac:chgData name="linyd@gcu.edu.cn" userId="b8e7e040dcb4f74d" providerId="LiveId" clId="{02E4E565-A8A4-4064-BC85-BAF750F21E30}" dt="2022-02-18T16:46:05.913" v="2745" actId="478"/>
          <ac:picMkLst>
            <pc:docMk/>
            <pc:sldMk cId="2301434223" sldId="302"/>
            <ac:picMk id="5" creationId="{F19EA338-5DDD-413C-85C2-B2E697909F02}"/>
          </ac:picMkLst>
        </pc:picChg>
        <pc:picChg chg="add mod modCrop">
          <ac:chgData name="linyd@gcu.edu.cn" userId="b8e7e040dcb4f74d" providerId="LiveId" clId="{02E4E565-A8A4-4064-BC85-BAF750F21E30}" dt="2022-02-18T16:46:27.894" v="2752" actId="208"/>
          <ac:picMkLst>
            <pc:docMk/>
            <pc:sldMk cId="2301434223" sldId="302"/>
            <ac:picMk id="7" creationId="{D1D67214-6D4B-4EB6-BBFF-6FB42ACBD094}"/>
          </ac:picMkLst>
        </pc:picChg>
      </pc:sldChg>
      <pc:sldChg chg="modSp new mod">
        <pc:chgData name="linyd@gcu.edu.cn" userId="b8e7e040dcb4f74d" providerId="LiveId" clId="{02E4E565-A8A4-4064-BC85-BAF750F21E30}" dt="2022-02-19T08:16:27.519" v="3113" actId="20577"/>
        <pc:sldMkLst>
          <pc:docMk/>
          <pc:sldMk cId="1048992774" sldId="303"/>
        </pc:sldMkLst>
        <pc:spChg chg="mod">
          <ac:chgData name="linyd@gcu.edu.cn" userId="b8e7e040dcb4f74d" providerId="LiveId" clId="{02E4E565-A8A4-4064-BC85-BAF750F21E30}" dt="2022-02-18T16:49:40.175" v="2933" actId="20577"/>
          <ac:spMkLst>
            <pc:docMk/>
            <pc:sldMk cId="1048992774" sldId="303"/>
            <ac:spMk id="2" creationId="{3D581051-034F-495C-B1B2-36288181BA07}"/>
          </ac:spMkLst>
        </pc:spChg>
        <pc:spChg chg="mod">
          <ac:chgData name="linyd@gcu.edu.cn" userId="b8e7e040dcb4f74d" providerId="LiveId" clId="{02E4E565-A8A4-4064-BC85-BAF750F21E30}" dt="2022-02-19T08:16:27.519" v="3113" actId="20577"/>
          <ac:spMkLst>
            <pc:docMk/>
            <pc:sldMk cId="1048992774" sldId="303"/>
            <ac:spMk id="3" creationId="{2F24DCD0-4F08-4ED1-ADEC-B1EEA6330591}"/>
          </ac:spMkLst>
        </pc:spChg>
      </pc:sldChg>
      <pc:sldChg chg="addSp modSp new mod modAnim">
        <pc:chgData name="linyd@gcu.edu.cn" userId="b8e7e040dcb4f74d" providerId="LiveId" clId="{02E4E565-A8A4-4064-BC85-BAF750F21E30}" dt="2022-02-19T08:40:45.622" v="3552" actId="6549"/>
        <pc:sldMkLst>
          <pc:docMk/>
          <pc:sldMk cId="2637242988" sldId="304"/>
        </pc:sldMkLst>
        <pc:spChg chg="mod">
          <ac:chgData name="linyd@gcu.edu.cn" userId="b8e7e040dcb4f74d" providerId="LiveId" clId="{02E4E565-A8A4-4064-BC85-BAF750F21E30}" dt="2022-02-19T08:16:34.726" v="3116" actId="20577"/>
          <ac:spMkLst>
            <pc:docMk/>
            <pc:sldMk cId="2637242988" sldId="304"/>
            <ac:spMk id="2" creationId="{3883D36F-9CE3-4FE3-89ED-94B15E73C4C8}"/>
          </ac:spMkLst>
        </pc:spChg>
        <pc:spChg chg="mod">
          <ac:chgData name="linyd@gcu.edu.cn" userId="b8e7e040dcb4f74d" providerId="LiveId" clId="{02E4E565-A8A4-4064-BC85-BAF750F21E30}" dt="2022-02-19T08:40:45.622" v="3552" actId="6549"/>
          <ac:spMkLst>
            <pc:docMk/>
            <pc:sldMk cId="2637242988" sldId="304"/>
            <ac:spMk id="3" creationId="{684CE40C-0711-4D40-B0EA-169F2EF3DEB8}"/>
          </ac:spMkLst>
        </pc:spChg>
        <pc:picChg chg="add mod">
          <ac:chgData name="linyd@gcu.edu.cn" userId="b8e7e040dcb4f74d" providerId="LiveId" clId="{02E4E565-A8A4-4064-BC85-BAF750F21E30}" dt="2022-02-19T08:40:19.753" v="3545" actId="208"/>
          <ac:picMkLst>
            <pc:docMk/>
            <pc:sldMk cId="2637242988" sldId="304"/>
            <ac:picMk id="5" creationId="{7DF07B9E-5831-4CE9-BEFD-F09C741E7A0C}"/>
          </ac:picMkLst>
        </pc:picChg>
      </pc:sldChg>
      <pc:sldChg chg="modSp new mod">
        <pc:chgData name="linyd@gcu.edu.cn" userId="b8e7e040dcb4f74d" providerId="LiveId" clId="{02E4E565-A8A4-4064-BC85-BAF750F21E30}" dt="2022-02-19T10:40:33.130" v="35965" actId="20577"/>
        <pc:sldMkLst>
          <pc:docMk/>
          <pc:sldMk cId="823010075" sldId="305"/>
        </pc:sldMkLst>
        <pc:spChg chg="mod">
          <ac:chgData name="linyd@gcu.edu.cn" userId="b8e7e040dcb4f74d" providerId="LiveId" clId="{02E4E565-A8A4-4064-BC85-BAF750F21E30}" dt="2022-02-19T08:41:28.110" v="3557" actId="20577"/>
          <ac:spMkLst>
            <pc:docMk/>
            <pc:sldMk cId="823010075" sldId="305"/>
            <ac:spMk id="2" creationId="{A5D8CE27-F2D4-45A0-88BC-2FC67517230E}"/>
          </ac:spMkLst>
        </pc:spChg>
        <pc:spChg chg="mod">
          <ac:chgData name="linyd@gcu.edu.cn" userId="b8e7e040dcb4f74d" providerId="LiveId" clId="{02E4E565-A8A4-4064-BC85-BAF750F21E30}" dt="2022-02-19T10:40:33.130" v="35965" actId="20577"/>
          <ac:spMkLst>
            <pc:docMk/>
            <pc:sldMk cId="823010075" sldId="305"/>
            <ac:spMk id="3" creationId="{69265034-0824-4187-A515-281186783C37}"/>
          </ac:spMkLst>
        </pc:spChg>
      </pc:sldChg>
    </pc:docChg>
  </pc:docChgLst>
  <pc:docChgLst>
    <pc:chgData name="linyd@gcu.edu.cn" userId="b8e7e040dcb4f74d" providerId="LiveId" clId="{1CD2779A-3358-4409-A4B4-C0D41363A44F}"/>
    <pc:docChg chg="undo custSel addSld modSld">
      <pc:chgData name="linyd@gcu.edu.cn" userId="b8e7e040dcb4f74d" providerId="LiveId" clId="{1CD2779A-3358-4409-A4B4-C0D41363A44F}" dt="2022-04-04T15:44:09.350" v="970" actId="20577"/>
      <pc:docMkLst>
        <pc:docMk/>
      </pc:docMkLst>
      <pc:sldChg chg="addSp modSp mod">
        <pc:chgData name="linyd@gcu.edu.cn" userId="b8e7e040dcb4f74d" providerId="LiveId" clId="{1CD2779A-3358-4409-A4B4-C0D41363A44F}" dt="2022-04-04T15:04:37.419" v="681" actId="1076"/>
        <pc:sldMkLst>
          <pc:docMk/>
          <pc:sldMk cId="3687057274" sldId="293"/>
        </pc:sldMkLst>
        <pc:spChg chg="mod">
          <ac:chgData name="linyd@gcu.edu.cn" userId="b8e7e040dcb4f74d" providerId="LiveId" clId="{1CD2779A-3358-4409-A4B4-C0D41363A44F}" dt="2022-04-04T15:04:02.577" v="657" actId="20577"/>
          <ac:spMkLst>
            <pc:docMk/>
            <pc:sldMk cId="3687057274" sldId="293"/>
            <ac:spMk id="2" creationId="{C5C229AA-FCE1-4EE3-B43F-03B2301A63F1}"/>
          </ac:spMkLst>
        </pc:spChg>
        <pc:spChg chg="mod">
          <ac:chgData name="linyd@gcu.edu.cn" userId="b8e7e040dcb4f74d" providerId="LiveId" clId="{1CD2779A-3358-4409-A4B4-C0D41363A44F}" dt="2022-04-04T15:04:28.849" v="678" actId="14100"/>
          <ac:spMkLst>
            <pc:docMk/>
            <pc:sldMk cId="3687057274" sldId="293"/>
            <ac:spMk id="3" creationId="{404CACA2-6A35-43BB-BDF8-C1876299A2DD}"/>
          </ac:spMkLst>
        </pc:spChg>
        <pc:picChg chg="add mod">
          <ac:chgData name="linyd@gcu.edu.cn" userId="b8e7e040dcb4f74d" providerId="LiveId" clId="{1CD2779A-3358-4409-A4B4-C0D41363A44F}" dt="2022-04-04T15:04:37.419" v="681" actId="1076"/>
          <ac:picMkLst>
            <pc:docMk/>
            <pc:sldMk cId="3687057274" sldId="293"/>
            <ac:picMk id="1026" creationId="{E65D9A28-D336-499A-997F-1008BAE04C9A}"/>
          </ac:picMkLst>
        </pc:picChg>
      </pc:sldChg>
      <pc:sldChg chg="addSp delSp modSp new mod">
        <pc:chgData name="linyd@gcu.edu.cn" userId="b8e7e040dcb4f74d" providerId="LiveId" clId="{1CD2779A-3358-4409-A4B4-C0D41363A44F}" dt="2022-04-04T15:04:56.697" v="682"/>
        <pc:sldMkLst>
          <pc:docMk/>
          <pc:sldMk cId="1546918138" sldId="294"/>
        </pc:sldMkLst>
        <pc:spChg chg="mod">
          <ac:chgData name="linyd@gcu.edu.cn" userId="b8e7e040dcb4f74d" providerId="LiveId" clId="{1CD2779A-3358-4409-A4B4-C0D41363A44F}" dt="2022-04-04T15:04:56.697" v="682"/>
          <ac:spMkLst>
            <pc:docMk/>
            <pc:sldMk cId="1546918138" sldId="294"/>
            <ac:spMk id="2" creationId="{1DB09F27-A621-42AD-BBE1-714D02F4C29A}"/>
          </ac:spMkLst>
        </pc:spChg>
        <pc:spChg chg="mod">
          <ac:chgData name="linyd@gcu.edu.cn" userId="b8e7e040dcb4f74d" providerId="LiveId" clId="{1CD2779A-3358-4409-A4B4-C0D41363A44F}" dt="2022-04-04T15:02:12.798" v="639" actId="207"/>
          <ac:spMkLst>
            <pc:docMk/>
            <pc:sldMk cId="1546918138" sldId="294"/>
            <ac:spMk id="3" creationId="{6772518E-0198-4B86-96B3-90D3449A37CE}"/>
          </ac:spMkLst>
        </pc:spChg>
        <pc:spChg chg="add mod">
          <ac:chgData name="linyd@gcu.edu.cn" userId="b8e7e040dcb4f74d" providerId="LiveId" clId="{1CD2779A-3358-4409-A4B4-C0D41363A44F}" dt="2022-04-04T14:57:08.552" v="555" actId="1076"/>
          <ac:spMkLst>
            <pc:docMk/>
            <pc:sldMk cId="1546918138" sldId="294"/>
            <ac:spMk id="5" creationId="{40F17CEC-ADE5-4ABF-87FC-97E7B34999C4}"/>
          </ac:spMkLst>
        </pc:spChg>
        <pc:spChg chg="add del mod">
          <ac:chgData name="linyd@gcu.edu.cn" userId="b8e7e040dcb4f74d" providerId="LiveId" clId="{1CD2779A-3358-4409-A4B4-C0D41363A44F}" dt="2022-04-04T14:57:45.970" v="562" actId="478"/>
          <ac:spMkLst>
            <pc:docMk/>
            <pc:sldMk cId="1546918138" sldId="294"/>
            <ac:spMk id="8" creationId="{36E990D7-1D9C-498B-AFB1-518B88430058}"/>
          </ac:spMkLst>
        </pc:spChg>
        <pc:spChg chg="add mod">
          <ac:chgData name="linyd@gcu.edu.cn" userId="b8e7e040dcb4f74d" providerId="LiveId" clId="{1CD2779A-3358-4409-A4B4-C0D41363A44F}" dt="2022-04-04T14:58:21.675" v="614" actId="20577"/>
          <ac:spMkLst>
            <pc:docMk/>
            <pc:sldMk cId="1546918138" sldId="294"/>
            <ac:spMk id="9" creationId="{0E2A440F-E292-4ECF-ADEA-B4C96F9E8EA9}"/>
          </ac:spMkLst>
        </pc:spChg>
        <pc:picChg chg="add mod">
          <ac:chgData name="linyd@gcu.edu.cn" userId="b8e7e040dcb4f74d" providerId="LiveId" clId="{1CD2779A-3358-4409-A4B4-C0D41363A44F}" dt="2022-04-04T15:02:38.416" v="642" actId="208"/>
          <ac:picMkLst>
            <pc:docMk/>
            <pc:sldMk cId="1546918138" sldId="294"/>
            <ac:picMk id="14" creationId="{D9923F89-5CA9-4AE5-844B-A68FEE0771CC}"/>
          </ac:picMkLst>
        </pc:picChg>
        <pc:cxnChg chg="add mod">
          <ac:chgData name="linyd@gcu.edu.cn" userId="b8e7e040dcb4f74d" providerId="LiveId" clId="{1CD2779A-3358-4409-A4B4-C0D41363A44F}" dt="2022-04-04T14:57:21.362" v="559" actId="1582"/>
          <ac:cxnSpMkLst>
            <pc:docMk/>
            <pc:sldMk cId="1546918138" sldId="294"/>
            <ac:cxnSpMk id="7" creationId="{13A12646-F4C2-4EA6-9F86-C4C7581D69EB}"/>
          </ac:cxnSpMkLst>
        </pc:cxnChg>
        <pc:cxnChg chg="add mod">
          <ac:chgData name="linyd@gcu.edu.cn" userId="b8e7e040dcb4f74d" providerId="LiveId" clId="{1CD2779A-3358-4409-A4B4-C0D41363A44F}" dt="2022-04-04T14:58:25.379" v="615" actId="14100"/>
          <ac:cxnSpMkLst>
            <pc:docMk/>
            <pc:sldMk cId="1546918138" sldId="294"/>
            <ac:cxnSpMk id="10" creationId="{9EF1CCA1-1384-4B89-B6EB-CFCC914A0683}"/>
          </ac:cxnSpMkLst>
        </pc:cxnChg>
        <pc:cxnChg chg="add mod">
          <ac:chgData name="linyd@gcu.edu.cn" userId="b8e7e040dcb4f74d" providerId="LiveId" clId="{1CD2779A-3358-4409-A4B4-C0D41363A44F}" dt="2022-04-04T15:02:34.246" v="641"/>
          <ac:cxnSpMkLst>
            <pc:docMk/>
            <pc:sldMk cId="1546918138" sldId="294"/>
            <ac:cxnSpMk id="16" creationId="{F8C95DF8-E3C2-48EA-86D2-A4E0FC1D846E}"/>
          </ac:cxnSpMkLst>
        </pc:cxnChg>
      </pc:sldChg>
      <pc:sldChg chg="modSp new mod">
        <pc:chgData name="linyd@gcu.edu.cn" userId="b8e7e040dcb4f74d" providerId="LiveId" clId="{1CD2779A-3358-4409-A4B4-C0D41363A44F}" dt="2022-04-04T15:44:09.350" v="970" actId="20577"/>
        <pc:sldMkLst>
          <pc:docMk/>
          <pc:sldMk cId="71035219" sldId="295"/>
        </pc:sldMkLst>
        <pc:spChg chg="mod">
          <ac:chgData name="linyd@gcu.edu.cn" userId="b8e7e040dcb4f74d" providerId="LiveId" clId="{1CD2779A-3358-4409-A4B4-C0D41363A44F}" dt="2022-04-04T15:05:07.732" v="684"/>
          <ac:spMkLst>
            <pc:docMk/>
            <pc:sldMk cId="71035219" sldId="295"/>
            <ac:spMk id="2" creationId="{582C9CF4-DDFF-4436-96A3-73459D54F340}"/>
          </ac:spMkLst>
        </pc:spChg>
        <pc:spChg chg="mod">
          <ac:chgData name="linyd@gcu.edu.cn" userId="b8e7e040dcb4f74d" providerId="LiveId" clId="{1CD2779A-3358-4409-A4B4-C0D41363A44F}" dt="2022-04-04T15:44:09.350" v="970" actId="20577"/>
          <ac:spMkLst>
            <pc:docMk/>
            <pc:sldMk cId="71035219" sldId="295"/>
            <ac:spMk id="3" creationId="{A1B8E17F-6075-4163-BBFE-B7253499745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9422830-C8D1-4D1C-AE5C-AA2D2E64D1C3}" type="datetime1">
              <a:rPr lang="zh-CN" altLang="en-US" smtClean="0">
                <a:latin typeface="Microsoft YaHei UI" panose="020B0503020204020204" pitchFamily="34" charset="-122"/>
                <a:ea typeface="Microsoft YaHei UI" panose="020B0503020204020204" pitchFamily="34" charset="-122"/>
              </a:rPr>
              <a:t>2022/5/5</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BCCCEA71-DC42-43D1-8340-DB07629004C9}" type="datetime1">
              <a:rPr lang="zh-CN" altLang="en-US" smtClean="0"/>
              <a:pPr/>
              <a:t>2022/5/5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4B725628-3A68-42F4-BA86-981817953149}" type="slidenum">
              <a:rPr lang="en-US" altLang="zh-CN" smtClean="0"/>
              <a:pPr/>
              <a:t>‹#›</a:t>
            </a:fld>
            <a:endParaRPr lang="zh-CN" alt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4B725628-3A68-42F4-BA86-981817953149}" type="slidenum">
              <a:rPr lang="en-US" altLang="zh-CN" smtClean="0">
                <a:latin typeface="Microsoft YaHei UI" panose="020B0503020204020204" pitchFamily="34" charset="-122"/>
                <a:ea typeface="Microsoft YaHei UI" panose="020B0503020204020204" pitchFamily="34" charset="-122"/>
              </a:rPr>
              <a:t>1</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4B725628-3A68-42F4-BA86-981817953149}" type="slidenum">
              <a:rPr lang="en-US" altLang="zh-CN" smtClean="0">
                <a:latin typeface="Microsoft YaHei UI" panose="020B0503020204020204" pitchFamily="34" charset="-122"/>
                <a:ea typeface="Microsoft YaHei UI" panose="020B0503020204020204" pitchFamily="34" charset="-122"/>
              </a:rPr>
              <a:t>2</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矩形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椭圆形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lgn="l">
              <a:defRPr/>
            </a:lvl1pPr>
          </a:lstStyle>
          <a:p>
            <a:fld id="{CFDCE838-61FF-4427-8D5E-B539F46A3E2E}" type="datetime1">
              <a:rPr lang="zh-CN" altLang="en-US" smtClean="0"/>
              <a:pPr/>
              <a:t>2022/5/5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cxnSp>
        <p:nvCxnSpPr>
          <p:cNvPr id="8" name="直接连接符​​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5FECC429-F404-46B9-831C-5739463A7C5F}" type="datetime1">
              <a:rPr lang="zh-CN" altLang="en-US" smtClean="0"/>
              <a:pPr/>
              <a:t>2022/5/5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724901" y="762000"/>
            <a:ext cx="2628900" cy="5410200"/>
          </a:xfrm>
        </p:spPr>
        <p:txBody>
          <a:bodyPr vert="eaVert" lIns="45720" tIns="91440" rIns="45720" bIns="91440"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990601" y="762000"/>
            <a:ext cx="7581900" cy="5410200"/>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0A46D3E3-3D6A-4243-B027-BC771AD4E1BC}" type="datetime1">
              <a:rPr lang="zh-CN" altLang="en-US" smtClean="0"/>
              <a:pPr/>
              <a:t>2022/5/5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cxnSp>
        <p:nvCxnSpPr>
          <p:cNvPr id="7" name="直接连接符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1DF37EDC-76D2-4347-9B2E-FDFCA3EE6FFD}" type="datetime1">
              <a:rPr lang="zh-CN" altLang="en-US" smtClean="0"/>
              <a:pPr/>
              <a:t>2022/5/5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长方形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椭圆形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vl1pPr>
          </a:lstStyle>
          <a:p>
            <a:fld id="{D898D43E-598C-470D-A0B0-0CC259052850}" type="datetime1">
              <a:rPr lang="zh-CN" altLang="en-US" smtClean="0"/>
              <a:pPr/>
              <a:t>2022/5/5</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cxnSp>
        <p:nvCxnSpPr>
          <p:cNvPr id="8" name="直接连接符​​(S)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024128" y="585216"/>
            <a:ext cx="9720072" cy="1499616"/>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024127" y="2286000"/>
            <a:ext cx="4754880" cy="4023360"/>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5989320" y="2286000"/>
            <a:ext cx="4754880" cy="4023360"/>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日期占位符 4"/>
          <p:cNvSpPr>
            <a:spLocks noGrp="1"/>
          </p:cNvSpPr>
          <p:nvPr>
            <p:ph type="dt" sz="half" idx="10"/>
          </p:nvPr>
        </p:nvSpPr>
        <p:spPr/>
        <p:txBody>
          <a:bodyPr rtlCol="0"/>
          <a:lstStyle>
            <a:lvl1pPr>
              <a:defRPr/>
            </a:lvl1pPr>
          </a:lstStyle>
          <a:p>
            <a:fld id="{8F3AB81A-738D-4D93-B356-2E61115064D5}" type="datetime1">
              <a:rPr lang="zh-CN" altLang="en-US" smtClean="0"/>
              <a:pPr/>
              <a:t>2022/5/5</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024128" y="2967788"/>
            <a:ext cx="4754880" cy="3341572"/>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noProof="0"/>
              <a:t>单击此处编辑母版文本样式</a:t>
            </a:r>
          </a:p>
        </p:txBody>
      </p:sp>
      <p:sp>
        <p:nvSpPr>
          <p:cNvPr id="6" name="内容占位符 5"/>
          <p:cNvSpPr>
            <a:spLocks noGrp="1"/>
          </p:cNvSpPr>
          <p:nvPr>
            <p:ph sz="quarter" idx="4"/>
          </p:nvPr>
        </p:nvSpPr>
        <p:spPr>
          <a:xfrm>
            <a:off x="5990888" y="2967788"/>
            <a:ext cx="4754880" cy="3341572"/>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7" name="日期占位符 6"/>
          <p:cNvSpPr>
            <a:spLocks noGrp="1"/>
          </p:cNvSpPr>
          <p:nvPr>
            <p:ph type="dt" sz="half" idx="10"/>
          </p:nvPr>
        </p:nvSpPr>
        <p:spPr/>
        <p:txBody>
          <a:bodyPr rtlCol="0"/>
          <a:lstStyle>
            <a:lvl1pPr>
              <a:defRPr/>
            </a:lvl1pPr>
          </a:lstStyle>
          <a:p>
            <a:fld id="{56B9EECF-3901-48EF-97E4-996676A9B35D}" type="datetime1">
              <a:rPr lang="zh-CN" altLang="en-US" smtClean="0"/>
              <a:pPr/>
              <a:t>2022/5/5</a:t>
            </a:fld>
            <a:endParaRPr lang="zh-CN" altLang="en-US" dirty="0"/>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9" name="灯片编号占位符 8"/>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44BE058F-D340-43DA-A96B-105C64DCFDB9}" type="datetime1">
              <a:rPr lang="zh-CN" altLang="en-US" smtClean="0"/>
              <a:pPr/>
              <a:t>2022/5/5</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88CBA0CD-516B-402D-98B7-7C2E92C48ECD}" type="datetime1">
              <a:rPr lang="zh-CN" altLang="en-US" smtClean="0"/>
              <a:pPr/>
              <a:t>2022/5/5</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8" name="标题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vl1pPr>
          </a:lstStyle>
          <a:p>
            <a:fld id="{DC24FBB4-ED5D-45D4-B793-03DC4D31C84D}" type="datetime1">
              <a:rPr lang="zh-CN" altLang="en-US" smtClean="0"/>
              <a:pPr/>
              <a:t>2022/5/5</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4FAB73BC-B049-4115-A692-8D63A059BFB8}" type="slidenum">
              <a:rPr lang="en-US" altLang="zh-CN" noProof="0" smtClean="0"/>
              <a:t>‹#›</a:t>
            </a:fld>
            <a:endParaRPr lang="zh-CN"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zh-CN" altLang="en-US" noProof="0"/>
              <a:t>单击此处编辑母版标题样式</a:t>
            </a:r>
            <a:endParaRPr lang="zh-CN" altLang="en-US" noProof="0" dirty="0"/>
          </a:p>
        </p:txBody>
      </p:sp>
      <p:sp>
        <p:nvSpPr>
          <p:cNvPr id="3" name="图片占位符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vl1pPr>
          </a:lstStyle>
          <a:p>
            <a:fld id="{19CFE0BF-9F8B-43D7-ABDE-1F2A229BF7D3}" type="datetime1">
              <a:rPr lang="zh-CN" altLang="en-US" smtClean="0"/>
              <a:pPr/>
              <a:t>2022/5/5</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867E5644-1E61-4311-A31E-84CB9C7AA8A9}" type="slidenum">
              <a:rPr lang="en-US" altLang="zh-CN" noProof="0" smtClean="0"/>
              <a:t>‹#›</a:t>
            </a:fld>
            <a:endParaRPr lang="zh-CN" altLang="en-US" noProof="0" dirty="0"/>
          </a:p>
        </p:txBody>
      </p:sp>
      <p:cxnSp>
        <p:nvCxnSpPr>
          <p:cNvPr id="8" name="直接连接符​​(S)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A9E7AE09-8028-4979-91B9-67A4CC4592AA}" type="datetime1">
              <a:rPr lang="zh-CN" altLang="en-US" smtClean="0"/>
              <a:pPr/>
              <a:t>2022/5/5</a:t>
            </a:fld>
            <a:endParaRPr lang="zh-CN" altLang="en-US" dirty="0"/>
          </a:p>
        </p:txBody>
      </p:sp>
      <p:sp>
        <p:nvSpPr>
          <p:cNvPr id="5" name="页脚占位符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noProof="0" smtClean="0"/>
              <a:pPr/>
              <a:t>‹#›</a:t>
            </a:fld>
            <a:endParaRPr lang="zh-CN" altLang="en-US" noProof="0" dirty="0"/>
          </a:p>
        </p:txBody>
      </p:sp>
      <p:cxnSp>
        <p:nvCxnSpPr>
          <p:cNvPr id="7" name="直接连接符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icrosoft YaHei UI" panose="020B0503020204020204" pitchFamily="34" charset="-122"/>
          <a:ea typeface="Microsoft YaHei UI" panose="020B0503020204020204" pitchFamily="34" charset="-122"/>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icrosoft YaHei UI" panose="020B0503020204020204" pitchFamily="34" charset="-122"/>
          <a:ea typeface="Microsoft YaHei UI" panose="020B0503020204020204" pitchFamily="34" charset="-122"/>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icrosoft YaHei UI" panose="020B0503020204020204" pitchFamily="34" charset="-122"/>
          <a:ea typeface="Microsoft YaHei UI" panose="020B0503020204020204" pitchFamily="34" charset="-122"/>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YaHei UI" panose="020B0503020204020204" pitchFamily="34" charset="-122"/>
          <a:ea typeface="Microsoft YaHei UI" panose="020B0503020204020204" pitchFamily="34" charset="-122"/>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5.png"/></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5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5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5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长方形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长方形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en-US" altLang="ja-JP" dirty="0">
                <a:solidFill>
                  <a:srgbClr val="FFFFFF"/>
                </a:solidFill>
              </a:rPr>
              <a:t>Python</a:t>
            </a:r>
            <a:r>
              <a:rPr lang="zh-CN" altLang="en-US" dirty="0">
                <a:solidFill>
                  <a:srgbClr val="FFFFFF"/>
                </a:solidFill>
              </a:rPr>
              <a:t>语言</a:t>
            </a:r>
            <a:endParaRPr lang="en-US" altLang="zh-CN" dirty="0">
              <a:solidFill>
                <a:srgbClr val="FFFFFF"/>
              </a:solidFill>
              <a:latin typeface="Microsoft YaHei UI" panose="020B0503020204020204" pitchFamily="34" charset="-122"/>
              <a:ea typeface="Microsoft YaHei UI" panose="020B0503020204020204" pitchFamily="34" charset="-122"/>
            </a:endParaRPr>
          </a:p>
        </p:txBody>
      </p:sp>
      <p:sp>
        <p:nvSpPr>
          <p:cNvPr id="3" name="副标题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zh-CN" altLang="en-US" dirty="0">
                <a:solidFill>
                  <a:srgbClr val="FFFFFF"/>
                </a:solidFill>
              </a:rPr>
              <a:t>面向对象程序设计（上）</a:t>
            </a:r>
            <a:endParaRPr lang="zh-CN" altLang="en-US" dirty="0">
              <a:solidFill>
                <a:srgbClr val="FFFFFF"/>
              </a:solidFill>
              <a:latin typeface="Microsoft YaHei UI" panose="020B0503020204020204" pitchFamily="34" charset="-122"/>
              <a:ea typeface="Microsoft YaHei UI" panose="020B0503020204020204" pitchFamily="34" charset="-122"/>
            </a:endParaRPr>
          </a:p>
        </p:txBody>
      </p:sp>
      <p:cxnSp>
        <p:nvCxnSpPr>
          <p:cNvPr id="23" name="直接连接符​​(S)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4" name="文本框 3">
            <a:extLst>
              <a:ext uri="{FF2B5EF4-FFF2-40B4-BE49-F238E27FC236}">
                <a16:creationId xmlns:a16="http://schemas.microsoft.com/office/drawing/2014/main" id="{2A415118-A043-4253-91CD-87F089559C0B}"/>
              </a:ext>
            </a:extLst>
          </p:cNvPr>
          <p:cNvSpPr txBox="1"/>
          <p:nvPr/>
        </p:nvSpPr>
        <p:spPr>
          <a:xfrm>
            <a:off x="8640842" y="5608614"/>
            <a:ext cx="2501006" cy="923330"/>
          </a:xfrm>
          <a:prstGeom prst="rect">
            <a:avLst/>
          </a:prstGeom>
          <a:noFill/>
        </p:spPr>
        <p:txBody>
          <a:bodyPr wrap="none" rtlCol="0">
            <a:spAutoFit/>
          </a:bodyPr>
          <a:lstStyle/>
          <a:p>
            <a:r>
              <a:rPr lang="zh-CN" altLang="en-US" dirty="0"/>
              <a:t>教师：</a:t>
            </a:r>
            <a:r>
              <a:rPr lang="en-US" altLang="zh-CN" dirty="0"/>
              <a:t>	</a:t>
            </a:r>
            <a:r>
              <a:rPr lang="zh-CN" altLang="en-US" dirty="0"/>
              <a:t>林煜东</a:t>
            </a:r>
            <a:endParaRPr lang="en-US" altLang="zh-CN" dirty="0"/>
          </a:p>
          <a:p>
            <a:r>
              <a:rPr lang="zh-CN" altLang="en-US" dirty="0"/>
              <a:t>办公室：</a:t>
            </a:r>
            <a:r>
              <a:rPr lang="en-US" altLang="zh-CN" dirty="0"/>
              <a:t>B1-309</a:t>
            </a:r>
          </a:p>
          <a:p>
            <a:r>
              <a:rPr lang="zh-CN" altLang="en-US" dirty="0"/>
              <a:t>电话：</a:t>
            </a:r>
            <a:r>
              <a:rPr lang="en-US" altLang="zh-CN" dirty="0"/>
              <a:t>	13802834615</a:t>
            </a:r>
            <a:endParaRPr lang="zh-CN" altLang="en-US" dirty="0"/>
          </a:p>
        </p:txBody>
      </p: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3B4CE-A9F4-4E79-BE78-F53777CCDF12}"/>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70B7160A-398A-4590-AEE2-F6C2F67B5CAC}"/>
              </a:ext>
            </a:extLst>
          </p:cNvPr>
          <p:cNvSpPr>
            <a:spLocks noGrp="1"/>
          </p:cNvSpPr>
          <p:nvPr>
            <p:ph idx="1"/>
          </p:nvPr>
        </p:nvSpPr>
        <p:spPr>
          <a:xfrm>
            <a:off x="1024128" y="2286000"/>
            <a:ext cx="10368802" cy="4023360"/>
          </a:xfrm>
        </p:spPr>
        <p:txBody>
          <a:bodyPr>
            <a:noAutofit/>
          </a:bodyPr>
          <a:lstStyle/>
          <a:p>
            <a:r>
              <a:rPr lang="en-US" altLang="zh-CN" dirty="0"/>
              <a:t>1</a:t>
            </a:r>
            <a:r>
              <a:rPr lang="zh-CN" altLang="en-US" dirty="0"/>
              <a:t>、定义和使用类</a:t>
            </a:r>
            <a:endParaRPr lang="en-US" altLang="zh-CN" dirty="0"/>
          </a:p>
          <a:p>
            <a:r>
              <a:rPr lang="zh-CN" altLang="en-US" dirty="0"/>
              <a:t>（</a:t>
            </a:r>
            <a:r>
              <a:rPr lang="en-US" altLang="zh-CN" dirty="0"/>
              <a:t>2</a:t>
            </a:r>
            <a:r>
              <a:rPr lang="zh-CN" altLang="en-US" dirty="0"/>
              <a:t>）定义对象</a:t>
            </a:r>
            <a:endParaRPr lang="en-US" altLang="zh-CN" dirty="0"/>
          </a:p>
          <a:p>
            <a:r>
              <a:rPr lang="zh-CN" altLang="en-US" dirty="0"/>
              <a:t>对象的创建又称为类的实例化</a:t>
            </a:r>
            <a:endParaRPr lang="en-US" altLang="zh-CN" dirty="0"/>
          </a:p>
          <a:p>
            <a:r>
              <a:rPr lang="zh-CN" altLang="en-US" dirty="0"/>
              <a:t>创建对象的基本语法如下：</a:t>
            </a:r>
            <a:endParaRPr lang="en-US" altLang="zh-CN" dirty="0"/>
          </a:p>
          <a:p>
            <a:pPr algn="ctr"/>
            <a:r>
              <a:rPr lang="zh-CN" altLang="en-US" dirty="0">
                <a:solidFill>
                  <a:srgbClr val="008000"/>
                </a:solidFill>
              </a:rPr>
              <a:t>对象名</a:t>
            </a:r>
            <a:r>
              <a:rPr lang="zh-CN" altLang="en-US" dirty="0"/>
              <a:t> </a:t>
            </a:r>
            <a:r>
              <a:rPr lang="en-US" altLang="zh-CN" dirty="0"/>
              <a:t>= </a:t>
            </a:r>
            <a:r>
              <a:rPr lang="zh-CN" altLang="en-US" dirty="0">
                <a:solidFill>
                  <a:srgbClr val="FF0000"/>
                </a:solidFill>
              </a:rPr>
              <a:t>类名</a:t>
            </a:r>
            <a:r>
              <a:rPr lang="en-US" altLang="zh-CN" dirty="0"/>
              <a:t>(</a:t>
            </a:r>
            <a:r>
              <a:rPr lang="zh-CN" altLang="en-US" dirty="0">
                <a:solidFill>
                  <a:srgbClr val="0070C0"/>
                </a:solidFill>
              </a:rPr>
              <a:t>参数</a:t>
            </a:r>
            <a:r>
              <a:rPr lang="en-US" altLang="zh-CN" dirty="0"/>
              <a:t>)	</a:t>
            </a:r>
          </a:p>
          <a:p>
            <a:r>
              <a:rPr lang="zh-CN" altLang="en-US" dirty="0"/>
              <a:t>调用了构造函数来初始化对象，括号的参数可为空</a:t>
            </a:r>
            <a:endParaRPr lang="en-US" altLang="zh-CN" dirty="0"/>
          </a:p>
          <a:p>
            <a:r>
              <a:rPr lang="zh-CN" altLang="en-US" dirty="0"/>
              <a:t>比如：</a:t>
            </a:r>
            <a:endParaRPr lang="en-US" altLang="zh-CN" dirty="0"/>
          </a:p>
          <a:p>
            <a:r>
              <a:rPr lang="en-US" altLang="zh-CN" dirty="0"/>
              <a:t>peter = Person()	</a:t>
            </a:r>
            <a:r>
              <a:rPr lang="en-US" altLang="zh-CN" dirty="0">
                <a:solidFill>
                  <a:srgbClr val="008000"/>
                </a:solidFill>
              </a:rPr>
              <a:t>#</a:t>
            </a:r>
            <a:r>
              <a:rPr lang="zh-CN" altLang="en-US" dirty="0">
                <a:solidFill>
                  <a:srgbClr val="008000"/>
                </a:solidFill>
              </a:rPr>
              <a:t>无参创建对象</a:t>
            </a:r>
            <a:r>
              <a:rPr lang="en-US" altLang="zh-CN" dirty="0">
                <a:solidFill>
                  <a:srgbClr val="008000"/>
                </a:solidFill>
              </a:rPr>
              <a:t>peter</a:t>
            </a:r>
          </a:p>
          <a:p>
            <a:r>
              <a:rPr lang="en-US" altLang="zh-CN" dirty="0" err="1"/>
              <a:t>Micheal</a:t>
            </a:r>
            <a:r>
              <a:rPr lang="en-US" altLang="zh-CN" dirty="0"/>
              <a:t> = Person(‘M’, 175, 76) </a:t>
            </a:r>
            <a:r>
              <a:rPr lang="en-US" altLang="zh-CN" dirty="0">
                <a:solidFill>
                  <a:srgbClr val="008000"/>
                </a:solidFill>
              </a:rPr>
              <a:t>#</a:t>
            </a:r>
            <a:r>
              <a:rPr lang="zh-CN" altLang="en-US" dirty="0">
                <a:solidFill>
                  <a:srgbClr val="008000"/>
                </a:solidFill>
              </a:rPr>
              <a:t>给定性别、身高和体重参数，创建对象</a:t>
            </a:r>
            <a:r>
              <a:rPr lang="en-US" altLang="zh-CN" dirty="0" err="1">
                <a:solidFill>
                  <a:srgbClr val="008000"/>
                </a:solidFill>
              </a:rPr>
              <a:t>Micheal</a:t>
            </a:r>
            <a:r>
              <a:rPr lang="en-US" altLang="zh-CN" dirty="0">
                <a:solidFill>
                  <a:srgbClr val="008000"/>
                </a:solidFill>
              </a:rPr>
              <a:t> </a:t>
            </a:r>
          </a:p>
        </p:txBody>
      </p:sp>
    </p:spTree>
    <p:extLst>
      <p:ext uri="{BB962C8B-B14F-4D97-AF65-F5344CB8AC3E}">
        <p14:creationId xmlns:p14="http://schemas.microsoft.com/office/powerpoint/2010/main" val="487213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3B4CE-A9F4-4E79-BE78-F53777CCDF12}"/>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70B7160A-398A-4590-AEE2-F6C2F67B5CAC}"/>
              </a:ext>
            </a:extLst>
          </p:cNvPr>
          <p:cNvSpPr>
            <a:spLocks noGrp="1"/>
          </p:cNvSpPr>
          <p:nvPr>
            <p:ph idx="1"/>
          </p:nvPr>
        </p:nvSpPr>
        <p:spPr/>
        <p:txBody>
          <a:bodyPr>
            <a:noAutofit/>
          </a:bodyPr>
          <a:lstStyle/>
          <a:p>
            <a:r>
              <a:rPr lang="en-US" altLang="zh-CN" dirty="0"/>
              <a:t>2</a:t>
            </a:r>
            <a:r>
              <a:rPr lang="zh-CN" altLang="en-US" dirty="0"/>
              <a:t>、构造函数</a:t>
            </a:r>
            <a:r>
              <a:rPr lang="en-US" altLang="zh-CN" dirty="0"/>
              <a:t>__</a:t>
            </a:r>
            <a:r>
              <a:rPr lang="en-US" altLang="zh-CN" dirty="0" err="1"/>
              <a:t>init</a:t>
            </a:r>
            <a:r>
              <a:rPr lang="en-US" altLang="zh-CN" dirty="0"/>
              <a:t>__()</a:t>
            </a:r>
          </a:p>
          <a:p>
            <a:r>
              <a:rPr lang="zh-CN" altLang="en-US" dirty="0"/>
              <a:t>构造函数是类在创建对象时被自动调用的函数，一般作为初始化对象属性的作用</a:t>
            </a:r>
            <a:endParaRPr lang="en-US" altLang="zh-CN" dirty="0"/>
          </a:p>
          <a:p>
            <a:r>
              <a:rPr lang="zh-CN" altLang="en-US" dirty="0"/>
              <a:t>每个类都有一个构造函数，</a:t>
            </a:r>
            <a:r>
              <a:rPr lang="zh-CN" altLang="en-US" dirty="0">
                <a:solidFill>
                  <a:srgbClr val="FF0000"/>
                </a:solidFill>
              </a:rPr>
              <a:t>若用户未定义构造函数，</a:t>
            </a:r>
            <a:r>
              <a:rPr lang="en-US" altLang="zh-CN" dirty="0">
                <a:solidFill>
                  <a:srgbClr val="FF0000"/>
                </a:solidFill>
              </a:rPr>
              <a:t>Python</a:t>
            </a:r>
            <a:r>
              <a:rPr lang="zh-CN" altLang="en-US" dirty="0">
                <a:solidFill>
                  <a:srgbClr val="FF0000"/>
                </a:solidFill>
              </a:rPr>
              <a:t>将提供一个默认的构造函数（无参，无操作的函数）</a:t>
            </a:r>
            <a:endParaRPr lang="en-US" altLang="zh-CN" dirty="0">
              <a:solidFill>
                <a:srgbClr val="FF0000"/>
              </a:solidFill>
            </a:endParaRPr>
          </a:p>
          <a:p>
            <a:r>
              <a:rPr lang="zh-CN" altLang="en-US" dirty="0"/>
              <a:t>比如：</a:t>
            </a:r>
            <a:endParaRPr lang="en-US" altLang="zh-CN" dirty="0"/>
          </a:p>
          <a:p>
            <a:endParaRPr lang="en-US" altLang="zh-CN" dirty="0"/>
          </a:p>
        </p:txBody>
      </p:sp>
    </p:spTree>
    <p:extLst>
      <p:ext uri="{BB962C8B-B14F-4D97-AF65-F5344CB8AC3E}">
        <p14:creationId xmlns:p14="http://schemas.microsoft.com/office/powerpoint/2010/main" val="579221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B7160A-398A-4590-AEE2-F6C2F67B5CAC}"/>
              </a:ext>
            </a:extLst>
          </p:cNvPr>
          <p:cNvSpPr>
            <a:spLocks noGrp="1"/>
          </p:cNvSpPr>
          <p:nvPr>
            <p:ph idx="1"/>
          </p:nvPr>
        </p:nvSpPr>
        <p:spPr>
          <a:xfrm>
            <a:off x="808468" y="370936"/>
            <a:ext cx="9720073" cy="4023360"/>
          </a:xfrm>
        </p:spPr>
        <p:txBody>
          <a:bodyPr>
            <a:noAutofit/>
          </a:bodyPr>
          <a:lstStyle/>
          <a:p>
            <a:r>
              <a:rPr lang="en-US" altLang="zh-CN" dirty="0"/>
              <a:t>class </a:t>
            </a:r>
            <a:r>
              <a:rPr lang="en-US" altLang="zh-CN" dirty="0">
                <a:solidFill>
                  <a:srgbClr val="FF0000"/>
                </a:solidFill>
              </a:rPr>
              <a:t>Person</a:t>
            </a:r>
            <a:r>
              <a:rPr lang="en-US" altLang="zh-CN" dirty="0"/>
              <a:t>:		</a:t>
            </a:r>
            <a:r>
              <a:rPr lang="en-US" altLang="zh-CN" dirty="0">
                <a:solidFill>
                  <a:srgbClr val="008000"/>
                </a:solidFill>
              </a:rPr>
              <a:t>#</a:t>
            </a:r>
            <a:r>
              <a:rPr lang="zh-CN" altLang="en-US" dirty="0">
                <a:solidFill>
                  <a:srgbClr val="008000"/>
                </a:solidFill>
              </a:rPr>
              <a:t>定义</a:t>
            </a:r>
            <a:r>
              <a:rPr lang="en-US" altLang="zh-CN" dirty="0">
                <a:solidFill>
                  <a:srgbClr val="008000"/>
                </a:solidFill>
              </a:rPr>
              <a:t>Person</a:t>
            </a:r>
            <a:r>
              <a:rPr lang="zh-CN" altLang="en-US" dirty="0">
                <a:solidFill>
                  <a:srgbClr val="008000"/>
                </a:solidFill>
              </a:rPr>
              <a:t>类</a:t>
            </a:r>
          </a:p>
          <a:p>
            <a:r>
              <a:rPr lang="zh-CN" altLang="en-US" dirty="0"/>
              <a:t>    </a:t>
            </a:r>
            <a:r>
              <a:rPr lang="en-US" altLang="zh-CN" dirty="0"/>
              <a:t>def __</a:t>
            </a:r>
            <a:r>
              <a:rPr lang="en-US" altLang="zh-CN" dirty="0" err="1"/>
              <a:t>init</a:t>
            </a:r>
            <a:r>
              <a:rPr lang="en-US" altLang="zh-CN" dirty="0"/>
              <a:t>__(self, sex, heigh, weight):</a:t>
            </a:r>
          </a:p>
          <a:p>
            <a:r>
              <a:rPr lang="en-US" altLang="zh-CN" dirty="0"/>
              <a:t>        </a:t>
            </a:r>
            <a:r>
              <a:rPr lang="en-US" altLang="zh-CN" dirty="0" err="1"/>
              <a:t>self.sex</a:t>
            </a:r>
            <a:r>
              <a:rPr lang="en-US" altLang="zh-CN" dirty="0"/>
              <a:t> = sex		</a:t>
            </a:r>
            <a:r>
              <a:rPr lang="en-US" altLang="zh-CN" dirty="0">
                <a:solidFill>
                  <a:srgbClr val="008000"/>
                </a:solidFill>
              </a:rPr>
              <a:t>#</a:t>
            </a:r>
            <a:r>
              <a:rPr lang="zh-CN" altLang="en-US" dirty="0">
                <a:solidFill>
                  <a:srgbClr val="008000"/>
                </a:solidFill>
              </a:rPr>
              <a:t>带</a:t>
            </a:r>
            <a:r>
              <a:rPr lang="en-US" altLang="zh-CN" dirty="0">
                <a:solidFill>
                  <a:srgbClr val="008000"/>
                </a:solidFill>
              </a:rPr>
              <a:t>self</a:t>
            </a:r>
            <a:r>
              <a:rPr lang="zh-CN" altLang="en-US" dirty="0">
                <a:solidFill>
                  <a:srgbClr val="008000"/>
                </a:solidFill>
              </a:rPr>
              <a:t>前缀的属性为</a:t>
            </a:r>
            <a:r>
              <a:rPr lang="zh-CN" altLang="en-US" b="1" dirty="0">
                <a:solidFill>
                  <a:srgbClr val="FF0000"/>
                </a:solidFill>
              </a:rPr>
              <a:t>实例属性</a:t>
            </a:r>
          </a:p>
          <a:p>
            <a:r>
              <a:rPr lang="zh-CN" altLang="en-US" dirty="0"/>
              <a:t>        </a:t>
            </a:r>
            <a:r>
              <a:rPr lang="en-US" altLang="zh-CN" dirty="0" err="1"/>
              <a:t>self.heigh</a:t>
            </a:r>
            <a:r>
              <a:rPr lang="en-US" altLang="zh-CN" dirty="0"/>
              <a:t> = heigh</a:t>
            </a:r>
          </a:p>
          <a:p>
            <a:r>
              <a:rPr lang="en-US" altLang="zh-CN" dirty="0"/>
              <a:t>        </a:t>
            </a:r>
            <a:r>
              <a:rPr lang="en-US" altLang="zh-CN" dirty="0" err="1"/>
              <a:t>self.weight</a:t>
            </a:r>
            <a:r>
              <a:rPr lang="en-US" altLang="zh-CN" dirty="0"/>
              <a:t> = weight</a:t>
            </a:r>
          </a:p>
          <a:p>
            <a:endParaRPr lang="en-US" altLang="zh-CN" dirty="0"/>
          </a:p>
          <a:p>
            <a:r>
              <a:rPr lang="en-US" altLang="zh-CN" dirty="0"/>
              <a:t>    def </a:t>
            </a:r>
            <a:r>
              <a:rPr lang="en-US" altLang="zh-CN" dirty="0" err="1"/>
              <a:t>count_off</a:t>
            </a:r>
            <a:r>
              <a:rPr lang="en-US" altLang="zh-CN" dirty="0"/>
              <a:t>(self):	</a:t>
            </a:r>
            <a:r>
              <a:rPr lang="en-US" altLang="zh-CN" dirty="0">
                <a:solidFill>
                  <a:srgbClr val="008000"/>
                </a:solidFill>
              </a:rPr>
              <a:t>#</a:t>
            </a:r>
            <a:r>
              <a:rPr lang="zh-CN" altLang="en-US" dirty="0">
                <a:solidFill>
                  <a:srgbClr val="008000"/>
                </a:solidFill>
              </a:rPr>
              <a:t>输出</a:t>
            </a:r>
            <a:r>
              <a:rPr lang="en-US" altLang="zh-CN" dirty="0">
                <a:solidFill>
                  <a:srgbClr val="008000"/>
                </a:solidFill>
              </a:rPr>
              <a:t>sex</a:t>
            </a:r>
            <a:r>
              <a:rPr lang="zh-CN" altLang="en-US" dirty="0">
                <a:solidFill>
                  <a:srgbClr val="008000"/>
                </a:solidFill>
              </a:rPr>
              <a:t>，</a:t>
            </a:r>
            <a:r>
              <a:rPr lang="en-US" altLang="zh-CN" dirty="0">
                <a:solidFill>
                  <a:srgbClr val="008000"/>
                </a:solidFill>
              </a:rPr>
              <a:t>height</a:t>
            </a:r>
            <a:r>
              <a:rPr lang="zh-CN" altLang="en-US" dirty="0">
                <a:solidFill>
                  <a:srgbClr val="008000"/>
                </a:solidFill>
              </a:rPr>
              <a:t>和</a:t>
            </a:r>
            <a:r>
              <a:rPr lang="en-US" altLang="zh-CN" dirty="0">
                <a:solidFill>
                  <a:srgbClr val="008000"/>
                </a:solidFill>
              </a:rPr>
              <a:t>weight</a:t>
            </a:r>
          </a:p>
          <a:p>
            <a:r>
              <a:rPr lang="en-US" altLang="zh-CN" dirty="0"/>
              <a:t>        print(</a:t>
            </a:r>
            <a:r>
              <a:rPr lang="en-US" altLang="zh-CN" dirty="0" err="1"/>
              <a:t>self.sex</a:t>
            </a:r>
            <a:r>
              <a:rPr lang="en-US" altLang="zh-CN" dirty="0"/>
              <a:t>, </a:t>
            </a:r>
            <a:r>
              <a:rPr lang="en-US" altLang="zh-CN" dirty="0" err="1"/>
              <a:t>self.heigh</a:t>
            </a:r>
            <a:r>
              <a:rPr lang="en-US" altLang="zh-CN" dirty="0"/>
              <a:t>, </a:t>
            </a:r>
            <a:r>
              <a:rPr lang="en-US" altLang="zh-CN" dirty="0" err="1"/>
              <a:t>self.weight</a:t>
            </a:r>
            <a:r>
              <a:rPr lang="en-US" altLang="zh-CN" dirty="0"/>
              <a:t>)</a:t>
            </a:r>
          </a:p>
          <a:p>
            <a:endParaRPr lang="en-US" altLang="zh-CN" dirty="0"/>
          </a:p>
          <a:p>
            <a:r>
              <a:rPr lang="en-US" altLang="zh-CN" dirty="0"/>
              <a:t>peter = Person(“M”, 175, 76)	</a:t>
            </a:r>
            <a:r>
              <a:rPr lang="en-US" altLang="zh-CN" dirty="0">
                <a:solidFill>
                  <a:srgbClr val="008000"/>
                </a:solidFill>
              </a:rPr>
              <a:t>#</a:t>
            </a:r>
            <a:r>
              <a:rPr lang="zh-CN" altLang="en-US" dirty="0">
                <a:solidFill>
                  <a:srgbClr val="008000"/>
                </a:solidFill>
              </a:rPr>
              <a:t>创建</a:t>
            </a:r>
            <a:r>
              <a:rPr lang="en-US" altLang="zh-CN" dirty="0">
                <a:solidFill>
                  <a:srgbClr val="008000"/>
                </a:solidFill>
              </a:rPr>
              <a:t>peter</a:t>
            </a:r>
            <a:r>
              <a:rPr lang="zh-CN" altLang="en-US" dirty="0">
                <a:solidFill>
                  <a:srgbClr val="008000"/>
                </a:solidFill>
              </a:rPr>
              <a:t>对象</a:t>
            </a:r>
          </a:p>
          <a:p>
            <a:r>
              <a:rPr lang="en-US" altLang="zh-CN" dirty="0" err="1"/>
              <a:t>susan</a:t>
            </a:r>
            <a:r>
              <a:rPr lang="en-US" altLang="zh-CN" dirty="0"/>
              <a:t> = Person(“F”, 160, 53)	</a:t>
            </a:r>
            <a:r>
              <a:rPr lang="en-US" altLang="zh-CN" dirty="0">
                <a:solidFill>
                  <a:srgbClr val="008000"/>
                </a:solidFill>
              </a:rPr>
              <a:t>#</a:t>
            </a:r>
            <a:r>
              <a:rPr lang="zh-CN" altLang="en-US" dirty="0">
                <a:solidFill>
                  <a:srgbClr val="008000"/>
                </a:solidFill>
              </a:rPr>
              <a:t>创建</a:t>
            </a:r>
            <a:r>
              <a:rPr lang="en-US" altLang="zh-CN" dirty="0" err="1">
                <a:solidFill>
                  <a:srgbClr val="008000"/>
                </a:solidFill>
              </a:rPr>
              <a:t>susan</a:t>
            </a:r>
            <a:r>
              <a:rPr lang="zh-CN" altLang="en-US" dirty="0">
                <a:solidFill>
                  <a:srgbClr val="008000"/>
                </a:solidFill>
              </a:rPr>
              <a:t>对象</a:t>
            </a:r>
          </a:p>
          <a:p>
            <a:r>
              <a:rPr lang="en-US" altLang="zh-CN" dirty="0" err="1"/>
              <a:t>peter.count_off</a:t>
            </a:r>
            <a:r>
              <a:rPr lang="en-US" altLang="zh-CN" dirty="0"/>
              <a:t>()			</a:t>
            </a:r>
            <a:r>
              <a:rPr lang="en-US" altLang="zh-CN" dirty="0">
                <a:solidFill>
                  <a:srgbClr val="008000"/>
                </a:solidFill>
              </a:rPr>
              <a:t>#</a:t>
            </a:r>
            <a:r>
              <a:rPr lang="zh-CN" altLang="en-US" dirty="0">
                <a:solidFill>
                  <a:srgbClr val="008000"/>
                </a:solidFill>
              </a:rPr>
              <a:t>调用成员函数</a:t>
            </a:r>
            <a:r>
              <a:rPr lang="en-US" altLang="zh-CN" dirty="0" err="1">
                <a:solidFill>
                  <a:srgbClr val="008000"/>
                </a:solidFill>
              </a:rPr>
              <a:t>count_off</a:t>
            </a:r>
            <a:endParaRPr lang="en-US" altLang="zh-CN" dirty="0">
              <a:solidFill>
                <a:srgbClr val="008000"/>
              </a:solidFill>
            </a:endParaRPr>
          </a:p>
          <a:p>
            <a:r>
              <a:rPr lang="en-US" altLang="zh-CN" dirty="0" err="1"/>
              <a:t>susan.count_off</a:t>
            </a:r>
            <a:r>
              <a:rPr lang="en-US" altLang="zh-CN" dirty="0"/>
              <a:t>()</a:t>
            </a:r>
          </a:p>
          <a:p>
            <a:endParaRPr lang="en-US" altLang="zh-CN" dirty="0"/>
          </a:p>
        </p:txBody>
      </p:sp>
      <p:sp>
        <p:nvSpPr>
          <p:cNvPr id="7" name="对话气泡: 圆角矩形 6">
            <a:extLst>
              <a:ext uri="{FF2B5EF4-FFF2-40B4-BE49-F238E27FC236}">
                <a16:creationId xmlns:a16="http://schemas.microsoft.com/office/drawing/2014/main" id="{1A9FCE6C-AA34-4E6C-8363-933A48A4EFB3}"/>
              </a:ext>
            </a:extLst>
          </p:cNvPr>
          <p:cNvSpPr/>
          <p:nvPr/>
        </p:nvSpPr>
        <p:spPr>
          <a:xfrm>
            <a:off x="8289984" y="4505466"/>
            <a:ext cx="2355012" cy="860164"/>
          </a:xfrm>
          <a:prstGeom prst="wedgeRoundRectCallout">
            <a:avLst>
              <a:gd name="adj1" fmla="val -42125"/>
              <a:gd name="adj2" fmla="val 708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调用对象成员方法时不需要传入</a:t>
            </a:r>
            <a:r>
              <a:rPr lang="en-US" altLang="zh-CN" dirty="0"/>
              <a:t>self</a:t>
            </a:r>
            <a:r>
              <a:rPr lang="zh-CN" altLang="en-US" dirty="0"/>
              <a:t>函数</a:t>
            </a:r>
          </a:p>
        </p:txBody>
      </p:sp>
      <p:cxnSp>
        <p:nvCxnSpPr>
          <p:cNvPr id="9" name="直接连接符 8">
            <a:extLst>
              <a:ext uri="{FF2B5EF4-FFF2-40B4-BE49-F238E27FC236}">
                <a16:creationId xmlns:a16="http://schemas.microsoft.com/office/drawing/2014/main" id="{265B3AC4-2D19-4BA7-B25C-2EC1565D8F8F}"/>
              </a:ext>
            </a:extLst>
          </p:cNvPr>
          <p:cNvCxnSpPr/>
          <p:nvPr/>
        </p:nvCxnSpPr>
        <p:spPr>
          <a:xfrm>
            <a:off x="808468" y="4428802"/>
            <a:ext cx="10500762"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EE5C030D-3E2B-46F7-905C-1DFFC1F530F4}"/>
              </a:ext>
            </a:extLst>
          </p:cNvPr>
          <p:cNvSpPr/>
          <p:nvPr/>
        </p:nvSpPr>
        <p:spPr>
          <a:xfrm>
            <a:off x="1043796" y="845389"/>
            <a:ext cx="7617125" cy="9661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3FE8DF3B-DE6E-4114-B70E-3B58883CA359}"/>
              </a:ext>
            </a:extLst>
          </p:cNvPr>
          <p:cNvSpPr/>
          <p:nvPr/>
        </p:nvSpPr>
        <p:spPr>
          <a:xfrm>
            <a:off x="1043796" y="3062379"/>
            <a:ext cx="7617125" cy="11990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4A0B811A-BF61-4A14-B231-00BD739CBCEB}"/>
              </a:ext>
            </a:extLst>
          </p:cNvPr>
          <p:cNvSpPr txBox="1"/>
          <p:nvPr/>
        </p:nvSpPr>
        <p:spPr>
          <a:xfrm>
            <a:off x="8763734" y="666748"/>
            <a:ext cx="553998" cy="1323439"/>
          </a:xfrm>
          <a:prstGeom prst="rect">
            <a:avLst/>
          </a:prstGeom>
          <a:noFill/>
        </p:spPr>
        <p:txBody>
          <a:bodyPr vert="eaVert" wrap="none" rtlCol="0">
            <a:spAutoFit/>
          </a:bodyPr>
          <a:lstStyle/>
          <a:p>
            <a:r>
              <a:rPr lang="zh-CN" altLang="en-US" sz="2400" b="1" dirty="0">
                <a:solidFill>
                  <a:srgbClr val="008000"/>
                </a:solidFill>
                <a:latin typeface="Microsoft YaHei UI" panose="020B0503020204020204" pitchFamily="34" charset="-122"/>
                <a:ea typeface="Microsoft YaHei UI" panose="020B0503020204020204" pitchFamily="34" charset="-122"/>
              </a:rPr>
              <a:t>构造函数</a:t>
            </a:r>
          </a:p>
        </p:txBody>
      </p:sp>
      <p:sp>
        <p:nvSpPr>
          <p:cNvPr id="13" name="文本框 12">
            <a:extLst>
              <a:ext uri="{FF2B5EF4-FFF2-40B4-BE49-F238E27FC236}">
                <a16:creationId xmlns:a16="http://schemas.microsoft.com/office/drawing/2014/main" id="{C1BF67C4-6F72-482A-840C-52248589785C}"/>
              </a:ext>
            </a:extLst>
          </p:cNvPr>
          <p:cNvSpPr txBox="1"/>
          <p:nvPr/>
        </p:nvSpPr>
        <p:spPr>
          <a:xfrm>
            <a:off x="8763734" y="3000194"/>
            <a:ext cx="553998" cy="1323439"/>
          </a:xfrm>
          <a:prstGeom prst="rect">
            <a:avLst/>
          </a:prstGeom>
          <a:noFill/>
        </p:spPr>
        <p:txBody>
          <a:bodyPr vert="eaVert" wrap="none" rtlCol="0">
            <a:spAutoFit/>
          </a:bodyPr>
          <a:lstStyle/>
          <a:p>
            <a:r>
              <a:rPr lang="zh-CN" altLang="en-US" sz="2400" b="1" dirty="0">
                <a:solidFill>
                  <a:srgbClr val="008000"/>
                </a:solidFill>
                <a:latin typeface="Microsoft YaHei UI" panose="020B0503020204020204" pitchFamily="34" charset="-122"/>
                <a:ea typeface="Microsoft YaHei UI" panose="020B0503020204020204" pitchFamily="34" charset="-122"/>
              </a:rPr>
              <a:t>成员函数</a:t>
            </a:r>
          </a:p>
        </p:txBody>
      </p:sp>
      <p:pic>
        <p:nvPicPr>
          <p:cNvPr id="15" name="图片 14">
            <a:extLst>
              <a:ext uri="{FF2B5EF4-FFF2-40B4-BE49-F238E27FC236}">
                <a16:creationId xmlns:a16="http://schemas.microsoft.com/office/drawing/2014/main" id="{7142508A-705E-4364-BD36-C521B4B0BF53}"/>
              </a:ext>
            </a:extLst>
          </p:cNvPr>
          <p:cNvPicPr>
            <a:picLocks noChangeAspect="1"/>
          </p:cNvPicPr>
          <p:nvPr/>
        </p:nvPicPr>
        <p:blipFill>
          <a:blip r:embed="rId2"/>
          <a:stretch>
            <a:fillRect/>
          </a:stretch>
        </p:blipFill>
        <p:spPr>
          <a:xfrm>
            <a:off x="9351284" y="5765678"/>
            <a:ext cx="1957946" cy="917787"/>
          </a:xfrm>
          <a:prstGeom prst="rect">
            <a:avLst/>
          </a:prstGeom>
        </p:spPr>
      </p:pic>
    </p:spTree>
    <p:extLst>
      <p:ext uri="{BB962C8B-B14F-4D97-AF65-F5344CB8AC3E}">
        <p14:creationId xmlns:p14="http://schemas.microsoft.com/office/powerpoint/2010/main" val="266174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B7160A-398A-4590-AEE2-F6C2F67B5CAC}"/>
              </a:ext>
            </a:extLst>
          </p:cNvPr>
          <p:cNvSpPr>
            <a:spLocks noGrp="1"/>
          </p:cNvSpPr>
          <p:nvPr>
            <p:ph idx="1"/>
          </p:nvPr>
        </p:nvSpPr>
        <p:spPr>
          <a:xfrm>
            <a:off x="808468" y="1595887"/>
            <a:ext cx="9720073" cy="4023360"/>
          </a:xfrm>
        </p:spPr>
        <p:txBody>
          <a:bodyPr>
            <a:noAutofit/>
          </a:bodyPr>
          <a:lstStyle/>
          <a:p>
            <a:r>
              <a:rPr lang="en-US" altLang="zh-CN" dirty="0"/>
              <a:t>class </a:t>
            </a:r>
            <a:r>
              <a:rPr lang="en-US" altLang="zh-CN" dirty="0">
                <a:solidFill>
                  <a:srgbClr val="FF0000"/>
                </a:solidFill>
              </a:rPr>
              <a:t>Person</a:t>
            </a:r>
            <a:r>
              <a:rPr lang="en-US" altLang="zh-CN" dirty="0"/>
              <a:t>:		</a:t>
            </a:r>
            <a:r>
              <a:rPr lang="en-US" altLang="zh-CN" dirty="0">
                <a:solidFill>
                  <a:srgbClr val="008000"/>
                </a:solidFill>
              </a:rPr>
              <a:t>#</a:t>
            </a:r>
            <a:r>
              <a:rPr lang="zh-CN" altLang="en-US" dirty="0">
                <a:solidFill>
                  <a:srgbClr val="008000"/>
                </a:solidFill>
              </a:rPr>
              <a:t>定义</a:t>
            </a:r>
            <a:r>
              <a:rPr lang="en-US" altLang="zh-CN" dirty="0">
                <a:solidFill>
                  <a:srgbClr val="008000"/>
                </a:solidFill>
              </a:rPr>
              <a:t>Person</a:t>
            </a:r>
            <a:r>
              <a:rPr lang="zh-CN" altLang="en-US" dirty="0">
                <a:solidFill>
                  <a:srgbClr val="008000"/>
                </a:solidFill>
              </a:rPr>
              <a:t>类，未定义构造函数</a:t>
            </a:r>
            <a:endParaRPr lang="en-US" altLang="zh-CN" dirty="0">
              <a:solidFill>
                <a:srgbClr val="008000"/>
              </a:solidFill>
            </a:endParaRPr>
          </a:p>
          <a:p>
            <a:r>
              <a:rPr lang="en-US" altLang="zh-CN" dirty="0"/>
              <a:t>    def </a:t>
            </a:r>
            <a:r>
              <a:rPr lang="en-US" altLang="zh-CN" dirty="0" err="1">
                <a:solidFill>
                  <a:srgbClr val="008000"/>
                </a:solidFill>
              </a:rPr>
              <a:t>sayHi</a:t>
            </a:r>
            <a:r>
              <a:rPr lang="en-US" altLang="zh-CN" dirty="0"/>
              <a:t>(self):	</a:t>
            </a:r>
            <a:r>
              <a:rPr lang="en-US" altLang="zh-CN" dirty="0">
                <a:solidFill>
                  <a:srgbClr val="008000"/>
                </a:solidFill>
              </a:rPr>
              <a:t>#</a:t>
            </a:r>
            <a:r>
              <a:rPr lang="zh-CN" altLang="en-US" dirty="0">
                <a:solidFill>
                  <a:srgbClr val="008000"/>
                </a:solidFill>
              </a:rPr>
              <a:t>输出</a:t>
            </a:r>
            <a:r>
              <a:rPr lang="en-US" altLang="zh-CN" dirty="0">
                <a:solidFill>
                  <a:srgbClr val="008000"/>
                </a:solidFill>
              </a:rPr>
              <a:t>sex</a:t>
            </a:r>
            <a:r>
              <a:rPr lang="zh-CN" altLang="en-US" dirty="0">
                <a:solidFill>
                  <a:srgbClr val="008000"/>
                </a:solidFill>
              </a:rPr>
              <a:t>，</a:t>
            </a:r>
            <a:r>
              <a:rPr lang="en-US" altLang="zh-CN" dirty="0">
                <a:solidFill>
                  <a:srgbClr val="008000"/>
                </a:solidFill>
              </a:rPr>
              <a:t>height</a:t>
            </a:r>
            <a:r>
              <a:rPr lang="zh-CN" altLang="en-US" dirty="0">
                <a:solidFill>
                  <a:srgbClr val="008000"/>
                </a:solidFill>
              </a:rPr>
              <a:t>和</a:t>
            </a:r>
            <a:r>
              <a:rPr lang="en-US" altLang="zh-CN" dirty="0">
                <a:solidFill>
                  <a:srgbClr val="008000"/>
                </a:solidFill>
              </a:rPr>
              <a:t>weight</a:t>
            </a:r>
          </a:p>
          <a:p>
            <a:r>
              <a:rPr lang="en-US" altLang="zh-CN" dirty="0"/>
              <a:t>        print(“Hi!”)</a:t>
            </a:r>
          </a:p>
          <a:p>
            <a:endParaRPr lang="en-US" altLang="zh-CN" dirty="0"/>
          </a:p>
          <a:p>
            <a:r>
              <a:rPr lang="en-US" altLang="zh-CN" dirty="0"/>
              <a:t>peter = Person()	</a:t>
            </a:r>
            <a:r>
              <a:rPr lang="en-US" altLang="zh-CN" dirty="0">
                <a:solidFill>
                  <a:srgbClr val="008000"/>
                </a:solidFill>
              </a:rPr>
              <a:t>#</a:t>
            </a:r>
            <a:r>
              <a:rPr lang="zh-CN" altLang="en-US" dirty="0">
                <a:solidFill>
                  <a:srgbClr val="008000"/>
                </a:solidFill>
              </a:rPr>
              <a:t>无参创建</a:t>
            </a:r>
            <a:r>
              <a:rPr lang="en-US" altLang="zh-CN" dirty="0">
                <a:solidFill>
                  <a:srgbClr val="008000"/>
                </a:solidFill>
              </a:rPr>
              <a:t>peter</a:t>
            </a:r>
            <a:r>
              <a:rPr lang="zh-CN" altLang="en-US" dirty="0">
                <a:solidFill>
                  <a:srgbClr val="008000"/>
                </a:solidFill>
              </a:rPr>
              <a:t>对象</a:t>
            </a:r>
            <a:endParaRPr lang="en-US" altLang="zh-CN" dirty="0">
              <a:solidFill>
                <a:srgbClr val="008000"/>
              </a:solidFill>
            </a:endParaRPr>
          </a:p>
          <a:p>
            <a:r>
              <a:rPr lang="en-US" altLang="zh-CN" dirty="0" err="1"/>
              <a:t>peter.sayHi</a:t>
            </a:r>
            <a:r>
              <a:rPr lang="en-US" altLang="zh-CN" dirty="0"/>
              <a:t>()		</a:t>
            </a:r>
            <a:r>
              <a:rPr lang="en-US" altLang="zh-CN" dirty="0">
                <a:solidFill>
                  <a:srgbClr val="008000"/>
                </a:solidFill>
              </a:rPr>
              <a:t>#</a:t>
            </a:r>
            <a:r>
              <a:rPr lang="zh-CN" altLang="en-US" dirty="0">
                <a:solidFill>
                  <a:srgbClr val="008000"/>
                </a:solidFill>
              </a:rPr>
              <a:t>调用成员函数</a:t>
            </a:r>
            <a:endParaRPr lang="en-US" altLang="zh-CN" dirty="0">
              <a:solidFill>
                <a:srgbClr val="008000"/>
              </a:solidFill>
            </a:endParaRPr>
          </a:p>
        </p:txBody>
      </p:sp>
      <p:sp>
        <p:nvSpPr>
          <p:cNvPr id="7" name="对话气泡: 圆角矩形 6">
            <a:extLst>
              <a:ext uri="{FF2B5EF4-FFF2-40B4-BE49-F238E27FC236}">
                <a16:creationId xmlns:a16="http://schemas.microsoft.com/office/drawing/2014/main" id="{1A9FCE6C-AA34-4E6C-8363-933A48A4EFB3}"/>
              </a:ext>
            </a:extLst>
          </p:cNvPr>
          <p:cNvSpPr/>
          <p:nvPr/>
        </p:nvSpPr>
        <p:spPr>
          <a:xfrm>
            <a:off x="6729807" y="4103366"/>
            <a:ext cx="3302714" cy="1099445"/>
          </a:xfrm>
          <a:prstGeom prst="wedgeRoundRectCallout">
            <a:avLst>
              <a:gd name="adj1" fmla="val -61905"/>
              <a:gd name="adj2" fmla="val -855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类没有定义构造函数，但也可以创建对象，相当于调用了一个无参无操作的构造函数</a:t>
            </a:r>
          </a:p>
        </p:txBody>
      </p:sp>
      <p:cxnSp>
        <p:nvCxnSpPr>
          <p:cNvPr id="9" name="直接连接符 8">
            <a:extLst>
              <a:ext uri="{FF2B5EF4-FFF2-40B4-BE49-F238E27FC236}">
                <a16:creationId xmlns:a16="http://schemas.microsoft.com/office/drawing/2014/main" id="{265B3AC4-2D19-4BA7-B25C-2EC1565D8F8F}"/>
              </a:ext>
            </a:extLst>
          </p:cNvPr>
          <p:cNvCxnSpPr/>
          <p:nvPr/>
        </p:nvCxnSpPr>
        <p:spPr>
          <a:xfrm>
            <a:off x="808468" y="3307368"/>
            <a:ext cx="10500762"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C1BF67C4-6F72-482A-840C-52248589785C}"/>
              </a:ext>
            </a:extLst>
          </p:cNvPr>
          <p:cNvSpPr txBox="1"/>
          <p:nvPr/>
        </p:nvSpPr>
        <p:spPr>
          <a:xfrm>
            <a:off x="8763734" y="1814062"/>
            <a:ext cx="553998" cy="1323439"/>
          </a:xfrm>
          <a:prstGeom prst="rect">
            <a:avLst/>
          </a:prstGeom>
          <a:noFill/>
        </p:spPr>
        <p:txBody>
          <a:bodyPr vert="eaVert" wrap="none" rtlCol="0">
            <a:spAutoFit/>
          </a:bodyPr>
          <a:lstStyle/>
          <a:p>
            <a:r>
              <a:rPr lang="zh-CN" altLang="en-US" sz="2400" b="1" dirty="0">
                <a:solidFill>
                  <a:srgbClr val="008000"/>
                </a:solidFill>
                <a:latin typeface="Microsoft YaHei UI" panose="020B0503020204020204" pitchFamily="34" charset="-122"/>
                <a:ea typeface="Microsoft YaHei UI" panose="020B0503020204020204" pitchFamily="34" charset="-122"/>
              </a:rPr>
              <a:t>成员函数</a:t>
            </a:r>
          </a:p>
        </p:txBody>
      </p:sp>
      <p:sp>
        <p:nvSpPr>
          <p:cNvPr id="14" name="矩形 13">
            <a:extLst>
              <a:ext uri="{FF2B5EF4-FFF2-40B4-BE49-F238E27FC236}">
                <a16:creationId xmlns:a16="http://schemas.microsoft.com/office/drawing/2014/main" id="{BF2EFF29-1E33-4CFE-8D6E-2AAABBBD2115}"/>
              </a:ext>
            </a:extLst>
          </p:cNvPr>
          <p:cNvSpPr/>
          <p:nvPr/>
        </p:nvSpPr>
        <p:spPr>
          <a:xfrm>
            <a:off x="1043796" y="2009956"/>
            <a:ext cx="7617125" cy="9316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41F59F32-69BD-4F22-9C1A-A8243EA2608A}"/>
              </a:ext>
            </a:extLst>
          </p:cNvPr>
          <p:cNvPicPr>
            <a:picLocks noChangeAspect="1"/>
          </p:cNvPicPr>
          <p:nvPr/>
        </p:nvPicPr>
        <p:blipFill>
          <a:blip r:embed="rId2"/>
          <a:stretch>
            <a:fillRect/>
          </a:stretch>
        </p:blipFill>
        <p:spPr>
          <a:xfrm>
            <a:off x="2584599" y="4895833"/>
            <a:ext cx="1055748" cy="732560"/>
          </a:xfrm>
          <a:prstGeom prst="rect">
            <a:avLst/>
          </a:prstGeom>
        </p:spPr>
      </p:pic>
    </p:spTree>
    <p:extLst>
      <p:ext uri="{BB962C8B-B14F-4D97-AF65-F5344CB8AC3E}">
        <p14:creationId xmlns:p14="http://schemas.microsoft.com/office/powerpoint/2010/main" val="9072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3B4CE-A9F4-4E79-BE78-F53777CCDF12}"/>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70B7160A-398A-4590-AEE2-F6C2F67B5CAC}"/>
              </a:ext>
            </a:extLst>
          </p:cNvPr>
          <p:cNvSpPr>
            <a:spLocks noGrp="1"/>
          </p:cNvSpPr>
          <p:nvPr>
            <p:ph idx="1"/>
          </p:nvPr>
        </p:nvSpPr>
        <p:spPr/>
        <p:txBody>
          <a:bodyPr>
            <a:noAutofit/>
          </a:bodyPr>
          <a:lstStyle/>
          <a:p>
            <a:r>
              <a:rPr lang="en-US" altLang="zh-CN" dirty="0"/>
              <a:t>3</a:t>
            </a:r>
            <a:r>
              <a:rPr lang="zh-CN" altLang="en-US" dirty="0"/>
              <a:t>、析构函数</a:t>
            </a:r>
            <a:r>
              <a:rPr lang="en-US" altLang="zh-CN" dirty="0"/>
              <a:t>__del__()</a:t>
            </a:r>
          </a:p>
          <a:p>
            <a:r>
              <a:rPr lang="zh-CN" altLang="en-US" dirty="0"/>
              <a:t>析构函数是对象被释放时被自动调用的函数，一般用于回收对象空间及进行一些特殊处理</a:t>
            </a:r>
            <a:endParaRPr lang="en-US" altLang="zh-CN" dirty="0"/>
          </a:p>
          <a:p>
            <a:r>
              <a:rPr lang="zh-CN" altLang="en-US" dirty="0"/>
              <a:t>每个类都有一个析构函数，</a:t>
            </a:r>
            <a:r>
              <a:rPr lang="zh-CN" altLang="en-US" dirty="0">
                <a:solidFill>
                  <a:srgbClr val="FF0000"/>
                </a:solidFill>
              </a:rPr>
              <a:t>若用户未定义析构函数，</a:t>
            </a:r>
            <a:r>
              <a:rPr lang="en-US" altLang="zh-CN" dirty="0">
                <a:solidFill>
                  <a:srgbClr val="FF0000"/>
                </a:solidFill>
              </a:rPr>
              <a:t>Python</a:t>
            </a:r>
            <a:r>
              <a:rPr lang="zh-CN" altLang="en-US" dirty="0">
                <a:solidFill>
                  <a:srgbClr val="FF0000"/>
                </a:solidFill>
              </a:rPr>
              <a:t>将提供一个默认的析构函数（无参，只完成空间的回收工作）</a:t>
            </a:r>
            <a:endParaRPr lang="en-US" altLang="zh-CN" dirty="0">
              <a:solidFill>
                <a:srgbClr val="FF0000"/>
              </a:solidFill>
            </a:endParaRPr>
          </a:p>
          <a:p>
            <a:r>
              <a:rPr lang="zh-CN" altLang="en-US" dirty="0"/>
              <a:t>比如：</a:t>
            </a:r>
            <a:endParaRPr lang="en-US" altLang="zh-CN" dirty="0"/>
          </a:p>
          <a:p>
            <a:endParaRPr lang="en-US" altLang="zh-CN" dirty="0"/>
          </a:p>
        </p:txBody>
      </p:sp>
    </p:spTree>
    <p:extLst>
      <p:ext uri="{BB962C8B-B14F-4D97-AF65-F5344CB8AC3E}">
        <p14:creationId xmlns:p14="http://schemas.microsoft.com/office/powerpoint/2010/main" val="790030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B7160A-398A-4590-AEE2-F6C2F67B5CAC}"/>
              </a:ext>
            </a:extLst>
          </p:cNvPr>
          <p:cNvSpPr>
            <a:spLocks noGrp="1"/>
          </p:cNvSpPr>
          <p:nvPr>
            <p:ph idx="1"/>
          </p:nvPr>
        </p:nvSpPr>
        <p:spPr>
          <a:xfrm>
            <a:off x="808468" y="370935"/>
            <a:ext cx="9720073" cy="4304579"/>
          </a:xfrm>
        </p:spPr>
        <p:txBody>
          <a:bodyPr>
            <a:noAutofit/>
          </a:bodyPr>
          <a:lstStyle/>
          <a:p>
            <a:r>
              <a:rPr lang="en-US" altLang="zh-CN" dirty="0"/>
              <a:t>class </a:t>
            </a:r>
            <a:r>
              <a:rPr lang="en-US" altLang="zh-CN" dirty="0">
                <a:solidFill>
                  <a:srgbClr val="FF0000"/>
                </a:solidFill>
              </a:rPr>
              <a:t>Person</a:t>
            </a:r>
            <a:r>
              <a:rPr lang="en-US" altLang="zh-CN" dirty="0"/>
              <a:t>:		</a:t>
            </a:r>
            <a:r>
              <a:rPr lang="en-US" altLang="zh-CN" dirty="0">
                <a:solidFill>
                  <a:srgbClr val="008000"/>
                </a:solidFill>
              </a:rPr>
              <a:t>#</a:t>
            </a:r>
            <a:r>
              <a:rPr lang="zh-CN" altLang="en-US" dirty="0">
                <a:solidFill>
                  <a:srgbClr val="008000"/>
                </a:solidFill>
              </a:rPr>
              <a:t>定义</a:t>
            </a:r>
            <a:r>
              <a:rPr lang="en-US" altLang="zh-CN" dirty="0">
                <a:solidFill>
                  <a:srgbClr val="008000"/>
                </a:solidFill>
              </a:rPr>
              <a:t>Person</a:t>
            </a:r>
            <a:r>
              <a:rPr lang="zh-CN" altLang="en-US" dirty="0">
                <a:solidFill>
                  <a:srgbClr val="008000"/>
                </a:solidFill>
              </a:rPr>
              <a:t>类</a:t>
            </a:r>
          </a:p>
          <a:p>
            <a:r>
              <a:rPr lang="zh-CN" altLang="en-US" dirty="0"/>
              <a:t>    </a:t>
            </a:r>
            <a:r>
              <a:rPr lang="en-US" altLang="zh-CN" dirty="0"/>
              <a:t>def __</a:t>
            </a:r>
            <a:r>
              <a:rPr lang="en-US" altLang="zh-CN" dirty="0" err="1"/>
              <a:t>init</a:t>
            </a:r>
            <a:r>
              <a:rPr lang="en-US" altLang="zh-CN" dirty="0"/>
              <a:t>__(self):</a:t>
            </a:r>
          </a:p>
          <a:p>
            <a:r>
              <a:rPr lang="en-US" altLang="zh-CN" dirty="0"/>
              <a:t>        print("</a:t>
            </a:r>
            <a:r>
              <a:rPr lang="zh-CN" altLang="en-US" dirty="0"/>
              <a:t>对象被创建</a:t>
            </a:r>
            <a:r>
              <a:rPr lang="en-US" altLang="zh-CN" dirty="0"/>
              <a:t>")</a:t>
            </a:r>
          </a:p>
          <a:p>
            <a:r>
              <a:rPr lang="en-US" altLang="zh-CN" dirty="0"/>
              <a:t>        </a:t>
            </a:r>
          </a:p>
          <a:p>
            <a:r>
              <a:rPr lang="en-US" altLang="zh-CN" dirty="0"/>
              <a:t>    def __del__(self):</a:t>
            </a:r>
          </a:p>
          <a:p>
            <a:r>
              <a:rPr lang="en-US" altLang="zh-CN" dirty="0"/>
              <a:t>        print("</a:t>
            </a:r>
            <a:r>
              <a:rPr lang="zh-CN" altLang="en-US" dirty="0"/>
              <a:t>对象已删除</a:t>
            </a:r>
            <a:r>
              <a:rPr lang="en-US" altLang="zh-CN" dirty="0"/>
              <a:t>")</a:t>
            </a:r>
          </a:p>
          <a:p>
            <a:endParaRPr lang="en-US" altLang="zh-CN" dirty="0"/>
          </a:p>
          <a:p>
            <a:r>
              <a:rPr lang="en-US" altLang="zh-CN" dirty="0"/>
              <a:t>peter = Person()	</a:t>
            </a:r>
            <a:r>
              <a:rPr lang="en-US" altLang="zh-CN" dirty="0">
                <a:solidFill>
                  <a:srgbClr val="008000"/>
                </a:solidFill>
              </a:rPr>
              <a:t>#</a:t>
            </a:r>
            <a:r>
              <a:rPr lang="zh-CN" altLang="en-US" dirty="0">
                <a:solidFill>
                  <a:srgbClr val="008000"/>
                </a:solidFill>
              </a:rPr>
              <a:t>创建</a:t>
            </a:r>
            <a:r>
              <a:rPr lang="en-US" altLang="zh-CN" dirty="0">
                <a:solidFill>
                  <a:srgbClr val="008000"/>
                </a:solidFill>
              </a:rPr>
              <a:t>peter</a:t>
            </a:r>
            <a:r>
              <a:rPr lang="zh-CN" altLang="en-US" dirty="0">
                <a:solidFill>
                  <a:srgbClr val="008000"/>
                </a:solidFill>
              </a:rPr>
              <a:t>对象</a:t>
            </a:r>
          </a:p>
          <a:p>
            <a:r>
              <a:rPr lang="en-US" altLang="zh-CN" dirty="0">
                <a:solidFill>
                  <a:srgbClr val="FF0000"/>
                </a:solidFill>
              </a:rPr>
              <a:t>del peter</a:t>
            </a:r>
            <a:r>
              <a:rPr lang="en-US" altLang="zh-CN" dirty="0"/>
              <a:t>               	</a:t>
            </a:r>
            <a:r>
              <a:rPr lang="en-US" altLang="zh-CN" dirty="0">
                <a:solidFill>
                  <a:srgbClr val="008000"/>
                </a:solidFill>
              </a:rPr>
              <a:t>#</a:t>
            </a:r>
            <a:r>
              <a:rPr lang="zh-CN" altLang="en-US" dirty="0">
                <a:solidFill>
                  <a:srgbClr val="008000"/>
                </a:solidFill>
              </a:rPr>
              <a:t>对象被释放，调用析构函数</a:t>
            </a:r>
            <a:endParaRPr lang="en-US" altLang="zh-CN" dirty="0">
              <a:solidFill>
                <a:srgbClr val="008000"/>
              </a:solidFill>
            </a:endParaRPr>
          </a:p>
        </p:txBody>
      </p:sp>
      <p:cxnSp>
        <p:nvCxnSpPr>
          <p:cNvPr id="9" name="直接连接符 8">
            <a:extLst>
              <a:ext uri="{FF2B5EF4-FFF2-40B4-BE49-F238E27FC236}">
                <a16:creationId xmlns:a16="http://schemas.microsoft.com/office/drawing/2014/main" id="{265B3AC4-2D19-4BA7-B25C-2EC1565D8F8F}"/>
              </a:ext>
            </a:extLst>
          </p:cNvPr>
          <p:cNvCxnSpPr/>
          <p:nvPr/>
        </p:nvCxnSpPr>
        <p:spPr>
          <a:xfrm>
            <a:off x="808468" y="3583413"/>
            <a:ext cx="10500762"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EE5C030D-3E2B-46F7-905C-1DFFC1F530F4}"/>
              </a:ext>
            </a:extLst>
          </p:cNvPr>
          <p:cNvSpPr/>
          <p:nvPr/>
        </p:nvSpPr>
        <p:spPr>
          <a:xfrm>
            <a:off x="1043796" y="845389"/>
            <a:ext cx="7617125" cy="9661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3FE8DF3B-DE6E-4114-B70E-3B58883CA359}"/>
              </a:ext>
            </a:extLst>
          </p:cNvPr>
          <p:cNvSpPr/>
          <p:nvPr/>
        </p:nvSpPr>
        <p:spPr>
          <a:xfrm>
            <a:off x="1043796" y="2242227"/>
            <a:ext cx="7617125" cy="9661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4A0B811A-BF61-4A14-B231-00BD739CBCEB}"/>
              </a:ext>
            </a:extLst>
          </p:cNvPr>
          <p:cNvSpPr txBox="1"/>
          <p:nvPr/>
        </p:nvSpPr>
        <p:spPr>
          <a:xfrm>
            <a:off x="8763734" y="666748"/>
            <a:ext cx="553998" cy="1323439"/>
          </a:xfrm>
          <a:prstGeom prst="rect">
            <a:avLst/>
          </a:prstGeom>
          <a:noFill/>
        </p:spPr>
        <p:txBody>
          <a:bodyPr vert="eaVert" wrap="none" rtlCol="0">
            <a:spAutoFit/>
          </a:bodyPr>
          <a:lstStyle/>
          <a:p>
            <a:r>
              <a:rPr lang="zh-CN" altLang="en-US" sz="2400" b="1" dirty="0">
                <a:solidFill>
                  <a:srgbClr val="008000"/>
                </a:solidFill>
                <a:latin typeface="Microsoft YaHei UI" panose="020B0503020204020204" pitchFamily="34" charset="-122"/>
                <a:ea typeface="Microsoft YaHei UI" panose="020B0503020204020204" pitchFamily="34" charset="-122"/>
              </a:rPr>
              <a:t>构造函数</a:t>
            </a:r>
          </a:p>
        </p:txBody>
      </p:sp>
      <p:sp>
        <p:nvSpPr>
          <p:cNvPr id="13" name="文本框 12">
            <a:extLst>
              <a:ext uri="{FF2B5EF4-FFF2-40B4-BE49-F238E27FC236}">
                <a16:creationId xmlns:a16="http://schemas.microsoft.com/office/drawing/2014/main" id="{C1BF67C4-6F72-482A-840C-52248589785C}"/>
              </a:ext>
            </a:extLst>
          </p:cNvPr>
          <p:cNvSpPr txBox="1"/>
          <p:nvPr/>
        </p:nvSpPr>
        <p:spPr>
          <a:xfrm>
            <a:off x="8763734" y="2066850"/>
            <a:ext cx="553998" cy="1323439"/>
          </a:xfrm>
          <a:prstGeom prst="rect">
            <a:avLst/>
          </a:prstGeom>
          <a:noFill/>
        </p:spPr>
        <p:txBody>
          <a:bodyPr vert="eaVert" wrap="none" rtlCol="0">
            <a:spAutoFit/>
          </a:bodyPr>
          <a:lstStyle/>
          <a:p>
            <a:r>
              <a:rPr lang="zh-CN" altLang="en-US" sz="2400" b="1" dirty="0">
                <a:solidFill>
                  <a:srgbClr val="008000"/>
                </a:solidFill>
                <a:latin typeface="Microsoft YaHei UI" panose="020B0503020204020204" pitchFamily="34" charset="-122"/>
                <a:ea typeface="Microsoft YaHei UI" panose="020B0503020204020204" pitchFamily="34" charset="-122"/>
              </a:rPr>
              <a:t>析构函数</a:t>
            </a:r>
          </a:p>
        </p:txBody>
      </p:sp>
      <p:pic>
        <p:nvPicPr>
          <p:cNvPr id="17" name="图片 16">
            <a:extLst>
              <a:ext uri="{FF2B5EF4-FFF2-40B4-BE49-F238E27FC236}">
                <a16:creationId xmlns:a16="http://schemas.microsoft.com/office/drawing/2014/main" id="{C9B1EDC3-8C1D-4781-929C-563EFD881A1E}"/>
              </a:ext>
            </a:extLst>
          </p:cNvPr>
          <p:cNvPicPr>
            <a:picLocks noChangeAspect="1"/>
          </p:cNvPicPr>
          <p:nvPr/>
        </p:nvPicPr>
        <p:blipFill>
          <a:blip r:embed="rId2"/>
          <a:stretch>
            <a:fillRect/>
          </a:stretch>
        </p:blipFill>
        <p:spPr>
          <a:xfrm>
            <a:off x="1626169" y="4938458"/>
            <a:ext cx="1945167" cy="833643"/>
          </a:xfrm>
          <a:prstGeom prst="rect">
            <a:avLst/>
          </a:prstGeom>
        </p:spPr>
      </p:pic>
    </p:spTree>
    <p:extLst>
      <p:ext uri="{BB962C8B-B14F-4D97-AF65-F5344CB8AC3E}">
        <p14:creationId xmlns:p14="http://schemas.microsoft.com/office/powerpoint/2010/main" val="282330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6B47A-BC31-4CAA-A149-A0AA20859D70}"/>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157925DB-0A65-42DE-A7FC-8AE557580AD2}"/>
              </a:ext>
            </a:extLst>
          </p:cNvPr>
          <p:cNvSpPr>
            <a:spLocks noGrp="1"/>
          </p:cNvSpPr>
          <p:nvPr>
            <p:ph idx="1"/>
          </p:nvPr>
        </p:nvSpPr>
        <p:spPr/>
        <p:txBody>
          <a:bodyPr/>
          <a:lstStyle/>
          <a:p>
            <a:r>
              <a:rPr lang="en-US" altLang="zh-CN" dirty="0"/>
              <a:t>4</a:t>
            </a:r>
            <a:r>
              <a:rPr lang="zh-CN" altLang="en-US" dirty="0"/>
              <a:t>、实例属性和类属性</a:t>
            </a:r>
            <a:endParaRPr lang="en-US" altLang="zh-CN" dirty="0"/>
          </a:p>
          <a:p>
            <a:r>
              <a:rPr lang="zh-CN" altLang="en-US" dirty="0"/>
              <a:t>（</a:t>
            </a:r>
            <a:r>
              <a:rPr lang="en-US" altLang="zh-CN" dirty="0"/>
              <a:t>1</a:t>
            </a:r>
            <a:r>
              <a:rPr lang="zh-CN" altLang="en-US" dirty="0"/>
              <a:t>）实例属性</a:t>
            </a:r>
            <a:endParaRPr lang="en-US" altLang="zh-CN" dirty="0"/>
          </a:p>
          <a:p>
            <a:pPr>
              <a:buFont typeface="Wingdings" panose="05000000000000000000" pitchFamily="2" charset="2"/>
              <a:buChar char="Ø"/>
            </a:pPr>
            <a:r>
              <a:rPr lang="zh-CN" altLang="en-US" dirty="0"/>
              <a:t>只属于实例（对象）的属性，不同的对象，属性的值不同</a:t>
            </a:r>
            <a:endParaRPr lang="en-US" altLang="zh-CN" dirty="0"/>
          </a:p>
          <a:p>
            <a:pPr>
              <a:buFont typeface="Wingdings" panose="05000000000000000000" pitchFamily="2" charset="2"/>
              <a:buChar char="Ø"/>
            </a:pPr>
            <a:r>
              <a:rPr lang="zh-CN" altLang="en-US" dirty="0">
                <a:solidFill>
                  <a:srgbClr val="FF0000"/>
                </a:solidFill>
              </a:rPr>
              <a:t>一般</a:t>
            </a:r>
            <a:r>
              <a:rPr lang="zh-CN" altLang="en-US" dirty="0"/>
              <a:t>在构造函数中定义，用</a:t>
            </a:r>
            <a:r>
              <a:rPr lang="en-US" altLang="zh-CN" dirty="0">
                <a:solidFill>
                  <a:srgbClr val="FF0000"/>
                </a:solidFill>
              </a:rPr>
              <a:t>self.</a:t>
            </a:r>
            <a:r>
              <a:rPr lang="zh-CN" altLang="en-US" dirty="0"/>
              <a:t>作为前缀定义</a:t>
            </a:r>
            <a:endParaRPr lang="en-US" altLang="zh-CN" dirty="0"/>
          </a:p>
          <a:p>
            <a:pPr>
              <a:buFont typeface="Wingdings" panose="05000000000000000000" pitchFamily="2" charset="2"/>
              <a:buChar char="Ø"/>
            </a:pPr>
            <a:r>
              <a:rPr lang="zh-CN" altLang="en-US" dirty="0">
                <a:solidFill>
                  <a:srgbClr val="FF0000"/>
                </a:solidFill>
              </a:rPr>
              <a:t>只能通过对象名访问</a:t>
            </a:r>
            <a:r>
              <a:rPr lang="zh-CN" altLang="en-US" dirty="0"/>
              <a:t>，不能用类名访问。比如：</a:t>
            </a:r>
          </a:p>
        </p:txBody>
      </p:sp>
      <p:sp>
        <p:nvSpPr>
          <p:cNvPr id="5" name="文本框 4">
            <a:extLst>
              <a:ext uri="{FF2B5EF4-FFF2-40B4-BE49-F238E27FC236}">
                <a16:creationId xmlns:a16="http://schemas.microsoft.com/office/drawing/2014/main" id="{B518B453-43A2-4E99-A4F0-2F25964039E0}"/>
              </a:ext>
            </a:extLst>
          </p:cNvPr>
          <p:cNvSpPr txBox="1"/>
          <p:nvPr/>
        </p:nvSpPr>
        <p:spPr>
          <a:xfrm>
            <a:off x="5298776" y="369534"/>
            <a:ext cx="6094562" cy="1815882"/>
          </a:xfrm>
          <a:prstGeom prst="rect">
            <a:avLst/>
          </a:prstGeom>
          <a:noFill/>
          <a:ln>
            <a:solidFill>
              <a:schemeClr val="tx1"/>
            </a:solidFill>
          </a:ln>
        </p:spPr>
        <p:txBody>
          <a:bodyPr wrap="square">
            <a:spAutoFit/>
          </a:bodyPr>
          <a:lstStyle/>
          <a:p>
            <a:r>
              <a:rPr lang="zh-CN" altLang="en-US" sz="2800" dirty="0">
                <a:solidFill>
                  <a:srgbClr val="FF0000"/>
                </a:solidFill>
              </a:rPr>
              <a:t>class</a:t>
            </a:r>
            <a:r>
              <a:rPr lang="zh-CN" altLang="en-US" sz="2800" dirty="0"/>
              <a:t> </a:t>
            </a:r>
            <a:r>
              <a:rPr lang="zh-CN" altLang="en-US" sz="2800" dirty="0">
                <a:solidFill>
                  <a:srgbClr val="008000"/>
                </a:solidFill>
              </a:rPr>
              <a:t>Person</a:t>
            </a:r>
            <a:r>
              <a:rPr lang="zh-CN" altLang="en-US" sz="2800" dirty="0"/>
              <a:t>:		</a:t>
            </a:r>
            <a:r>
              <a:rPr lang="en-US" altLang="zh-CN" sz="2800" dirty="0"/>
              <a:t>		</a:t>
            </a:r>
            <a:r>
              <a:rPr lang="zh-CN" altLang="en-US" sz="2800" dirty="0">
                <a:solidFill>
                  <a:srgbClr val="008000"/>
                </a:solidFill>
              </a:rPr>
              <a:t>#定义Person类</a:t>
            </a:r>
          </a:p>
          <a:p>
            <a:r>
              <a:rPr lang="zh-CN" altLang="en-US" sz="2800" dirty="0"/>
              <a:t>    </a:t>
            </a:r>
            <a:r>
              <a:rPr lang="zh-CN" altLang="en-US" sz="2800" dirty="0">
                <a:solidFill>
                  <a:srgbClr val="7030A0"/>
                </a:solidFill>
              </a:rPr>
              <a:t>name</a:t>
            </a:r>
            <a:r>
              <a:rPr lang="zh-CN" altLang="en-US" sz="2800" dirty="0"/>
              <a:t> = "peter"</a:t>
            </a:r>
            <a:r>
              <a:rPr lang="en-US" altLang="zh-CN" sz="2800" dirty="0"/>
              <a:t>		</a:t>
            </a:r>
            <a:r>
              <a:rPr lang="en-US" altLang="zh-CN" sz="2800" dirty="0">
                <a:solidFill>
                  <a:srgbClr val="008000"/>
                </a:solidFill>
              </a:rPr>
              <a:t>#</a:t>
            </a:r>
            <a:r>
              <a:rPr lang="zh-CN" altLang="en-US" sz="2800" dirty="0">
                <a:solidFill>
                  <a:srgbClr val="008000"/>
                </a:solidFill>
              </a:rPr>
              <a:t>类属性</a:t>
            </a:r>
          </a:p>
          <a:p>
            <a:r>
              <a:rPr lang="zh-CN" altLang="en-US" sz="2800" dirty="0"/>
              <a:t>    def </a:t>
            </a:r>
            <a:r>
              <a:rPr lang="zh-CN" altLang="en-US" sz="2800" dirty="0">
                <a:solidFill>
                  <a:srgbClr val="0070C0"/>
                </a:solidFill>
              </a:rPr>
              <a:t>__init__</a:t>
            </a:r>
            <a:r>
              <a:rPr lang="zh-CN" altLang="en-US" sz="2800" dirty="0"/>
              <a:t>(self, sex):</a:t>
            </a:r>
          </a:p>
          <a:p>
            <a:r>
              <a:rPr lang="zh-CN" altLang="en-US" sz="2800" dirty="0"/>
              <a:t>        self.sex = sex		</a:t>
            </a:r>
            <a:r>
              <a:rPr lang="zh-CN" altLang="en-US" sz="2800" dirty="0">
                <a:solidFill>
                  <a:srgbClr val="008000"/>
                </a:solidFill>
              </a:rPr>
              <a:t>#实例属性</a:t>
            </a:r>
          </a:p>
        </p:txBody>
      </p:sp>
      <p:sp>
        <p:nvSpPr>
          <p:cNvPr id="7" name="文本框 6">
            <a:extLst>
              <a:ext uri="{FF2B5EF4-FFF2-40B4-BE49-F238E27FC236}">
                <a16:creationId xmlns:a16="http://schemas.microsoft.com/office/drawing/2014/main" id="{C34B5D69-A111-4F59-94E0-CB1944AFC28A}"/>
              </a:ext>
            </a:extLst>
          </p:cNvPr>
          <p:cNvSpPr txBox="1"/>
          <p:nvPr/>
        </p:nvSpPr>
        <p:spPr>
          <a:xfrm>
            <a:off x="489289" y="4856997"/>
            <a:ext cx="5186891" cy="830997"/>
          </a:xfrm>
          <a:prstGeom prst="rect">
            <a:avLst/>
          </a:prstGeom>
          <a:noFill/>
          <a:ln>
            <a:solidFill>
              <a:schemeClr val="tx1"/>
            </a:solidFill>
          </a:ln>
        </p:spPr>
        <p:txBody>
          <a:bodyPr wrap="square">
            <a:spAutoFit/>
          </a:bodyPr>
          <a:lstStyle/>
          <a:p>
            <a:r>
              <a:rPr lang="zh-CN" altLang="en-US" sz="2400" dirty="0"/>
              <a:t>peter = Person("M") </a:t>
            </a:r>
            <a:r>
              <a:rPr lang="zh-CN" altLang="en-US" sz="2400" dirty="0">
                <a:solidFill>
                  <a:srgbClr val="008000"/>
                </a:solidFill>
              </a:rPr>
              <a:t>#创建peter对象</a:t>
            </a:r>
          </a:p>
          <a:p>
            <a:r>
              <a:rPr lang="zh-CN" altLang="en-US" sz="2400" dirty="0"/>
              <a:t>print(</a:t>
            </a:r>
            <a:r>
              <a:rPr lang="zh-CN" altLang="en-US" sz="2400" dirty="0">
                <a:solidFill>
                  <a:srgbClr val="FF0000"/>
                </a:solidFill>
              </a:rPr>
              <a:t>peter.sex</a:t>
            </a:r>
            <a:r>
              <a:rPr lang="zh-CN" altLang="en-US" sz="2400" dirty="0"/>
              <a:t>)    </a:t>
            </a:r>
            <a:r>
              <a:rPr lang="zh-CN" altLang="en-US" sz="2400" dirty="0">
                <a:solidFill>
                  <a:srgbClr val="008000"/>
                </a:solidFill>
              </a:rPr>
              <a:t>#通过</a:t>
            </a:r>
            <a:r>
              <a:rPr lang="zh-CN" altLang="en-US" sz="2400" b="1" dirty="0">
                <a:solidFill>
                  <a:srgbClr val="FF0000"/>
                </a:solidFill>
              </a:rPr>
              <a:t>对象名</a:t>
            </a:r>
            <a:r>
              <a:rPr lang="zh-CN" altLang="en-US" sz="2400" dirty="0">
                <a:solidFill>
                  <a:srgbClr val="008000"/>
                </a:solidFill>
              </a:rPr>
              <a:t>访问sex</a:t>
            </a:r>
          </a:p>
        </p:txBody>
      </p:sp>
      <p:pic>
        <p:nvPicPr>
          <p:cNvPr id="11" name="图片 10">
            <a:extLst>
              <a:ext uri="{FF2B5EF4-FFF2-40B4-BE49-F238E27FC236}">
                <a16:creationId xmlns:a16="http://schemas.microsoft.com/office/drawing/2014/main" id="{3315AE44-3D10-45CF-8179-05136E1D8B76}"/>
              </a:ext>
            </a:extLst>
          </p:cNvPr>
          <p:cNvPicPr>
            <a:picLocks noChangeAspect="1"/>
          </p:cNvPicPr>
          <p:nvPr/>
        </p:nvPicPr>
        <p:blipFill>
          <a:blip r:embed="rId2"/>
          <a:stretch>
            <a:fillRect/>
          </a:stretch>
        </p:blipFill>
        <p:spPr>
          <a:xfrm>
            <a:off x="2901759" y="5876544"/>
            <a:ext cx="361950" cy="533400"/>
          </a:xfrm>
          <a:prstGeom prst="rect">
            <a:avLst/>
          </a:prstGeom>
        </p:spPr>
      </p:pic>
      <p:sp>
        <p:nvSpPr>
          <p:cNvPr id="12" name="文本框 11">
            <a:extLst>
              <a:ext uri="{FF2B5EF4-FFF2-40B4-BE49-F238E27FC236}">
                <a16:creationId xmlns:a16="http://schemas.microsoft.com/office/drawing/2014/main" id="{68D38C4A-C3B8-4681-9713-EA0FF3AF372F}"/>
              </a:ext>
            </a:extLst>
          </p:cNvPr>
          <p:cNvSpPr txBox="1"/>
          <p:nvPr/>
        </p:nvSpPr>
        <p:spPr>
          <a:xfrm>
            <a:off x="6409426" y="4856997"/>
            <a:ext cx="5293285" cy="830997"/>
          </a:xfrm>
          <a:prstGeom prst="rect">
            <a:avLst/>
          </a:prstGeom>
          <a:noFill/>
          <a:ln>
            <a:solidFill>
              <a:schemeClr val="tx1"/>
            </a:solidFill>
          </a:ln>
        </p:spPr>
        <p:txBody>
          <a:bodyPr wrap="square">
            <a:spAutoFit/>
          </a:bodyPr>
          <a:lstStyle/>
          <a:p>
            <a:r>
              <a:rPr lang="zh-CN" altLang="en-US" sz="2400" dirty="0"/>
              <a:t>peter = Person("M") </a:t>
            </a:r>
            <a:r>
              <a:rPr lang="zh-CN" altLang="en-US" sz="2400" dirty="0">
                <a:solidFill>
                  <a:srgbClr val="008000"/>
                </a:solidFill>
              </a:rPr>
              <a:t>#创建peter对象</a:t>
            </a:r>
          </a:p>
          <a:p>
            <a:r>
              <a:rPr lang="zh-CN" altLang="en-US" sz="2400" dirty="0"/>
              <a:t>print(</a:t>
            </a:r>
            <a:r>
              <a:rPr lang="en-US" altLang="zh-CN" sz="2400" dirty="0">
                <a:solidFill>
                  <a:srgbClr val="FF0000"/>
                </a:solidFill>
              </a:rPr>
              <a:t>Person</a:t>
            </a:r>
            <a:r>
              <a:rPr lang="zh-CN" altLang="en-US" sz="2400" dirty="0">
                <a:solidFill>
                  <a:srgbClr val="FF0000"/>
                </a:solidFill>
              </a:rPr>
              <a:t>.sex</a:t>
            </a:r>
            <a:r>
              <a:rPr lang="zh-CN" altLang="en-US" sz="2400" dirty="0"/>
              <a:t>)    </a:t>
            </a:r>
            <a:r>
              <a:rPr lang="zh-CN" altLang="en-US" sz="2400" dirty="0">
                <a:solidFill>
                  <a:srgbClr val="008000"/>
                </a:solidFill>
              </a:rPr>
              <a:t>#通过</a:t>
            </a:r>
            <a:r>
              <a:rPr lang="zh-CN" altLang="en-US" sz="2400" b="1" dirty="0">
                <a:solidFill>
                  <a:srgbClr val="FF0000"/>
                </a:solidFill>
              </a:rPr>
              <a:t>类名</a:t>
            </a:r>
            <a:r>
              <a:rPr lang="zh-CN" altLang="en-US" sz="2400" dirty="0">
                <a:solidFill>
                  <a:srgbClr val="008000"/>
                </a:solidFill>
              </a:rPr>
              <a:t>访问sex</a:t>
            </a:r>
          </a:p>
        </p:txBody>
      </p:sp>
      <p:pic>
        <p:nvPicPr>
          <p:cNvPr id="14" name="图片 13">
            <a:extLst>
              <a:ext uri="{FF2B5EF4-FFF2-40B4-BE49-F238E27FC236}">
                <a16:creationId xmlns:a16="http://schemas.microsoft.com/office/drawing/2014/main" id="{8752E64C-ACF6-4391-A7DE-AFD48FBBED24}"/>
              </a:ext>
            </a:extLst>
          </p:cNvPr>
          <p:cNvPicPr>
            <a:picLocks noChangeAspect="1"/>
          </p:cNvPicPr>
          <p:nvPr/>
        </p:nvPicPr>
        <p:blipFill>
          <a:blip r:embed="rId3"/>
          <a:stretch>
            <a:fillRect/>
          </a:stretch>
        </p:blipFill>
        <p:spPr>
          <a:xfrm>
            <a:off x="6299119" y="5907978"/>
            <a:ext cx="5513897" cy="602550"/>
          </a:xfrm>
          <a:prstGeom prst="rect">
            <a:avLst/>
          </a:prstGeom>
        </p:spPr>
      </p:pic>
      <p:sp>
        <p:nvSpPr>
          <p:cNvPr id="15" name="矩形 14">
            <a:extLst>
              <a:ext uri="{FF2B5EF4-FFF2-40B4-BE49-F238E27FC236}">
                <a16:creationId xmlns:a16="http://schemas.microsoft.com/office/drawing/2014/main" id="{F89DD026-946A-4DC9-9069-BC099300CA70}"/>
              </a:ext>
            </a:extLst>
          </p:cNvPr>
          <p:cNvSpPr/>
          <p:nvPr/>
        </p:nvSpPr>
        <p:spPr>
          <a:xfrm>
            <a:off x="6104626" y="1751161"/>
            <a:ext cx="2055962" cy="3595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4332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6B47A-BC31-4CAA-A149-A0AA20859D70}"/>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157925DB-0A65-42DE-A7FC-8AE557580AD2}"/>
              </a:ext>
            </a:extLst>
          </p:cNvPr>
          <p:cNvSpPr>
            <a:spLocks noGrp="1"/>
          </p:cNvSpPr>
          <p:nvPr>
            <p:ph idx="1"/>
          </p:nvPr>
        </p:nvSpPr>
        <p:spPr/>
        <p:txBody>
          <a:bodyPr/>
          <a:lstStyle/>
          <a:p>
            <a:r>
              <a:rPr lang="en-US" altLang="zh-CN" dirty="0"/>
              <a:t>4</a:t>
            </a:r>
            <a:r>
              <a:rPr lang="zh-CN" altLang="en-US" dirty="0"/>
              <a:t>、实例属性和类属性</a:t>
            </a:r>
            <a:endParaRPr lang="en-US" altLang="zh-CN" dirty="0"/>
          </a:p>
          <a:p>
            <a:r>
              <a:rPr lang="zh-CN" altLang="en-US" dirty="0"/>
              <a:t>（</a:t>
            </a:r>
            <a:r>
              <a:rPr lang="en-US" altLang="zh-CN" dirty="0"/>
              <a:t>2</a:t>
            </a:r>
            <a:r>
              <a:rPr lang="zh-CN" altLang="en-US" dirty="0"/>
              <a:t>）类属性</a:t>
            </a:r>
            <a:endParaRPr lang="en-US" altLang="zh-CN" dirty="0"/>
          </a:p>
          <a:p>
            <a:pPr>
              <a:buFont typeface="Wingdings" panose="05000000000000000000" pitchFamily="2" charset="2"/>
              <a:buChar char="Ø"/>
            </a:pPr>
            <a:r>
              <a:rPr lang="zh-CN" altLang="en-US" dirty="0"/>
              <a:t>属于类的属性，所有对象</a:t>
            </a:r>
            <a:r>
              <a:rPr lang="zh-CN" altLang="en-US" dirty="0">
                <a:solidFill>
                  <a:srgbClr val="FF0000"/>
                </a:solidFill>
              </a:rPr>
              <a:t>共有</a:t>
            </a:r>
            <a:r>
              <a:rPr lang="zh-CN" altLang="en-US" dirty="0"/>
              <a:t>的属性</a:t>
            </a:r>
            <a:endParaRPr lang="en-US" altLang="zh-CN" dirty="0"/>
          </a:p>
          <a:p>
            <a:pPr>
              <a:buFont typeface="Wingdings" panose="05000000000000000000" pitchFamily="2" charset="2"/>
              <a:buChar char="Ø"/>
            </a:pPr>
            <a:r>
              <a:rPr lang="zh-CN" altLang="en-US" dirty="0"/>
              <a:t>在成员函数</a:t>
            </a:r>
            <a:r>
              <a:rPr lang="zh-CN" altLang="en-US" dirty="0">
                <a:solidFill>
                  <a:srgbClr val="FF0000"/>
                </a:solidFill>
              </a:rPr>
              <a:t>外</a:t>
            </a:r>
            <a:r>
              <a:rPr lang="zh-CN" altLang="en-US" dirty="0"/>
              <a:t>定义，不需要用</a:t>
            </a:r>
            <a:r>
              <a:rPr lang="en-US" altLang="zh-CN" b="1" dirty="0">
                <a:solidFill>
                  <a:srgbClr val="FF0000"/>
                </a:solidFill>
              </a:rPr>
              <a:t>self.</a:t>
            </a:r>
            <a:r>
              <a:rPr lang="zh-CN" altLang="en-US" dirty="0"/>
              <a:t>作为前缀，</a:t>
            </a:r>
            <a:r>
              <a:rPr lang="zh-CN" altLang="en-US" dirty="0">
                <a:solidFill>
                  <a:srgbClr val="FF0000"/>
                </a:solidFill>
              </a:rPr>
              <a:t>但在类内访问时需要加</a:t>
            </a:r>
            <a:r>
              <a:rPr lang="en-US" altLang="zh-CN" b="1" dirty="0">
                <a:solidFill>
                  <a:srgbClr val="FF0000"/>
                </a:solidFill>
              </a:rPr>
              <a:t>self.</a:t>
            </a:r>
          </a:p>
          <a:p>
            <a:pPr>
              <a:buFont typeface="Wingdings" panose="05000000000000000000" pitchFamily="2" charset="2"/>
              <a:buChar char="Ø"/>
            </a:pPr>
            <a:r>
              <a:rPr lang="zh-CN" altLang="en-US" dirty="0">
                <a:solidFill>
                  <a:srgbClr val="FF0000"/>
                </a:solidFill>
              </a:rPr>
              <a:t>可以通过对象名或类名访问</a:t>
            </a:r>
            <a:r>
              <a:rPr lang="zh-CN" altLang="en-US" dirty="0"/>
              <a:t>。比如：</a:t>
            </a:r>
          </a:p>
        </p:txBody>
      </p:sp>
      <p:sp>
        <p:nvSpPr>
          <p:cNvPr id="5" name="文本框 4">
            <a:extLst>
              <a:ext uri="{FF2B5EF4-FFF2-40B4-BE49-F238E27FC236}">
                <a16:creationId xmlns:a16="http://schemas.microsoft.com/office/drawing/2014/main" id="{B518B453-43A2-4E99-A4F0-2F25964039E0}"/>
              </a:ext>
            </a:extLst>
          </p:cNvPr>
          <p:cNvSpPr txBox="1"/>
          <p:nvPr/>
        </p:nvSpPr>
        <p:spPr>
          <a:xfrm>
            <a:off x="5298776" y="369534"/>
            <a:ext cx="6094562" cy="1815882"/>
          </a:xfrm>
          <a:prstGeom prst="rect">
            <a:avLst/>
          </a:prstGeom>
          <a:noFill/>
          <a:ln>
            <a:solidFill>
              <a:schemeClr val="tx1"/>
            </a:solidFill>
          </a:ln>
        </p:spPr>
        <p:txBody>
          <a:bodyPr wrap="square">
            <a:spAutoFit/>
          </a:bodyPr>
          <a:lstStyle/>
          <a:p>
            <a:r>
              <a:rPr lang="zh-CN" altLang="en-US" sz="2800" dirty="0">
                <a:solidFill>
                  <a:srgbClr val="FF0000"/>
                </a:solidFill>
              </a:rPr>
              <a:t>class</a:t>
            </a:r>
            <a:r>
              <a:rPr lang="zh-CN" altLang="en-US" sz="2800" dirty="0"/>
              <a:t> </a:t>
            </a:r>
            <a:r>
              <a:rPr lang="zh-CN" altLang="en-US" sz="2800" dirty="0">
                <a:solidFill>
                  <a:srgbClr val="008000"/>
                </a:solidFill>
              </a:rPr>
              <a:t>Person</a:t>
            </a:r>
            <a:r>
              <a:rPr lang="zh-CN" altLang="en-US" sz="2800" dirty="0"/>
              <a:t>:		</a:t>
            </a:r>
            <a:r>
              <a:rPr lang="en-US" altLang="zh-CN" sz="2800" dirty="0"/>
              <a:t>		</a:t>
            </a:r>
            <a:r>
              <a:rPr lang="zh-CN" altLang="en-US" sz="2800" dirty="0">
                <a:solidFill>
                  <a:srgbClr val="008000"/>
                </a:solidFill>
              </a:rPr>
              <a:t>#定义Person类</a:t>
            </a:r>
          </a:p>
          <a:p>
            <a:r>
              <a:rPr lang="zh-CN" altLang="en-US" sz="2800" dirty="0"/>
              <a:t>    </a:t>
            </a:r>
            <a:r>
              <a:rPr lang="zh-CN" altLang="en-US" sz="2800" dirty="0">
                <a:solidFill>
                  <a:srgbClr val="7030A0"/>
                </a:solidFill>
              </a:rPr>
              <a:t>name</a:t>
            </a:r>
            <a:r>
              <a:rPr lang="zh-CN" altLang="en-US" sz="2800" dirty="0"/>
              <a:t> = "peter"</a:t>
            </a:r>
            <a:r>
              <a:rPr lang="en-US" altLang="zh-CN" sz="2800" dirty="0"/>
              <a:t>		</a:t>
            </a:r>
            <a:r>
              <a:rPr lang="en-US" altLang="zh-CN" sz="2800" dirty="0">
                <a:solidFill>
                  <a:srgbClr val="008000"/>
                </a:solidFill>
              </a:rPr>
              <a:t>#</a:t>
            </a:r>
            <a:r>
              <a:rPr lang="zh-CN" altLang="en-US" sz="2800" dirty="0">
                <a:solidFill>
                  <a:srgbClr val="008000"/>
                </a:solidFill>
              </a:rPr>
              <a:t>类属性</a:t>
            </a:r>
          </a:p>
          <a:p>
            <a:r>
              <a:rPr lang="zh-CN" altLang="en-US" sz="2800" dirty="0"/>
              <a:t>    def </a:t>
            </a:r>
            <a:r>
              <a:rPr lang="zh-CN" altLang="en-US" sz="2800" dirty="0">
                <a:solidFill>
                  <a:srgbClr val="0070C0"/>
                </a:solidFill>
              </a:rPr>
              <a:t>__init__</a:t>
            </a:r>
            <a:r>
              <a:rPr lang="zh-CN" altLang="en-US" sz="2800" dirty="0"/>
              <a:t>(self, sex):</a:t>
            </a:r>
          </a:p>
          <a:p>
            <a:r>
              <a:rPr lang="zh-CN" altLang="en-US" sz="2800" dirty="0"/>
              <a:t>        self.sex = sex		</a:t>
            </a:r>
            <a:r>
              <a:rPr lang="zh-CN" altLang="en-US" sz="2800" dirty="0">
                <a:solidFill>
                  <a:srgbClr val="008000"/>
                </a:solidFill>
              </a:rPr>
              <a:t>#实例属性</a:t>
            </a:r>
          </a:p>
        </p:txBody>
      </p:sp>
      <p:sp>
        <p:nvSpPr>
          <p:cNvPr id="7" name="文本框 6">
            <a:extLst>
              <a:ext uri="{FF2B5EF4-FFF2-40B4-BE49-F238E27FC236}">
                <a16:creationId xmlns:a16="http://schemas.microsoft.com/office/drawing/2014/main" id="{C34B5D69-A111-4F59-94E0-CB1944AFC28A}"/>
              </a:ext>
            </a:extLst>
          </p:cNvPr>
          <p:cNvSpPr txBox="1"/>
          <p:nvPr/>
        </p:nvSpPr>
        <p:spPr>
          <a:xfrm>
            <a:off x="181613" y="4856997"/>
            <a:ext cx="5500316" cy="1323439"/>
          </a:xfrm>
          <a:prstGeom prst="rect">
            <a:avLst/>
          </a:prstGeom>
          <a:noFill/>
          <a:ln>
            <a:solidFill>
              <a:schemeClr val="tx1"/>
            </a:solidFill>
          </a:ln>
        </p:spPr>
        <p:txBody>
          <a:bodyPr wrap="square">
            <a:spAutoFit/>
          </a:bodyPr>
          <a:lstStyle/>
          <a:p>
            <a:r>
              <a:rPr lang="zh-CN" altLang="en-US" sz="2000" dirty="0"/>
              <a:t>peter = Person(</a:t>
            </a:r>
            <a:r>
              <a:rPr lang="en-US" altLang="zh-CN" sz="2000" dirty="0"/>
              <a:t>“</a:t>
            </a:r>
            <a:r>
              <a:rPr lang="zh-CN" altLang="en-US" sz="2000" dirty="0"/>
              <a:t>M</a:t>
            </a:r>
            <a:r>
              <a:rPr lang="en-US" altLang="zh-CN" sz="2000" dirty="0"/>
              <a:t>”</a:t>
            </a:r>
            <a:r>
              <a:rPr lang="zh-CN" altLang="en-US" sz="2000" dirty="0"/>
              <a:t>) </a:t>
            </a:r>
            <a:r>
              <a:rPr lang="zh-CN" altLang="en-US" sz="2000" dirty="0">
                <a:solidFill>
                  <a:srgbClr val="008000"/>
                </a:solidFill>
              </a:rPr>
              <a:t>#创建peter对象</a:t>
            </a:r>
          </a:p>
          <a:p>
            <a:r>
              <a:rPr lang="en-US" altLang="zh-CN" sz="2000" dirty="0" err="1"/>
              <a:t>susan</a:t>
            </a:r>
            <a:r>
              <a:rPr lang="en-US" altLang="zh-CN" sz="2000" dirty="0"/>
              <a:t> = Person(“F”)  </a:t>
            </a:r>
            <a:r>
              <a:rPr lang="en-US" altLang="zh-CN" sz="2000" dirty="0">
                <a:solidFill>
                  <a:srgbClr val="008000"/>
                </a:solidFill>
              </a:rPr>
              <a:t>#</a:t>
            </a:r>
            <a:r>
              <a:rPr lang="zh-CN" altLang="en-US" sz="2000" dirty="0">
                <a:solidFill>
                  <a:srgbClr val="008000"/>
                </a:solidFill>
              </a:rPr>
              <a:t>创建</a:t>
            </a:r>
            <a:r>
              <a:rPr lang="en-US" altLang="zh-CN" sz="2000" dirty="0" err="1">
                <a:solidFill>
                  <a:srgbClr val="008000"/>
                </a:solidFill>
              </a:rPr>
              <a:t>susan</a:t>
            </a:r>
            <a:r>
              <a:rPr lang="zh-CN" altLang="en-US" sz="2000" dirty="0">
                <a:solidFill>
                  <a:srgbClr val="008000"/>
                </a:solidFill>
              </a:rPr>
              <a:t>对象</a:t>
            </a:r>
            <a:r>
              <a:rPr lang="en-US" altLang="zh-CN" sz="2000" dirty="0"/>
              <a:t>	</a:t>
            </a:r>
          </a:p>
          <a:p>
            <a:r>
              <a:rPr lang="en-US" altLang="zh-CN" sz="2000" dirty="0"/>
              <a:t>print(</a:t>
            </a:r>
            <a:r>
              <a:rPr lang="en-US" altLang="zh-CN" sz="2000" b="1" dirty="0">
                <a:solidFill>
                  <a:srgbClr val="FF0000"/>
                </a:solidFill>
              </a:rPr>
              <a:t>peter.name</a:t>
            </a:r>
            <a:r>
              <a:rPr lang="en-US" altLang="zh-CN" sz="2000" dirty="0"/>
              <a:t>)	   </a:t>
            </a:r>
            <a:r>
              <a:rPr lang="en-US" altLang="zh-CN" sz="2000" dirty="0">
                <a:solidFill>
                  <a:srgbClr val="008000"/>
                </a:solidFill>
              </a:rPr>
              <a:t>#</a:t>
            </a:r>
            <a:r>
              <a:rPr lang="zh-CN" altLang="en-US" sz="2000" dirty="0">
                <a:solidFill>
                  <a:srgbClr val="008000"/>
                </a:solidFill>
              </a:rPr>
              <a:t>通过</a:t>
            </a:r>
            <a:r>
              <a:rPr lang="zh-CN" altLang="en-US" sz="2000" b="1" dirty="0">
                <a:solidFill>
                  <a:srgbClr val="FF0000"/>
                </a:solidFill>
              </a:rPr>
              <a:t>对象</a:t>
            </a:r>
            <a:r>
              <a:rPr lang="en-US" altLang="zh-CN" sz="2000" b="1" dirty="0">
                <a:solidFill>
                  <a:srgbClr val="FF0000"/>
                </a:solidFill>
              </a:rPr>
              <a:t>peter</a:t>
            </a:r>
            <a:r>
              <a:rPr lang="zh-CN" altLang="en-US" sz="2000" dirty="0">
                <a:solidFill>
                  <a:srgbClr val="008000"/>
                </a:solidFill>
              </a:rPr>
              <a:t>访问</a:t>
            </a:r>
            <a:r>
              <a:rPr lang="en-US" altLang="zh-CN" sz="2000" dirty="0">
                <a:solidFill>
                  <a:srgbClr val="008000"/>
                </a:solidFill>
              </a:rPr>
              <a:t>name</a:t>
            </a:r>
          </a:p>
          <a:p>
            <a:r>
              <a:rPr lang="zh-CN" altLang="en-US" sz="2000" dirty="0"/>
              <a:t>print(</a:t>
            </a:r>
            <a:r>
              <a:rPr lang="en-US" altLang="zh-CN" sz="2000" b="1" dirty="0" err="1">
                <a:solidFill>
                  <a:srgbClr val="FF0000"/>
                </a:solidFill>
              </a:rPr>
              <a:t>susan</a:t>
            </a:r>
            <a:r>
              <a:rPr lang="zh-CN" altLang="en-US" sz="2000" b="1" dirty="0">
                <a:solidFill>
                  <a:srgbClr val="FF0000"/>
                </a:solidFill>
              </a:rPr>
              <a:t>.</a:t>
            </a:r>
            <a:r>
              <a:rPr lang="en-US" altLang="zh-CN" sz="2000" b="1" dirty="0">
                <a:solidFill>
                  <a:srgbClr val="FF0000"/>
                </a:solidFill>
              </a:rPr>
              <a:t>name</a:t>
            </a:r>
            <a:r>
              <a:rPr lang="zh-CN" altLang="en-US" sz="2000" dirty="0"/>
              <a:t>)   </a:t>
            </a:r>
            <a:r>
              <a:rPr lang="zh-CN" altLang="en-US" sz="2000" dirty="0">
                <a:solidFill>
                  <a:srgbClr val="008000"/>
                </a:solidFill>
              </a:rPr>
              <a:t>#通过</a:t>
            </a:r>
            <a:r>
              <a:rPr lang="zh-CN" altLang="en-US" sz="2000" b="1" dirty="0">
                <a:solidFill>
                  <a:srgbClr val="FF0000"/>
                </a:solidFill>
              </a:rPr>
              <a:t>对象</a:t>
            </a:r>
            <a:r>
              <a:rPr lang="en-US" altLang="zh-CN" sz="2000" b="1" dirty="0" err="1">
                <a:solidFill>
                  <a:srgbClr val="FF0000"/>
                </a:solidFill>
              </a:rPr>
              <a:t>susan</a:t>
            </a:r>
            <a:r>
              <a:rPr lang="zh-CN" altLang="en-US" sz="2000" dirty="0">
                <a:solidFill>
                  <a:srgbClr val="008000"/>
                </a:solidFill>
              </a:rPr>
              <a:t>访问</a:t>
            </a:r>
            <a:r>
              <a:rPr lang="en-US" altLang="zh-CN" sz="2000" dirty="0">
                <a:solidFill>
                  <a:srgbClr val="008000"/>
                </a:solidFill>
              </a:rPr>
              <a:t>name</a:t>
            </a:r>
            <a:endParaRPr lang="zh-CN" altLang="en-US" sz="2000" dirty="0">
              <a:solidFill>
                <a:srgbClr val="008000"/>
              </a:solidFill>
            </a:endParaRPr>
          </a:p>
        </p:txBody>
      </p:sp>
      <p:sp>
        <p:nvSpPr>
          <p:cNvPr id="12" name="文本框 11">
            <a:extLst>
              <a:ext uri="{FF2B5EF4-FFF2-40B4-BE49-F238E27FC236}">
                <a16:creationId xmlns:a16="http://schemas.microsoft.com/office/drawing/2014/main" id="{68D38C4A-C3B8-4681-9713-EA0FF3AF372F}"/>
              </a:ext>
            </a:extLst>
          </p:cNvPr>
          <p:cNvSpPr txBox="1"/>
          <p:nvPr/>
        </p:nvSpPr>
        <p:spPr>
          <a:xfrm>
            <a:off x="5975231" y="4856997"/>
            <a:ext cx="6035156" cy="1015663"/>
          </a:xfrm>
          <a:prstGeom prst="rect">
            <a:avLst/>
          </a:prstGeom>
          <a:noFill/>
          <a:ln>
            <a:solidFill>
              <a:schemeClr val="tx1"/>
            </a:solidFill>
          </a:ln>
        </p:spPr>
        <p:txBody>
          <a:bodyPr wrap="square">
            <a:spAutoFit/>
          </a:bodyPr>
          <a:lstStyle/>
          <a:p>
            <a:r>
              <a:rPr lang="en-US" altLang="zh-CN" sz="2000" b="1" dirty="0">
                <a:solidFill>
                  <a:srgbClr val="FF0000"/>
                </a:solidFill>
              </a:rPr>
              <a:t>Person.name </a:t>
            </a:r>
            <a:r>
              <a:rPr lang="en-US" altLang="zh-CN" sz="2000" dirty="0"/>
              <a:t>= “</a:t>
            </a:r>
            <a:r>
              <a:rPr lang="en-US" altLang="zh-CN" sz="2000" dirty="0" err="1"/>
              <a:t>susan</a:t>
            </a:r>
            <a:r>
              <a:rPr lang="en-US" altLang="zh-CN" sz="2000" dirty="0"/>
              <a:t>”	  </a:t>
            </a:r>
            <a:r>
              <a:rPr lang="en-US" altLang="zh-CN" sz="2000" dirty="0">
                <a:solidFill>
                  <a:srgbClr val="008000"/>
                </a:solidFill>
              </a:rPr>
              <a:t>#</a:t>
            </a:r>
            <a:r>
              <a:rPr lang="zh-CN" altLang="en-US" sz="2000" dirty="0">
                <a:solidFill>
                  <a:srgbClr val="008000"/>
                </a:solidFill>
              </a:rPr>
              <a:t>通过</a:t>
            </a:r>
            <a:r>
              <a:rPr lang="zh-CN" altLang="en-US" sz="2000" b="1" dirty="0">
                <a:solidFill>
                  <a:srgbClr val="FF0000"/>
                </a:solidFill>
              </a:rPr>
              <a:t>类名</a:t>
            </a:r>
            <a:r>
              <a:rPr lang="en-US" altLang="zh-CN" sz="2000" b="1" dirty="0">
                <a:solidFill>
                  <a:srgbClr val="FF0000"/>
                </a:solidFill>
              </a:rPr>
              <a:t>Person</a:t>
            </a:r>
            <a:r>
              <a:rPr lang="zh-CN" altLang="en-US" sz="2000" dirty="0">
                <a:solidFill>
                  <a:srgbClr val="008000"/>
                </a:solidFill>
              </a:rPr>
              <a:t>修改</a:t>
            </a:r>
            <a:r>
              <a:rPr lang="en-US" altLang="zh-CN" sz="2000" dirty="0">
                <a:solidFill>
                  <a:srgbClr val="008000"/>
                </a:solidFill>
              </a:rPr>
              <a:t>name</a:t>
            </a:r>
          </a:p>
          <a:p>
            <a:r>
              <a:rPr lang="en-US" altLang="zh-CN" sz="2000" dirty="0"/>
              <a:t>print(</a:t>
            </a:r>
            <a:r>
              <a:rPr lang="en-US" altLang="zh-CN" sz="2000" b="1" dirty="0">
                <a:solidFill>
                  <a:srgbClr val="FF0000"/>
                </a:solidFill>
              </a:rPr>
              <a:t>peter.name</a:t>
            </a:r>
            <a:r>
              <a:rPr lang="en-US" altLang="zh-CN" sz="2000" dirty="0"/>
              <a:t>)	  </a:t>
            </a:r>
            <a:r>
              <a:rPr lang="en-US" altLang="zh-CN" sz="2000" dirty="0">
                <a:solidFill>
                  <a:srgbClr val="008000"/>
                </a:solidFill>
              </a:rPr>
              <a:t>#</a:t>
            </a:r>
            <a:r>
              <a:rPr lang="zh-CN" altLang="en-US" sz="2000" dirty="0">
                <a:solidFill>
                  <a:srgbClr val="008000"/>
                </a:solidFill>
              </a:rPr>
              <a:t>通过</a:t>
            </a:r>
            <a:r>
              <a:rPr lang="zh-CN" altLang="en-US" sz="2000" b="1" dirty="0">
                <a:solidFill>
                  <a:srgbClr val="FF0000"/>
                </a:solidFill>
              </a:rPr>
              <a:t>对象</a:t>
            </a:r>
            <a:r>
              <a:rPr lang="en-US" altLang="zh-CN" sz="2000" b="1" dirty="0">
                <a:solidFill>
                  <a:srgbClr val="FF0000"/>
                </a:solidFill>
              </a:rPr>
              <a:t>peter</a:t>
            </a:r>
            <a:r>
              <a:rPr lang="zh-CN" altLang="en-US" sz="2000" dirty="0">
                <a:solidFill>
                  <a:srgbClr val="008000"/>
                </a:solidFill>
              </a:rPr>
              <a:t>访问</a:t>
            </a:r>
            <a:r>
              <a:rPr lang="en-US" altLang="zh-CN" sz="2000" dirty="0">
                <a:solidFill>
                  <a:srgbClr val="008000"/>
                </a:solidFill>
              </a:rPr>
              <a:t>name</a:t>
            </a:r>
          </a:p>
          <a:p>
            <a:r>
              <a:rPr lang="zh-CN" altLang="en-US" sz="2000" dirty="0"/>
              <a:t>print(</a:t>
            </a:r>
            <a:r>
              <a:rPr lang="en-US" altLang="zh-CN" sz="2000" b="1" dirty="0" err="1">
                <a:solidFill>
                  <a:srgbClr val="FF0000"/>
                </a:solidFill>
              </a:rPr>
              <a:t>susan</a:t>
            </a:r>
            <a:r>
              <a:rPr lang="zh-CN" altLang="en-US" sz="2000" b="1" dirty="0">
                <a:solidFill>
                  <a:srgbClr val="FF0000"/>
                </a:solidFill>
              </a:rPr>
              <a:t>.</a:t>
            </a:r>
            <a:r>
              <a:rPr lang="en-US" altLang="zh-CN" sz="2000" b="1" dirty="0">
                <a:solidFill>
                  <a:srgbClr val="FF0000"/>
                </a:solidFill>
              </a:rPr>
              <a:t>name</a:t>
            </a:r>
            <a:r>
              <a:rPr lang="zh-CN" altLang="en-US" sz="2000" dirty="0"/>
              <a:t>)    </a:t>
            </a:r>
            <a:r>
              <a:rPr lang="zh-CN" altLang="en-US" sz="2000" dirty="0">
                <a:solidFill>
                  <a:srgbClr val="008000"/>
                </a:solidFill>
              </a:rPr>
              <a:t>#通过</a:t>
            </a:r>
            <a:r>
              <a:rPr lang="zh-CN" altLang="en-US" sz="2000" b="1" dirty="0">
                <a:solidFill>
                  <a:srgbClr val="FF0000"/>
                </a:solidFill>
              </a:rPr>
              <a:t>对象</a:t>
            </a:r>
            <a:r>
              <a:rPr lang="en-US" altLang="zh-CN" sz="2000" b="1" dirty="0" err="1">
                <a:solidFill>
                  <a:srgbClr val="FF0000"/>
                </a:solidFill>
              </a:rPr>
              <a:t>susan</a:t>
            </a:r>
            <a:r>
              <a:rPr lang="zh-CN" altLang="en-US" sz="2000" dirty="0">
                <a:solidFill>
                  <a:srgbClr val="008000"/>
                </a:solidFill>
              </a:rPr>
              <a:t>访问</a:t>
            </a:r>
            <a:r>
              <a:rPr lang="en-US" altLang="zh-CN" sz="2000" dirty="0">
                <a:solidFill>
                  <a:srgbClr val="008000"/>
                </a:solidFill>
              </a:rPr>
              <a:t>name</a:t>
            </a:r>
            <a:endParaRPr lang="zh-CN" altLang="en-US" sz="2000" dirty="0">
              <a:solidFill>
                <a:srgbClr val="008000"/>
              </a:solidFill>
            </a:endParaRPr>
          </a:p>
        </p:txBody>
      </p:sp>
      <p:sp>
        <p:nvSpPr>
          <p:cNvPr id="9" name="矩形 8">
            <a:extLst>
              <a:ext uri="{FF2B5EF4-FFF2-40B4-BE49-F238E27FC236}">
                <a16:creationId xmlns:a16="http://schemas.microsoft.com/office/drawing/2014/main" id="{6FBA005B-4904-4506-B01E-AEEE4D3566EF}"/>
              </a:ext>
            </a:extLst>
          </p:cNvPr>
          <p:cNvSpPr/>
          <p:nvPr/>
        </p:nvSpPr>
        <p:spPr>
          <a:xfrm>
            <a:off x="5676179" y="820727"/>
            <a:ext cx="2363639" cy="4904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BF68898B-27AC-4E03-AF9C-DA0B46AD3778}"/>
              </a:ext>
            </a:extLst>
          </p:cNvPr>
          <p:cNvPicPr>
            <a:picLocks noChangeAspect="1"/>
          </p:cNvPicPr>
          <p:nvPr/>
        </p:nvPicPr>
        <p:blipFill>
          <a:blip r:embed="rId2"/>
          <a:stretch>
            <a:fillRect/>
          </a:stretch>
        </p:blipFill>
        <p:spPr>
          <a:xfrm>
            <a:off x="2702393" y="6209253"/>
            <a:ext cx="807300" cy="602550"/>
          </a:xfrm>
          <a:prstGeom prst="rect">
            <a:avLst/>
          </a:prstGeom>
        </p:spPr>
      </p:pic>
      <p:pic>
        <p:nvPicPr>
          <p:cNvPr id="15" name="图片 14">
            <a:extLst>
              <a:ext uri="{FF2B5EF4-FFF2-40B4-BE49-F238E27FC236}">
                <a16:creationId xmlns:a16="http://schemas.microsoft.com/office/drawing/2014/main" id="{C892C11C-6438-46CD-AABE-4BE52F448449}"/>
              </a:ext>
            </a:extLst>
          </p:cNvPr>
          <p:cNvPicPr>
            <a:picLocks noChangeAspect="1"/>
          </p:cNvPicPr>
          <p:nvPr/>
        </p:nvPicPr>
        <p:blipFill>
          <a:blip r:embed="rId3"/>
          <a:stretch>
            <a:fillRect/>
          </a:stretch>
        </p:blipFill>
        <p:spPr>
          <a:xfrm>
            <a:off x="7000642" y="6201867"/>
            <a:ext cx="881690" cy="609936"/>
          </a:xfrm>
          <a:prstGeom prst="rect">
            <a:avLst/>
          </a:prstGeom>
        </p:spPr>
      </p:pic>
      <p:sp>
        <p:nvSpPr>
          <p:cNvPr id="16" name="对话气泡: 圆角矩形 15">
            <a:extLst>
              <a:ext uri="{FF2B5EF4-FFF2-40B4-BE49-F238E27FC236}">
                <a16:creationId xmlns:a16="http://schemas.microsoft.com/office/drawing/2014/main" id="{8873B3A7-E3DB-4013-B200-355DA19D9BBE}"/>
              </a:ext>
            </a:extLst>
          </p:cNvPr>
          <p:cNvSpPr/>
          <p:nvPr/>
        </p:nvSpPr>
        <p:spPr>
          <a:xfrm>
            <a:off x="8847594" y="6012611"/>
            <a:ext cx="3302714" cy="799192"/>
          </a:xfrm>
          <a:prstGeom prst="wedgeRoundRectCallout">
            <a:avLst>
              <a:gd name="adj1" fmla="val -73397"/>
              <a:gd name="adj2" fmla="val -5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通过类名将类属性</a:t>
            </a:r>
            <a:r>
              <a:rPr lang="en-US" altLang="zh-CN" dirty="0"/>
              <a:t>name</a:t>
            </a:r>
            <a:r>
              <a:rPr lang="zh-CN" altLang="en-US" dirty="0"/>
              <a:t>修改后，对象访问的值也随之改变</a:t>
            </a:r>
          </a:p>
        </p:txBody>
      </p:sp>
    </p:spTree>
    <p:extLst>
      <p:ext uri="{BB962C8B-B14F-4D97-AF65-F5344CB8AC3E}">
        <p14:creationId xmlns:p14="http://schemas.microsoft.com/office/powerpoint/2010/main" val="29020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EAF193-527D-4C6C-8AB1-59C26B49EB42}"/>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DE2CAAD8-9271-4DAC-81DF-8562A9A4780A}"/>
              </a:ext>
            </a:extLst>
          </p:cNvPr>
          <p:cNvSpPr>
            <a:spLocks noGrp="1"/>
          </p:cNvSpPr>
          <p:nvPr>
            <p:ph idx="1"/>
          </p:nvPr>
        </p:nvSpPr>
        <p:spPr/>
        <p:txBody>
          <a:bodyPr/>
          <a:lstStyle/>
          <a:p>
            <a:r>
              <a:rPr lang="zh-CN" altLang="en-US" dirty="0"/>
              <a:t>属性的一些细节问题：</a:t>
            </a:r>
            <a:endParaRPr lang="en-US" altLang="zh-CN" dirty="0"/>
          </a:p>
          <a:p>
            <a:r>
              <a:rPr lang="zh-CN" altLang="en-US" dirty="0"/>
              <a:t>（</a:t>
            </a:r>
            <a:r>
              <a:rPr lang="en-US" altLang="zh-CN" dirty="0"/>
              <a:t>1</a:t>
            </a:r>
            <a:r>
              <a:rPr lang="zh-CN" altLang="en-US" dirty="0"/>
              <a:t>）当实例属性与类属性同名时，通过访问的前缀区分，比如：</a:t>
            </a:r>
          </a:p>
        </p:txBody>
      </p:sp>
      <p:pic>
        <p:nvPicPr>
          <p:cNvPr id="7" name="图片 6">
            <a:extLst>
              <a:ext uri="{FF2B5EF4-FFF2-40B4-BE49-F238E27FC236}">
                <a16:creationId xmlns:a16="http://schemas.microsoft.com/office/drawing/2014/main" id="{D1117773-3EA3-478C-89D6-68DE7481D4E0}"/>
              </a:ext>
            </a:extLst>
          </p:cNvPr>
          <p:cNvPicPr>
            <a:picLocks noChangeAspect="1"/>
          </p:cNvPicPr>
          <p:nvPr/>
        </p:nvPicPr>
        <p:blipFill>
          <a:blip r:embed="rId2"/>
          <a:stretch>
            <a:fillRect/>
          </a:stretch>
        </p:blipFill>
        <p:spPr>
          <a:xfrm>
            <a:off x="7279526" y="1194816"/>
            <a:ext cx="2981325" cy="990600"/>
          </a:xfrm>
          <a:prstGeom prst="rect">
            <a:avLst/>
          </a:prstGeom>
        </p:spPr>
      </p:pic>
      <p:pic>
        <p:nvPicPr>
          <p:cNvPr id="9" name="图片 8">
            <a:extLst>
              <a:ext uri="{FF2B5EF4-FFF2-40B4-BE49-F238E27FC236}">
                <a16:creationId xmlns:a16="http://schemas.microsoft.com/office/drawing/2014/main" id="{8245BE47-17E0-4B2E-9268-A1EEBCDA60A0}"/>
              </a:ext>
            </a:extLst>
          </p:cNvPr>
          <p:cNvPicPr>
            <a:picLocks noChangeAspect="1"/>
          </p:cNvPicPr>
          <p:nvPr/>
        </p:nvPicPr>
        <p:blipFill>
          <a:blip r:embed="rId3"/>
          <a:stretch>
            <a:fillRect/>
          </a:stretch>
        </p:blipFill>
        <p:spPr>
          <a:xfrm>
            <a:off x="2247411" y="3219034"/>
            <a:ext cx="7697178" cy="3572294"/>
          </a:xfrm>
          <a:prstGeom prst="rect">
            <a:avLst/>
          </a:prstGeom>
          <a:ln>
            <a:solidFill>
              <a:schemeClr val="tx1"/>
            </a:solidFill>
          </a:ln>
        </p:spPr>
      </p:pic>
      <p:sp>
        <p:nvSpPr>
          <p:cNvPr id="10" name="矩形 9">
            <a:extLst>
              <a:ext uri="{FF2B5EF4-FFF2-40B4-BE49-F238E27FC236}">
                <a16:creationId xmlns:a16="http://schemas.microsoft.com/office/drawing/2014/main" id="{BAA48FDD-F301-41D7-93AB-3FE4F2EB4202}"/>
              </a:ext>
            </a:extLst>
          </p:cNvPr>
          <p:cNvSpPr/>
          <p:nvPr/>
        </p:nvSpPr>
        <p:spPr>
          <a:xfrm>
            <a:off x="6918385" y="4658264"/>
            <a:ext cx="1388853" cy="3364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6FF06E2B-CD1D-4BED-8CBA-241176D3921A}"/>
              </a:ext>
            </a:extLst>
          </p:cNvPr>
          <p:cNvSpPr/>
          <p:nvPr/>
        </p:nvSpPr>
        <p:spPr>
          <a:xfrm>
            <a:off x="6918384" y="5247618"/>
            <a:ext cx="1708031" cy="3364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5232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2F436E47-2303-4406-969F-87C3671008C1}"/>
              </a:ext>
            </a:extLst>
          </p:cNvPr>
          <p:cNvPicPr>
            <a:picLocks noChangeAspect="1"/>
          </p:cNvPicPr>
          <p:nvPr/>
        </p:nvPicPr>
        <p:blipFill>
          <a:blip r:embed="rId2"/>
          <a:stretch>
            <a:fillRect/>
          </a:stretch>
        </p:blipFill>
        <p:spPr>
          <a:xfrm>
            <a:off x="2247411" y="3219034"/>
            <a:ext cx="7697178" cy="3603173"/>
          </a:xfrm>
          <a:prstGeom prst="rect">
            <a:avLst/>
          </a:prstGeom>
          <a:ln>
            <a:solidFill>
              <a:schemeClr val="tx1"/>
            </a:solidFill>
          </a:ln>
        </p:spPr>
      </p:pic>
      <p:sp>
        <p:nvSpPr>
          <p:cNvPr id="2" name="标题 1">
            <a:extLst>
              <a:ext uri="{FF2B5EF4-FFF2-40B4-BE49-F238E27FC236}">
                <a16:creationId xmlns:a16="http://schemas.microsoft.com/office/drawing/2014/main" id="{76EAF193-527D-4C6C-8AB1-59C26B49EB42}"/>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DE2CAAD8-9271-4DAC-81DF-8562A9A4780A}"/>
              </a:ext>
            </a:extLst>
          </p:cNvPr>
          <p:cNvSpPr>
            <a:spLocks noGrp="1"/>
          </p:cNvSpPr>
          <p:nvPr>
            <p:ph idx="1"/>
          </p:nvPr>
        </p:nvSpPr>
        <p:spPr/>
        <p:txBody>
          <a:bodyPr/>
          <a:lstStyle/>
          <a:p>
            <a:r>
              <a:rPr lang="zh-CN" altLang="en-US" dirty="0"/>
              <a:t>属性的一些细节问题：</a:t>
            </a:r>
            <a:endParaRPr lang="en-US" altLang="zh-CN" dirty="0"/>
          </a:p>
          <a:p>
            <a:r>
              <a:rPr lang="zh-CN" altLang="en-US" dirty="0"/>
              <a:t>（</a:t>
            </a:r>
            <a:r>
              <a:rPr lang="en-US" altLang="zh-CN" dirty="0"/>
              <a:t>1</a:t>
            </a:r>
            <a:r>
              <a:rPr lang="zh-CN" altLang="en-US" dirty="0"/>
              <a:t>）当实例属性与类属性同名时，通过访问的前缀区分；</a:t>
            </a:r>
            <a:r>
              <a:rPr lang="zh-CN" altLang="en-US" dirty="0">
                <a:solidFill>
                  <a:srgbClr val="FF0000"/>
                </a:solidFill>
              </a:rPr>
              <a:t>否则可以通用</a:t>
            </a:r>
          </a:p>
        </p:txBody>
      </p:sp>
      <p:sp>
        <p:nvSpPr>
          <p:cNvPr id="10" name="矩形 9">
            <a:extLst>
              <a:ext uri="{FF2B5EF4-FFF2-40B4-BE49-F238E27FC236}">
                <a16:creationId xmlns:a16="http://schemas.microsoft.com/office/drawing/2014/main" id="{BAA48FDD-F301-41D7-93AB-3FE4F2EB4202}"/>
              </a:ext>
            </a:extLst>
          </p:cNvPr>
          <p:cNvSpPr/>
          <p:nvPr/>
        </p:nvSpPr>
        <p:spPr>
          <a:xfrm>
            <a:off x="2247411" y="3804248"/>
            <a:ext cx="6594664" cy="5952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6FF06E2B-CD1D-4BED-8CBA-241176D3921A}"/>
              </a:ext>
            </a:extLst>
          </p:cNvPr>
          <p:cNvSpPr/>
          <p:nvPr/>
        </p:nvSpPr>
        <p:spPr>
          <a:xfrm>
            <a:off x="3407433" y="5851467"/>
            <a:ext cx="1285337" cy="3364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B4F70F62-37AC-4F98-812B-E22799A678AD}"/>
              </a:ext>
            </a:extLst>
          </p:cNvPr>
          <p:cNvPicPr>
            <a:picLocks noChangeAspect="1"/>
          </p:cNvPicPr>
          <p:nvPr/>
        </p:nvPicPr>
        <p:blipFill>
          <a:blip r:embed="rId3"/>
          <a:stretch>
            <a:fillRect/>
          </a:stretch>
        </p:blipFill>
        <p:spPr>
          <a:xfrm>
            <a:off x="7356175" y="1232916"/>
            <a:ext cx="2971800" cy="952500"/>
          </a:xfrm>
          <a:prstGeom prst="rect">
            <a:avLst/>
          </a:prstGeom>
        </p:spPr>
      </p:pic>
    </p:spTree>
    <p:extLst>
      <p:ext uri="{BB962C8B-B14F-4D97-AF65-F5344CB8AC3E}">
        <p14:creationId xmlns:p14="http://schemas.microsoft.com/office/powerpoint/2010/main" val="192433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zh-CN" altLang="en-US" dirty="0"/>
              <a:t>内容</a:t>
            </a:r>
            <a:endParaRPr lang="en-US" altLang="zh-CN"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75134858-2697-4E98-8922-44092ED2377F}"/>
              </a:ext>
            </a:extLst>
          </p:cNvPr>
          <p:cNvSpPr>
            <a:spLocks noGrp="1"/>
          </p:cNvSpPr>
          <p:nvPr>
            <p:ph idx="1"/>
          </p:nvPr>
        </p:nvSpPr>
        <p:spPr>
          <a:xfrm>
            <a:off x="1024128" y="2286000"/>
            <a:ext cx="10172959" cy="4023360"/>
          </a:xfrm>
        </p:spPr>
        <p:txBody>
          <a:bodyPr>
            <a:normAutofit/>
          </a:bodyPr>
          <a:lstStyle/>
          <a:p>
            <a:r>
              <a:rPr lang="zh-CN" altLang="en-US" dirty="0"/>
              <a:t>面向对象程序设计基础</a:t>
            </a:r>
            <a:endParaRPr lang="en-US" altLang="zh-CN" dirty="0"/>
          </a:p>
          <a:p>
            <a:endParaRPr lang="en-US" altLang="zh-CN" dirty="0"/>
          </a:p>
        </p:txBody>
      </p:sp>
      <p:sp>
        <p:nvSpPr>
          <p:cNvPr id="5" name="文本框 4">
            <a:extLst>
              <a:ext uri="{FF2B5EF4-FFF2-40B4-BE49-F238E27FC236}">
                <a16:creationId xmlns:a16="http://schemas.microsoft.com/office/drawing/2014/main" id="{E311679F-1D02-3148-4CAC-73133A50FFD5}"/>
              </a:ext>
            </a:extLst>
          </p:cNvPr>
          <p:cNvSpPr txBox="1"/>
          <p:nvPr/>
        </p:nvSpPr>
        <p:spPr>
          <a:xfrm>
            <a:off x="1024127" y="3046975"/>
            <a:ext cx="4820617" cy="2308324"/>
          </a:xfrm>
          <a:prstGeom prst="rect">
            <a:avLst/>
          </a:prstGeom>
          <a:noFill/>
        </p:spPr>
        <p:txBody>
          <a:bodyPr wrap="square">
            <a:spAutoFit/>
          </a:bodyPr>
          <a:lstStyle/>
          <a:p>
            <a:r>
              <a:rPr lang="zh-CN" altLang="en-US" sz="2400" dirty="0">
                <a:latin typeface="Microsoft YaHei UI" panose="020B0503020204020204" pitchFamily="34" charset="-122"/>
                <a:ea typeface="Microsoft YaHei UI" panose="020B0503020204020204" pitchFamily="34" charset="-122"/>
              </a:rPr>
              <a:t>类和对象</a:t>
            </a:r>
          </a:p>
          <a:p>
            <a:pPr>
              <a:buClr>
                <a:srgbClr val="00B0F0"/>
              </a:buClr>
              <a:buFont typeface="Wingdings" panose="05000000000000000000" pitchFamily="2" charset="2"/>
              <a:buChar char="Ø"/>
            </a:pPr>
            <a:r>
              <a:rPr lang="zh-CN" altLang="en-US" sz="2400" dirty="0">
                <a:latin typeface="Microsoft YaHei UI" panose="020B0503020204020204" pitchFamily="34" charset="-122"/>
                <a:ea typeface="Microsoft YaHei UI" panose="020B0503020204020204" pitchFamily="34" charset="-122"/>
              </a:rPr>
              <a:t>类的定义</a:t>
            </a:r>
            <a:endParaRPr lang="en-US" altLang="zh-CN" sz="2400" dirty="0">
              <a:latin typeface="Microsoft YaHei UI" panose="020B0503020204020204" pitchFamily="34" charset="-122"/>
              <a:ea typeface="Microsoft YaHei UI" panose="020B0503020204020204" pitchFamily="34" charset="-122"/>
            </a:endParaRPr>
          </a:p>
          <a:p>
            <a:pPr>
              <a:buClr>
                <a:srgbClr val="00B0F0"/>
              </a:buClr>
              <a:buFont typeface="Wingdings" panose="05000000000000000000" pitchFamily="2" charset="2"/>
              <a:buChar char="Ø"/>
            </a:pPr>
            <a:r>
              <a:rPr lang="zh-CN" altLang="en-US" sz="2400" dirty="0">
                <a:latin typeface="Microsoft YaHei UI" panose="020B0503020204020204" pitchFamily="34" charset="-122"/>
                <a:ea typeface="Microsoft YaHei UI" panose="020B0503020204020204" pitchFamily="34" charset="-122"/>
              </a:rPr>
              <a:t>类的调用</a:t>
            </a:r>
            <a:endParaRPr lang="en-US" altLang="zh-CN" sz="2400" dirty="0">
              <a:latin typeface="Microsoft YaHei UI" panose="020B0503020204020204" pitchFamily="34" charset="-122"/>
              <a:ea typeface="Microsoft YaHei UI" panose="020B0503020204020204" pitchFamily="34" charset="-122"/>
            </a:endParaRPr>
          </a:p>
          <a:p>
            <a:pPr>
              <a:buClr>
                <a:srgbClr val="00B0F0"/>
              </a:buClr>
              <a:buFont typeface="Wingdings" panose="05000000000000000000" pitchFamily="2" charset="2"/>
              <a:buChar char="Ø"/>
            </a:pPr>
            <a:r>
              <a:rPr lang="zh-CN" altLang="en-US" sz="2400" dirty="0">
                <a:latin typeface="Microsoft YaHei UI" panose="020B0503020204020204" pitchFamily="34" charset="-122"/>
                <a:ea typeface="Microsoft YaHei UI" panose="020B0503020204020204" pitchFamily="34" charset="-122"/>
              </a:rPr>
              <a:t>类的属性：实例属性和类属性</a:t>
            </a:r>
            <a:endParaRPr lang="en-US" altLang="zh-CN" sz="2400" dirty="0">
              <a:latin typeface="Microsoft YaHei UI" panose="020B0503020204020204" pitchFamily="34" charset="-122"/>
              <a:ea typeface="Microsoft YaHei UI" panose="020B0503020204020204" pitchFamily="34" charset="-122"/>
            </a:endParaRPr>
          </a:p>
          <a:p>
            <a:pPr>
              <a:buClr>
                <a:srgbClr val="00B0F0"/>
              </a:buClr>
              <a:buFont typeface="Wingdings" panose="05000000000000000000" pitchFamily="2" charset="2"/>
              <a:buChar char="Ø"/>
            </a:pPr>
            <a:r>
              <a:rPr lang="zh-CN" altLang="en-US" sz="2400" dirty="0">
                <a:latin typeface="Microsoft YaHei UI" panose="020B0503020204020204" pitchFamily="34" charset="-122"/>
                <a:ea typeface="Microsoft YaHei UI" panose="020B0503020204020204" pitchFamily="34" charset="-122"/>
              </a:rPr>
              <a:t>类的成员：私有成员与仅有成员</a:t>
            </a:r>
            <a:endParaRPr lang="en-US" altLang="zh-CN" sz="2400" dirty="0">
              <a:latin typeface="Microsoft YaHei UI" panose="020B0503020204020204" pitchFamily="34" charset="-122"/>
              <a:ea typeface="Microsoft YaHei UI" panose="020B0503020204020204" pitchFamily="34" charset="-122"/>
            </a:endParaRPr>
          </a:p>
          <a:p>
            <a:pPr>
              <a:buClr>
                <a:srgbClr val="00B0F0"/>
              </a:buClr>
              <a:buFont typeface="Wingdings" panose="05000000000000000000" pitchFamily="2" charset="2"/>
              <a:buChar char="Ø"/>
            </a:pPr>
            <a:r>
              <a:rPr lang="zh-CN" altLang="en-US" sz="2400" dirty="0">
                <a:latin typeface="Microsoft YaHei UI" panose="020B0503020204020204" pitchFamily="34" charset="-122"/>
                <a:ea typeface="Microsoft YaHei UI" panose="020B0503020204020204" pitchFamily="34" charset="-122"/>
              </a:rPr>
              <a:t>类的方法</a:t>
            </a:r>
            <a:endParaRPr lang="en-US" altLang="zh-CN" sz="2400" dirty="0">
              <a:latin typeface="Microsoft YaHei UI" panose="020B0503020204020204" pitchFamily="34" charset="-122"/>
              <a:ea typeface="Microsoft YaHei UI" panose="020B0503020204020204" pitchFamily="34" charset="-122"/>
            </a:endParaRPr>
          </a:p>
        </p:txBody>
      </p:sp>
      <p:sp>
        <p:nvSpPr>
          <p:cNvPr id="7" name="文本框 6">
            <a:extLst>
              <a:ext uri="{FF2B5EF4-FFF2-40B4-BE49-F238E27FC236}">
                <a16:creationId xmlns:a16="http://schemas.microsoft.com/office/drawing/2014/main" id="{218D9DBA-8FFC-258C-E54F-4ADEC8F13B8E}"/>
              </a:ext>
            </a:extLst>
          </p:cNvPr>
          <p:cNvSpPr txBox="1"/>
          <p:nvPr/>
        </p:nvSpPr>
        <p:spPr>
          <a:xfrm>
            <a:off x="6347256" y="3046975"/>
            <a:ext cx="3428739" cy="1938992"/>
          </a:xfrm>
          <a:prstGeom prst="rect">
            <a:avLst/>
          </a:prstGeom>
          <a:noFill/>
        </p:spPr>
        <p:txBody>
          <a:bodyPr wrap="square">
            <a:spAutoFit/>
          </a:bodyPr>
          <a:lstStyle/>
          <a:p>
            <a:r>
              <a:rPr lang="zh-CN" altLang="en-US" sz="2400" dirty="0">
                <a:latin typeface="Microsoft YaHei UI" panose="020B0503020204020204" pitchFamily="34" charset="-122"/>
                <a:ea typeface="Microsoft YaHei UI" panose="020B0503020204020204" pitchFamily="34" charset="-122"/>
              </a:rPr>
              <a:t>类的继承和多态</a:t>
            </a:r>
            <a:endParaRPr lang="en-US" altLang="zh-CN" sz="2400" dirty="0">
              <a:latin typeface="Microsoft YaHei UI" panose="020B0503020204020204" pitchFamily="34" charset="-122"/>
              <a:ea typeface="Microsoft YaHei UI" panose="020B0503020204020204" pitchFamily="34" charset="-122"/>
            </a:endParaRPr>
          </a:p>
          <a:p>
            <a:pPr>
              <a:buClr>
                <a:schemeClr val="accent1"/>
              </a:buClr>
              <a:buFont typeface="Wingdings" panose="05000000000000000000" pitchFamily="2" charset="2"/>
              <a:buChar char="Ø"/>
            </a:pPr>
            <a:r>
              <a:rPr lang="zh-CN" altLang="en-US" sz="2400" dirty="0">
                <a:latin typeface="Microsoft YaHei UI" panose="020B0503020204020204" pitchFamily="34" charset="-122"/>
                <a:ea typeface="Microsoft YaHei UI" panose="020B0503020204020204" pitchFamily="34" charset="-122"/>
              </a:rPr>
              <a:t>类的继承和多继承</a:t>
            </a:r>
            <a:endParaRPr lang="en-US" altLang="zh-CN" sz="2400" dirty="0">
              <a:latin typeface="Microsoft YaHei UI" panose="020B0503020204020204" pitchFamily="34" charset="-122"/>
              <a:ea typeface="Microsoft YaHei UI" panose="020B0503020204020204" pitchFamily="34" charset="-122"/>
            </a:endParaRPr>
          </a:p>
          <a:p>
            <a:pPr>
              <a:buClr>
                <a:schemeClr val="accent1"/>
              </a:buClr>
              <a:buFont typeface="Wingdings" panose="05000000000000000000" pitchFamily="2" charset="2"/>
              <a:buChar char="Ø"/>
            </a:pPr>
            <a:r>
              <a:rPr lang="zh-CN" altLang="en-US" sz="2400" dirty="0">
                <a:latin typeface="Microsoft YaHei UI" panose="020B0503020204020204" pitchFamily="34" charset="-122"/>
                <a:ea typeface="Microsoft YaHei UI" panose="020B0503020204020204" pitchFamily="34" charset="-122"/>
              </a:rPr>
              <a:t>方法重写</a:t>
            </a:r>
            <a:endParaRPr lang="en-US" altLang="zh-CN" sz="2400" dirty="0">
              <a:latin typeface="Microsoft YaHei UI" panose="020B0503020204020204" pitchFamily="34" charset="-122"/>
              <a:ea typeface="Microsoft YaHei UI" panose="020B0503020204020204" pitchFamily="34" charset="-122"/>
            </a:endParaRPr>
          </a:p>
          <a:p>
            <a:pPr>
              <a:buClr>
                <a:schemeClr val="accent1"/>
              </a:buClr>
              <a:buFont typeface="Wingdings" panose="05000000000000000000" pitchFamily="2" charset="2"/>
              <a:buChar char="Ø"/>
            </a:pPr>
            <a:r>
              <a:rPr lang="zh-CN" altLang="en-US" sz="2400" dirty="0">
                <a:latin typeface="Microsoft YaHei UI" panose="020B0503020204020204" pitchFamily="34" charset="-122"/>
                <a:ea typeface="Microsoft YaHei UI" panose="020B0503020204020204" pitchFamily="34" charset="-122"/>
              </a:rPr>
              <a:t>多态</a:t>
            </a:r>
            <a:endParaRPr lang="en-US" altLang="zh-CN" sz="2400" dirty="0">
              <a:latin typeface="Microsoft YaHei UI" panose="020B0503020204020204" pitchFamily="34" charset="-122"/>
              <a:ea typeface="Microsoft YaHei UI" panose="020B0503020204020204" pitchFamily="34" charset="-122"/>
            </a:endParaRPr>
          </a:p>
          <a:p>
            <a:pPr>
              <a:buClr>
                <a:schemeClr val="accent1"/>
              </a:buClr>
              <a:buFont typeface="Wingdings" panose="05000000000000000000" pitchFamily="2" charset="2"/>
              <a:buChar char="Ø"/>
            </a:pPr>
            <a:r>
              <a:rPr lang="zh-CN" altLang="en-US" sz="2400" dirty="0">
                <a:latin typeface="Microsoft YaHei UI" panose="020B0503020204020204" pitchFamily="34" charset="-122"/>
                <a:ea typeface="Microsoft YaHei UI" panose="020B0503020204020204" pitchFamily="34" charset="-122"/>
              </a:rPr>
              <a:t>运算符重载</a:t>
            </a:r>
            <a:endParaRPr lang="en-US" altLang="zh-CN" sz="24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01741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EAF193-527D-4C6C-8AB1-59C26B49EB42}"/>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DE2CAAD8-9271-4DAC-81DF-8562A9A4780A}"/>
              </a:ext>
            </a:extLst>
          </p:cNvPr>
          <p:cNvSpPr>
            <a:spLocks noGrp="1"/>
          </p:cNvSpPr>
          <p:nvPr>
            <p:ph idx="1"/>
          </p:nvPr>
        </p:nvSpPr>
        <p:spPr/>
        <p:txBody>
          <a:bodyPr/>
          <a:lstStyle/>
          <a:p>
            <a:r>
              <a:rPr lang="zh-CN" altLang="en-US" dirty="0"/>
              <a:t>属性的一些细节问题：</a:t>
            </a:r>
            <a:endParaRPr lang="en-US" altLang="zh-CN" dirty="0"/>
          </a:p>
          <a:p>
            <a:r>
              <a:rPr lang="zh-CN" altLang="en-US" dirty="0"/>
              <a:t>（</a:t>
            </a:r>
            <a:r>
              <a:rPr lang="en-US" altLang="zh-CN" dirty="0"/>
              <a:t>2</a:t>
            </a:r>
            <a:r>
              <a:rPr lang="zh-CN" altLang="en-US" dirty="0"/>
              <a:t>）不管实例属性还是类属性，定义时都必须</a:t>
            </a:r>
            <a:r>
              <a:rPr lang="zh-CN" altLang="en-US" dirty="0">
                <a:solidFill>
                  <a:srgbClr val="FF0000"/>
                </a:solidFill>
              </a:rPr>
              <a:t>赋初值</a:t>
            </a:r>
            <a:r>
              <a:rPr lang="zh-CN" altLang="en-US" dirty="0"/>
              <a:t>，比如：</a:t>
            </a:r>
          </a:p>
        </p:txBody>
      </p:sp>
      <p:pic>
        <p:nvPicPr>
          <p:cNvPr id="5" name="图片 4">
            <a:extLst>
              <a:ext uri="{FF2B5EF4-FFF2-40B4-BE49-F238E27FC236}">
                <a16:creationId xmlns:a16="http://schemas.microsoft.com/office/drawing/2014/main" id="{77ABA235-09DA-4B63-BDFB-2A47822DFB3E}"/>
              </a:ext>
            </a:extLst>
          </p:cNvPr>
          <p:cNvPicPr>
            <a:picLocks noChangeAspect="1"/>
          </p:cNvPicPr>
          <p:nvPr/>
        </p:nvPicPr>
        <p:blipFill>
          <a:blip r:embed="rId2"/>
          <a:stretch>
            <a:fillRect/>
          </a:stretch>
        </p:blipFill>
        <p:spPr>
          <a:xfrm>
            <a:off x="2095950" y="3364140"/>
            <a:ext cx="7695032" cy="1761325"/>
          </a:xfrm>
          <a:prstGeom prst="rect">
            <a:avLst/>
          </a:prstGeom>
          <a:ln>
            <a:solidFill>
              <a:schemeClr val="tx1"/>
            </a:solidFill>
          </a:ln>
        </p:spPr>
      </p:pic>
      <p:pic>
        <p:nvPicPr>
          <p:cNvPr id="8" name="图片 7">
            <a:extLst>
              <a:ext uri="{FF2B5EF4-FFF2-40B4-BE49-F238E27FC236}">
                <a16:creationId xmlns:a16="http://schemas.microsoft.com/office/drawing/2014/main" id="{AF1DFF54-E8C2-4DEF-B68B-24235090C845}"/>
              </a:ext>
            </a:extLst>
          </p:cNvPr>
          <p:cNvPicPr>
            <a:picLocks noChangeAspect="1"/>
          </p:cNvPicPr>
          <p:nvPr/>
        </p:nvPicPr>
        <p:blipFill>
          <a:blip r:embed="rId3"/>
          <a:stretch>
            <a:fillRect/>
          </a:stretch>
        </p:blipFill>
        <p:spPr>
          <a:xfrm>
            <a:off x="1230252" y="5469762"/>
            <a:ext cx="9610725" cy="495300"/>
          </a:xfrm>
          <a:prstGeom prst="rect">
            <a:avLst/>
          </a:prstGeom>
        </p:spPr>
      </p:pic>
    </p:spTree>
    <p:extLst>
      <p:ext uri="{BB962C8B-B14F-4D97-AF65-F5344CB8AC3E}">
        <p14:creationId xmlns:p14="http://schemas.microsoft.com/office/powerpoint/2010/main" val="1019744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EAF193-527D-4C6C-8AB1-59C26B49EB42}"/>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DE2CAAD8-9271-4DAC-81DF-8562A9A4780A}"/>
              </a:ext>
            </a:extLst>
          </p:cNvPr>
          <p:cNvSpPr>
            <a:spLocks noGrp="1"/>
          </p:cNvSpPr>
          <p:nvPr>
            <p:ph idx="1"/>
          </p:nvPr>
        </p:nvSpPr>
        <p:spPr/>
        <p:txBody>
          <a:bodyPr/>
          <a:lstStyle/>
          <a:p>
            <a:r>
              <a:rPr lang="zh-CN" altLang="en-US" dirty="0"/>
              <a:t>属性的一些细节问题：</a:t>
            </a:r>
            <a:endParaRPr lang="en-US" altLang="zh-CN" dirty="0"/>
          </a:p>
          <a:p>
            <a:r>
              <a:rPr lang="zh-CN" altLang="en-US" dirty="0"/>
              <a:t>（</a:t>
            </a:r>
            <a:r>
              <a:rPr lang="en-US" altLang="zh-CN" dirty="0"/>
              <a:t>2</a:t>
            </a:r>
            <a:r>
              <a:rPr lang="zh-CN" altLang="en-US" dirty="0"/>
              <a:t>）不管实例属性还是类属性，定义时都必须</a:t>
            </a:r>
            <a:r>
              <a:rPr lang="zh-CN" altLang="en-US" dirty="0">
                <a:solidFill>
                  <a:srgbClr val="FF0000"/>
                </a:solidFill>
              </a:rPr>
              <a:t>赋初值</a:t>
            </a:r>
            <a:r>
              <a:rPr lang="zh-CN" altLang="en-US" dirty="0"/>
              <a:t>，比如：</a:t>
            </a:r>
          </a:p>
        </p:txBody>
      </p:sp>
      <p:pic>
        <p:nvPicPr>
          <p:cNvPr id="6" name="图片 5">
            <a:extLst>
              <a:ext uri="{FF2B5EF4-FFF2-40B4-BE49-F238E27FC236}">
                <a16:creationId xmlns:a16="http://schemas.microsoft.com/office/drawing/2014/main" id="{1D308BF2-637A-4C10-B3B8-D83CECEA4B1D}"/>
              </a:ext>
            </a:extLst>
          </p:cNvPr>
          <p:cNvPicPr>
            <a:picLocks noChangeAspect="1"/>
          </p:cNvPicPr>
          <p:nvPr/>
        </p:nvPicPr>
        <p:blipFill>
          <a:blip r:embed="rId2"/>
          <a:stretch>
            <a:fillRect/>
          </a:stretch>
        </p:blipFill>
        <p:spPr>
          <a:xfrm>
            <a:off x="757237" y="3368525"/>
            <a:ext cx="10677525" cy="2105025"/>
          </a:xfrm>
          <a:prstGeom prst="rect">
            <a:avLst/>
          </a:prstGeom>
          <a:ln>
            <a:solidFill>
              <a:schemeClr val="tx1"/>
            </a:solidFill>
          </a:ln>
        </p:spPr>
      </p:pic>
    </p:spTree>
    <p:extLst>
      <p:ext uri="{BB962C8B-B14F-4D97-AF65-F5344CB8AC3E}">
        <p14:creationId xmlns:p14="http://schemas.microsoft.com/office/powerpoint/2010/main" val="3737547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8177D-9BFC-46D6-801F-4BF4035EADEA}"/>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74A671C1-B8F3-470A-8B9E-11D6A92ED7D4}"/>
              </a:ext>
            </a:extLst>
          </p:cNvPr>
          <p:cNvSpPr>
            <a:spLocks noGrp="1"/>
          </p:cNvSpPr>
          <p:nvPr>
            <p:ph idx="1"/>
          </p:nvPr>
        </p:nvSpPr>
        <p:spPr/>
        <p:txBody>
          <a:bodyPr/>
          <a:lstStyle/>
          <a:p>
            <a:r>
              <a:rPr lang="zh-CN" altLang="en-US" dirty="0"/>
              <a:t>属性的一些细节问题：</a:t>
            </a:r>
            <a:endParaRPr lang="en-US" altLang="zh-CN" dirty="0"/>
          </a:p>
          <a:p>
            <a:r>
              <a:rPr lang="zh-CN" altLang="en-US" dirty="0"/>
              <a:t>（</a:t>
            </a:r>
            <a:r>
              <a:rPr lang="en-US" altLang="zh-CN" dirty="0"/>
              <a:t>3</a:t>
            </a:r>
            <a:r>
              <a:rPr lang="zh-CN" altLang="en-US" dirty="0"/>
              <a:t>）类的实例属性一般建议在构造函数中定义，</a:t>
            </a:r>
            <a:r>
              <a:rPr lang="zh-CN" altLang="en-US" dirty="0">
                <a:solidFill>
                  <a:srgbClr val="FF0000"/>
                </a:solidFill>
              </a:rPr>
              <a:t>但实质上也允许在任何一个成员函数中动态定义</a:t>
            </a:r>
            <a:r>
              <a:rPr lang="zh-CN" altLang="en-US" dirty="0"/>
              <a:t>，比如：</a:t>
            </a:r>
          </a:p>
        </p:txBody>
      </p:sp>
      <p:pic>
        <p:nvPicPr>
          <p:cNvPr id="9" name="图片 8">
            <a:extLst>
              <a:ext uri="{FF2B5EF4-FFF2-40B4-BE49-F238E27FC236}">
                <a16:creationId xmlns:a16="http://schemas.microsoft.com/office/drawing/2014/main" id="{A9A37517-0073-44CD-84EB-85B838C6C0F5}"/>
              </a:ext>
            </a:extLst>
          </p:cNvPr>
          <p:cNvPicPr>
            <a:picLocks noChangeAspect="1"/>
          </p:cNvPicPr>
          <p:nvPr/>
        </p:nvPicPr>
        <p:blipFill>
          <a:blip r:embed="rId2"/>
          <a:stretch>
            <a:fillRect/>
          </a:stretch>
        </p:blipFill>
        <p:spPr>
          <a:xfrm>
            <a:off x="2317630" y="3429000"/>
            <a:ext cx="7556739" cy="3314089"/>
          </a:xfrm>
          <a:prstGeom prst="rect">
            <a:avLst/>
          </a:prstGeom>
          <a:ln>
            <a:solidFill>
              <a:schemeClr val="tx1"/>
            </a:solidFill>
          </a:ln>
        </p:spPr>
      </p:pic>
    </p:spTree>
    <p:extLst>
      <p:ext uri="{BB962C8B-B14F-4D97-AF65-F5344CB8AC3E}">
        <p14:creationId xmlns:p14="http://schemas.microsoft.com/office/powerpoint/2010/main" val="2216264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C8A3CB8-8EE1-47C4-BCF3-266CBAB53E43}"/>
              </a:ext>
            </a:extLst>
          </p:cNvPr>
          <p:cNvPicPr>
            <a:picLocks noChangeAspect="1"/>
          </p:cNvPicPr>
          <p:nvPr/>
        </p:nvPicPr>
        <p:blipFill>
          <a:blip r:embed="rId2"/>
          <a:stretch>
            <a:fillRect/>
          </a:stretch>
        </p:blipFill>
        <p:spPr>
          <a:xfrm>
            <a:off x="787491" y="4367732"/>
            <a:ext cx="10617018" cy="2015814"/>
          </a:xfrm>
          <a:prstGeom prst="rect">
            <a:avLst/>
          </a:prstGeom>
          <a:ln>
            <a:solidFill>
              <a:schemeClr val="tx1"/>
            </a:solidFill>
          </a:ln>
        </p:spPr>
      </p:pic>
      <p:sp>
        <p:nvSpPr>
          <p:cNvPr id="7" name="矩形 6">
            <a:extLst>
              <a:ext uri="{FF2B5EF4-FFF2-40B4-BE49-F238E27FC236}">
                <a16:creationId xmlns:a16="http://schemas.microsoft.com/office/drawing/2014/main" id="{86CC1957-67F1-403B-8080-138730D92485}"/>
              </a:ext>
            </a:extLst>
          </p:cNvPr>
          <p:cNvSpPr/>
          <p:nvPr/>
        </p:nvSpPr>
        <p:spPr>
          <a:xfrm>
            <a:off x="3151132" y="5995357"/>
            <a:ext cx="1380226" cy="3105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A41C3404-3CEA-4D73-A28A-A97D7738F8CF}"/>
              </a:ext>
            </a:extLst>
          </p:cNvPr>
          <p:cNvSpPr/>
          <p:nvPr/>
        </p:nvSpPr>
        <p:spPr>
          <a:xfrm>
            <a:off x="4882166" y="5995357"/>
            <a:ext cx="874143" cy="3105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95374FB-6E30-4ACE-9939-84FE9045A0E1}"/>
              </a:ext>
            </a:extLst>
          </p:cNvPr>
          <p:cNvSpPr/>
          <p:nvPr/>
        </p:nvSpPr>
        <p:spPr>
          <a:xfrm>
            <a:off x="6020856" y="5995357"/>
            <a:ext cx="874143" cy="3105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FAD570A8-3CB7-4790-BDD3-FEBBD71BA95D}"/>
              </a:ext>
            </a:extLst>
          </p:cNvPr>
          <p:cNvPicPr>
            <a:picLocks noChangeAspect="1"/>
          </p:cNvPicPr>
          <p:nvPr/>
        </p:nvPicPr>
        <p:blipFill>
          <a:blip r:embed="rId3"/>
          <a:stretch>
            <a:fillRect/>
          </a:stretch>
        </p:blipFill>
        <p:spPr>
          <a:xfrm>
            <a:off x="2076094" y="528979"/>
            <a:ext cx="7556739" cy="3314089"/>
          </a:xfrm>
          <a:prstGeom prst="rect">
            <a:avLst/>
          </a:prstGeom>
          <a:ln>
            <a:solidFill>
              <a:schemeClr val="tx1"/>
            </a:solidFill>
          </a:ln>
        </p:spPr>
      </p:pic>
      <p:sp>
        <p:nvSpPr>
          <p:cNvPr id="12" name="矩形 11">
            <a:extLst>
              <a:ext uri="{FF2B5EF4-FFF2-40B4-BE49-F238E27FC236}">
                <a16:creationId xmlns:a16="http://schemas.microsoft.com/office/drawing/2014/main" id="{8A906847-0DB0-4A5A-A52D-EE6469496B12}"/>
              </a:ext>
            </a:extLst>
          </p:cNvPr>
          <p:cNvSpPr/>
          <p:nvPr/>
        </p:nvSpPr>
        <p:spPr>
          <a:xfrm>
            <a:off x="2076094" y="2708693"/>
            <a:ext cx="2455264" cy="5607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4A4AE9F-82E7-4246-8FDA-F001CAA5CC90}"/>
              </a:ext>
            </a:extLst>
          </p:cNvPr>
          <p:cNvSpPr/>
          <p:nvPr/>
        </p:nvSpPr>
        <p:spPr>
          <a:xfrm>
            <a:off x="1923500" y="5055079"/>
            <a:ext cx="1570198" cy="3911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610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86D3E4B-6FC1-4AF8-B044-38C870B1B49C}"/>
              </a:ext>
            </a:extLst>
          </p:cNvPr>
          <p:cNvPicPr>
            <a:picLocks noChangeAspect="1"/>
          </p:cNvPicPr>
          <p:nvPr/>
        </p:nvPicPr>
        <p:blipFill>
          <a:blip r:embed="rId2"/>
          <a:stretch>
            <a:fillRect/>
          </a:stretch>
        </p:blipFill>
        <p:spPr>
          <a:xfrm>
            <a:off x="781355" y="4367733"/>
            <a:ext cx="10908397" cy="2015814"/>
          </a:xfrm>
          <a:prstGeom prst="rect">
            <a:avLst/>
          </a:prstGeom>
          <a:ln>
            <a:solidFill>
              <a:schemeClr val="tx1"/>
            </a:solidFill>
          </a:ln>
        </p:spPr>
      </p:pic>
      <p:sp>
        <p:nvSpPr>
          <p:cNvPr id="7" name="矩形 6">
            <a:extLst>
              <a:ext uri="{FF2B5EF4-FFF2-40B4-BE49-F238E27FC236}">
                <a16:creationId xmlns:a16="http://schemas.microsoft.com/office/drawing/2014/main" id="{86CC1957-67F1-403B-8080-138730D92485}"/>
              </a:ext>
            </a:extLst>
          </p:cNvPr>
          <p:cNvSpPr/>
          <p:nvPr/>
        </p:nvSpPr>
        <p:spPr>
          <a:xfrm>
            <a:off x="3237393" y="6018470"/>
            <a:ext cx="1380226" cy="3105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A41C3404-3CEA-4D73-A28A-A97D7738F8CF}"/>
              </a:ext>
            </a:extLst>
          </p:cNvPr>
          <p:cNvSpPr/>
          <p:nvPr/>
        </p:nvSpPr>
        <p:spPr>
          <a:xfrm>
            <a:off x="4980320" y="6018470"/>
            <a:ext cx="874143" cy="3105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95374FB-6E30-4ACE-9939-84FE9045A0E1}"/>
              </a:ext>
            </a:extLst>
          </p:cNvPr>
          <p:cNvSpPr/>
          <p:nvPr/>
        </p:nvSpPr>
        <p:spPr>
          <a:xfrm>
            <a:off x="7780645" y="6018469"/>
            <a:ext cx="874143" cy="3105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FAD570A8-3CB7-4790-BDD3-FEBBD71BA95D}"/>
              </a:ext>
            </a:extLst>
          </p:cNvPr>
          <p:cNvPicPr>
            <a:picLocks noChangeAspect="1"/>
          </p:cNvPicPr>
          <p:nvPr/>
        </p:nvPicPr>
        <p:blipFill>
          <a:blip r:embed="rId3"/>
          <a:stretch>
            <a:fillRect/>
          </a:stretch>
        </p:blipFill>
        <p:spPr>
          <a:xfrm>
            <a:off x="2076094" y="528979"/>
            <a:ext cx="7556739" cy="3314089"/>
          </a:xfrm>
          <a:prstGeom prst="rect">
            <a:avLst/>
          </a:prstGeom>
          <a:ln>
            <a:solidFill>
              <a:schemeClr val="tx1"/>
            </a:solidFill>
          </a:ln>
        </p:spPr>
      </p:pic>
      <p:sp>
        <p:nvSpPr>
          <p:cNvPr id="12" name="矩形 11">
            <a:extLst>
              <a:ext uri="{FF2B5EF4-FFF2-40B4-BE49-F238E27FC236}">
                <a16:creationId xmlns:a16="http://schemas.microsoft.com/office/drawing/2014/main" id="{8A906847-0DB0-4A5A-A52D-EE6469496B12}"/>
              </a:ext>
            </a:extLst>
          </p:cNvPr>
          <p:cNvSpPr/>
          <p:nvPr/>
        </p:nvSpPr>
        <p:spPr>
          <a:xfrm>
            <a:off x="2076094" y="3252075"/>
            <a:ext cx="2455264" cy="5607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4A4AE9F-82E7-4246-8FDA-F001CAA5CC90}"/>
              </a:ext>
            </a:extLst>
          </p:cNvPr>
          <p:cNvSpPr/>
          <p:nvPr/>
        </p:nvSpPr>
        <p:spPr>
          <a:xfrm>
            <a:off x="1923500" y="5055079"/>
            <a:ext cx="1570198" cy="3911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3730D3C-2804-435B-BA16-AAB769680D0E}"/>
              </a:ext>
            </a:extLst>
          </p:cNvPr>
          <p:cNvSpPr/>
          <p:nvPr/>
        </p:nvSpPr>
        <p:spPr>
          <a:xfrm>
            <a:off x="6199514" y="6018469"/>
            <a:ext cx="1262335" cy="310551"/>
          </a:xfrm>
          <a:prstGeom prst="rect">
            <a:avLst/>
          </a:prstGeom>
          <a:noFill/>
          <a:ln w="2857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716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8177D-9BFC-46D6-801F-4BF4035EADEA}"/>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74A671C1-B8F3-470A-8B9E-11D6A92ED7D4}"/>
              </a:ext>
            </a:extLst>
          </p:cNvPr>
          <p:cNvSpPr>
            <a:spLocks noGrp="1"/>
          </p:cNvSpPr>
          <p:nvPr>
            <p:ph idx="1"/>
          </p:nvPr>
        </p:nvSpPr>
        <p:spPr/>
        <p:txBody>
          <a:bodyPr/>
          <a:lstStyle/>
          <a:p>
            <a:r>
              <a:rPr lang="zh-CN" altLang="en-US" dirty="0"/>
              <a:t>属性的一些细节问题：</a:t>
            </a:r>
            <a:endParaRPr lang="en-US" altLang="zh-CN" dirty="0"/>
          </a:p>
          <a:p>
            <a:r>
              <a:rPr lang="zh-CN" altLang="en-US" dirty="0"/>
              <a:t>（</a:t>
            </a:r>
            <a:r>
              <a:rPr lang="en-US" altLang="zh-CN" dirty="0"/>
              <a:t>4</a:t>
            </a:r>
            <a:r>
              <a:rPr lang="zh-CN" altLang="en-US" dirty="0"/>
              <a:t>）</a:t>
            </a:r>
            <a:r>
              <a:rPr lang="en-US" altLang="zh-CN" dirty="0"/>
              <a:t>Python</a:t>
            </a:r>
            <a:r>
              <a:rPr lang="zh-CN" altLang="en-US" dirty="0"/>
              <a:t>还允许在</a:t>
            </a:r>
            <a:r>
              <a:rPr lang="zh-CN" altLang="en-US" dirty="0">
                <a:solidFill>
                  <a:srgbClr val="FF0000"/>
                </a:solidFill>
              </a:rPr>
              <a:t>调用过程</a:t>
            </a:r>
            <a:r>
              <a:rPr lang="zh-CN" altLang="en-US" dirty="0"/>
              <a:t>中，动态为类和对象添加成员（</a:t>
            </a:r>
            <a:r>
              <a:rPr lang="zh-CN" altLang="en-US" dirty="0">
                <a:solidFill>
                  <a:srgbClr val="FF0000"/>
                </a:solidFill>
              </a:rPr>
              <a:t>包括属性和方法</a:t>
            </a:r>
            <a:r>
              <a:rPr lang="zh-CN" altLang="en-US" dirty="0"/>
              <a:t>），比如，</a:t>
            </a:r>
            <a:r>
              <a:rPr lang="zh-CN" altLang="en-US" b="1" dirty="0">
                <a:solidFill>
                  <a:srgbClr val="008000"/>
                </a:solidFill>
              </a:rPr>
              <a:t>为类添加类属性</a:t>
            </a:r>
            <a:r>
              <a:rPr lang="zh-CN" altLang="en-US" dirty="0"/>
              <a:t>：</a:t>
            </a:r>
          </a:p>
        </p:txBody>
      </p:sp>
      <p:pic>
        <p:nvPicPr>
          <p:cNvPr id="8" name="图片 7">
            <a:extLst>
              <a:ext uri="{FF2B5EF4-FFF2-40B4-BE49-F238E27FC236}">
                <a16:creationId xmlns:a16="http://schemas.microsoft.com/office/drawing/2014/main" id="{8EB298D9-4C8C-436B-89F6-7B4BACA5A523}"/>
              </a:ext>
            </a:extLst>
          </p:cNvPr>
          <p:cNvPicPr>
            <a:picLocks noChangeAspect="1"/>
          </p:cNvPicPr>
          <p:nvPr/>
        </p:nvPicPr>
        <p:blipFill>
          <a:blip r:embed="rId2"/>
          <a:stretch>
            <a:fillRect/>
          </a:stretch>
        </p:blipFill>
        <p:spPr>
          <a:xfrm>
            <a:off x="2077518" y="3512175"/>
            <a:ext cx="7613291" cy="3264589"/>
          </a:xfrm>
          <a:prstGeom prst="rect">
            <a:avLst/>
          </a:prstGeom>
          <a:ln>
            <a:solidFill>
              <a:schemeClr val="tx1"/>
            </a:solidFill>
          </a:ln>
        </p:spPr>
      </p:pic>
      <p:sp>
        <p:nvSpPr>
          <p:cNvPr id="6" name="矩形 5">
            <a:extLst>
              <a:ext uri="{FF2B5EF4-FFF2-40B4-BE49-F238E27FC236}">
                <a16:creationId xmlns:a16="http://schemas.microsoft.com/office/drawing/2014/main" id="{31394034-E460-4BD0-8C63-477DA4234630}"/>
              </a:ext>
            </a:extLst>
          </p:cNvPr>
          <p:cNvSpPr/>
          <p:nvPr/>
        </p:nvSpPr>
        <p:spPr>
          <a:xfrm>
            <a:off x="2077518" y="6071616"/>
            <a:ext cx="2727961" cy="3474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7853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E8443C48-64C4-4C3A-B554-FA635A73B842}"/>
              </a:ext>
            </a:extLst>
          </p:cNvPr>
          <p:cNvPicPr>
            <a:picLocks noChangeAspect="1"/>
          </p:cNvPicPr>
          <p:nvPr/>
        </p:nvPicPr>
        <p:blipFill>
          <a:blip r:embed="rId2"/>
          <a:stretch>
            <a:fillRect/>
          </a:stretch>
        </p:blipFill>
        <p:spPr>
          <a:xfrm>
            <a:off x="787491" y="4367733"/>
            <a:ext cx="10717211" cy="2015814"/>
          </a:xfrm>
          <a:prstGeom prst="rect">
            <a:avLst/>
          </a:prstGeom>
          <a:ln>
            <a:solidFill>
              <a:schemeClr val="tx1"/>
            </a:solidFill>
          </a:ln>
        </p:spPr>
      </p:pic>
      <p:sp>
        <p:nvSpPr>
          <p:cNvPr id="7" name="矩形 6">
            <a:extLst>
              <a:ext uri="{FF2B5EF4-FFF2-40B4-BE49-F238E27FC236}">
                <a16:creationId xmlns:a16="http://schemas.microsoft.com/office/drawing/2014/main" id="{86CC1957-67F1-403B-8080-138730D92485}"/>
              </a:ext>
            </a:extLst>
          </p:cNvPr>
          <p:cNvSpPr/>
          <p:nvPr/>
        </p:nvSpPr>
        <p:spPr>
          <a:xfrm>
            <a:off x="3151132" y="5995357"/>
            <a:ext cx="874143" cy="3105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4A4AE9F-82E7-4246-8FDA-F001CAA5CC90}"/>
              </a:ext>
            </a:extLst>
          </p:cNvPr>
          <p:cNvSpPr/>
          <p:nvPr/>
        </p:nvSpPr>
        <p:spPr>
          <a:xfrm>
            <a:off x="1923500" y="5055079"/>
            <a:ext cx="1570198" cy="3911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FC4E5B49-4C49-4085-AE9D-5B7D174170B0}"/>
              </a:ext>
            </a:extLst>
          </p:cNvPr>
          <p:cNvPicPr>
            <a:picLocks noChangeAspect="1"/>
          </p:cNvPicPr>
          <p:nvPr/>
        </p:nvPicPr>
        <p:blipFill>
          <a:blip r:embed="rId3"/>
          <a:stretch>
            <a:fillRect/>
          </a:stretch>
        </p:blipFill>
        <p:spPr>
          <a:xfrm>
            <a:off x="2214210" y="552092"/>
            <a:ext cx="7613291" cy="3264589"/>
          </a:xfrm>
          <a:prstGeom prst="rect">
            <a:avLst/>
          </a:prstGeom>
          <a:ln>
            <a:solidFill>
              <a:schemeClr val="tx1"/>
            </a:solidFill>
          </a:ln>
        </p:spPr>
      </p:pic>
      <p:sp>
        <p:nvSpPr>
          <p:cNvPr id="15" name="矩形 14">
            <a:extLst>
              <a:ext uri="{FF2B5EF4-FFF2-40B4-BE49-F238E27FC236}">
                <a16:creationId xmlns:a16="http://schemas.microsoft.com/office/drawing/2014/main" id="{FF48F051-EC5B-42D7-AEAD-B0A444A47E6D}"/>
              </a:ext>
            </a:extLst>
          </p:cNvPr>
          <p:cNvSpPr/>
          <p:nvPr/>
        </p:nvSpPr>
        <p:spPr>
          <a:xfrm>
            <a:off x="2214210" y="2480597"/>
            <a:ext cx="2979582" cy="3474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94040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9A739280-F906-40DB-A08C-F4387221F4EE}"/>
              </a:ext>
            </a:extLst>
          </p:cNvPr>
          <p:cNvPicPr>
            <a:picLocks noChangeAspect="1"/>
          </p:cNvPicPr>
          <p:nvPr/>
        </p:nvPicPr>
        <p:blipFill>
          <a:blip r:embed="rId2"/>
          <a:stretch>
            <a:fillRect/>
          </a:stretch>
        </p:blipFill>
        <p:spPr>
          <a:xfrm>
            <a:off x="593870" y="4367732"/>
            <a:ext cx="11004260" cy="2015814"/>
          </a:xfrm>
          <a:prstGeom prst="rect">
            <a:avLst/>
          </a:prstGeom>
          <a:ln>
            <a:solidFill>
              <a:schemeClr val="tx1"/>
            </a:solidFill>
          </a:ln>
        </p:spPr>
      </p:pic>
      <p:sp>
        <p:nvSpPr>
          <p:cNvPr id="7" name="矩形 6">
            <a:extLst>
              <a:ext uri="{FF2B5EF4-FFF2-40B4-BE49-F238E27FC236}">
                <a16:creationId xmlns:a16="http://schemas.microsoft.com/office/drawing/2014/main" id="{86CC1957-67F1-403B-8080-138730D92485}"/>
              </a:ext>
            </a:extLst>
          </p:cNvPr>
          <p:cNvSpPr/>
          <p:nvPr/>
        </p:nvSpPr>
        <p:spPr>
          <a:xfrm>
            <a:off x="3116627" y="6092136"/>
            <a:ext cx="874143" cy="3105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4A4AE9F-82E7-4246-8FDA-F001CAA5CC90}"/>
              </a:ext>
            </a:extLst>
          </p:cNvPr>
          <p:cNvSpPr/>
          <p:nvPr/>
        </p:nvSpPr>
        <p:spPr>
          <a:xfrm>
            <a:off x="1802730" y="5055079"/>
            <a:ext cx="1570198" cy="3911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FC4E5B49-4C49-4085-AE9D-5B7D174170B0}"/>
              </a:ext>
            </a:extLst>
          </p:cNvPr>
          <p:cNvPicPr>
            <a:picLocks noChangeAspect="1"/>
          </p:cNvPicPr>
          <p:nvPr/>
        </p:nvPicPr>
        <p:blipFill>
          <a:blip r:embed="rId3"/>
          <a:stretch>
            <a:fillRect/>
          </a:stretch>
        </p:blipFill>
        <p:spPr>
          <a:xfrm>
            <a:off x="2214210" y="552092"/>
            <a:ext cx="7613291" cy="3264589"/>
          </a:xfrm>
          <a:prstGeom prst="rect">
            <a:avLst/>
          </a:prstGeom>
          <a:ln>
            <a:solidFill>
              <a:schemeClr val="tx1"/>
            </a:solidFill>
          </a:ln>
        </p:spPr>
      </p:pic>
      <p:sp>
        <p:nvSpPr>
          <p:cNvPr id="15" name="矩形 14">
            <a:extLst>
              <a:ext uri="{FF2B5EF4-FFF2-40B4-BE49-F238E27FC236}">
                <a16:creationId xmlns:a16="http://schemas.microsoft.com/office/drawing/2014/main" id="{FF48F051-EC5B-42D7-AEAD-B0A444A47E6D}"/>
              </a:ext>
            </a:extLst>
          </p:cNvPr>
          <p:cNvSpPr/>
          <p:nvPr/>
        </p:nvSpPr>
        <p:spPr>
          <a:xfrm>
            <a:off x="2214210" y="3081527"/>
            <a:ext cx="2979582" cy="7351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DFEBAF6-B5CA-4723-B288-F1441B1335A3}"/>
              </a:ext>
            </a:extLst>
          </p:cNvPr>
          <p:cNvSpPr/>
          <p:nvPr/>
        </p:nvSpPr>
        <p:spPr>
          <a:xfrm>
            <a:off x="4220808" y="6092136"/>
            <a:ext cx="874143" cy="310551"/>
          </a:xfrm>
          <a:prstGeom prst="rect">
            <a:avLst/>
          </a:prstGeom>
          <a:noFill/>
          <a:ln w="2857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9044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8177D-9BFC-46D6-801F-4BF4035EADEA}"/>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74A671C1-B8F3-470A-8B9E-11D6A92ED7D4}"/>
              </a:ext>
            </a:extLst>
          </p:cNvPr>
          <p:cNvSpPr>
            <a:spLocks noGrp="1"/>
          </p:cNvSpPr>
          <p:nvPr>
            <p:ph idx="1"/>
          </p:nvPr>
        </p:nvSpPr>
        <p:spPr/>
        <p:txBody>
          <a:bodyPr/>
          <a:lstStyle/>
          <a:p>
            <a:r>
              <a:rPr lang="zh-CN" altLang="en-US" dirty="0"/>
              <a:t>属性的一些细节问题：</a:t>
            </a:r>
            <a:endParaRPr lang="en-US" altLang="zh-CN" dirty="0"/>
          </a:p>
          <a:p>
            <a:r>
              <a:rPr lang="zh-CN" altLang="en-US" dirty="0"/>
              <a:t>（</a:t>
            </a:r>
            <a:r>
              <a:rPr lang="en-US" altLang="zh-CN" dirty="0"/>
              <a:t>4</a:t>
            </a:r>
            <a:r>
              <a:rPr lang="zh-CN" altLang="en-US" dirty="0"/>
              <a:t>）</a:t>
            </a:r>
            <a:r>
              <a:rPr lang="en-US" altLang="zh-CN" dirty="0"/>
              <a:t>Python</a:t>
            </a:r>
            <a:r>
              <a:rPr lang="zh-CN" altLang="en-US" dirty="0"/>
              <a:t>还允许在</a:t>
            </a:r>
            <a:r>
              <a:rPr lang="zh-CN" altLang="en-US" dirty="0">
                <a:solidFill>
                  <a:srgbClr val="FF0000"/>
                </a:solidFill>
              </a:rPr>
              <a:t>调用过程</a:t>
            </a:r>
            <a:r>
              <a:rPr lang="zh-CN" altLang="en-US" dirty="0"/>
              <a:t>中，动态为类和对象添加成员（</a:t>
            </a:r>
            <a:r>
              <a:rPr lang="zh-CN" altLang="en-US" dirty="0">
                <a:solidFill>
                  <a:srgbClr val="FF0000"/>
                </a:solidFill>
              </a:rPr>
              <a:t>包括属性和方法</a:t>
            </a:r>
            <a:r>
              <a:rPr lang="zh-CN" altLang="en-US" dirty="0"/>
              <a:t>），比如，</a:t>
            </a:r>
            <a:r>
              <a:rPr lang="zh-CN" altLang="en-US" b="1" dirty="0">
                <a:solidFill>
                  <a:srgbClr val="008000"/>
                </a:solidFill>
              </a:rPr>
              <a:t>为对象添加实例属性</a:t>
            </a:r>
            <a:r>
              <a:rPr lang="zh-CN" altLang="en-US" dirty="0"/>
              <a:t>：</a:t>
            </a:r>
          </a:p>
        </p:txBody>
      </p:sp>
      <p:pic>
        <p:nvPicPr>
          <p:cNvPr id="5" name="图片 4">
            <a:extLst>
              <a:ext uri="{FF2B5EF4-FFF2-40B4-BE49-F238E27FC236}">
                <a16:creationId xmlns:a16="http://schemas.microsoft.com/office/drawing/2014/main" id="{15193F6F-35E2-4D8E-8405-077E8A1D0C86}"/>
              </a:ext>
            </a:extLst>
          </p:cNvPr>
          <p:cNvPicPr>
            <a:picLocks noChangeAspect="1"/>
          </p:cNvPicPr>
          <p:nvPr/>
        </p:nvPicPr>
        <p:blipFill>
          <a:blip r:embed="rId2"/>
          <a:stretch>
            <a:fillRect/>
          </a:stretch>
        </p:blipFill>
        <p:spPr>
          <a:xfrm>
            <a:off x="2385204" y="3429000"/>
            <a:ext cx="7421592" cy="3312842"/>
          </a:xfrm>
          <a:prstGeom prst="rect">
            <a:avLst/>
          </a:prstGeom>
          <a:ln>
            <a:solidFill>
              <a:schemeClr val="tx1"/>
            </a:solidFill>
          </a:ln>
        </p:spPr>
      </p:pic>
      <p:sp>
        <p:nvSpPr>
          <p:cNvPr id="9" name="矩形 8">
            <a:extLst>
              <a:ext uri="{FF2B5EF4-FFF2-40B4-BE49-F238E27FC236}">
                <a16:creationId xmlns:a16="http://schemas.microsoft.com/office/drawing/2014/main" id="{A38524CA-66B1-41FC-8740-AA79B5A3420E}"/>
              </a:ext>
            </a:extLst>
          </p:cNvPr>
          <p:cNvSpPr/>
          <p:nvPr/>
        </p:nvSpPr>
        <p:spPr>
          <a:xfrm>
            <a:off x="2385204" y="5864582"/>
            <a:ext cx="2169543" cy="3033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564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B073AC96-E832-4AD2-8415-8C112F21417B}"/>
              </a:ext>
            </a:extLst>
          </p:cNvPr>
          <p:cNvPicPr>
            <a:picLocks noChangeAspect="1"/>
          </p:cNvPicPr>
          <p:nvPr/>
        </p:nvPicPr>
        <p:blipFill>
          <a:blip r:embed="rId2"/>
          <a:stretch>
            <a:fillRect/>
          </a:stretch>
        </p:blipFill>
        <p:spPr>
          <a:xfrm>
            <a:off x="787491" y="4367733"/>
            <a:ext cx="10717211" cy="1991958"/>
          </a:xfrm>
          <a:prstGeom prst="rect">
            <a:avLst/>
          </a:prstGeom>
          <a:ln>
            <a:solidFill>
              <a:schemeClr val="tx1"/>
            </a:solidFill>
          </a:ln>
        </p:spPr>
      </p:pic>
      <p:sp>
        <p:nvSpPr>
          <p:cNvPr id="7" name="矩形 6">
            <a:extLst>
              <a:ext uri="{FF2B5EF4-FFF2-40B4-BE49-F238E27FC236}">
                <a16:creationId xmlns:a16="http://schemas.microsoft.com/office/drawing/2014/main" id="{86CC1957-67F1-403B-8080-138730D92485}"/>
              </a:ext>
            </a:extLst>
          </p:cNvPr>
          <p:cNvSpPr/>
          <p:nvPr/>
        </p:nvSpPr>
        <p:spPr>
          <a:xfrm>
            <a:off x="3151132" y="6019484"/>
            <a:ext cx="874143" cy="3105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4A4AE9F-82E7-4246-8FDA-F001CAA5CC90}"/>
              </a:ext>
            </a:extLst>
          </p:cNvPr>
          <p:cNvSpPr/>
          <p:nvPr/>
        </p:nvSpPr>
        <p:spPr>
          <a:xfrm>
            <a:off x="1923500" y="5055079"/>
            <a:ext cx="1570198" cy="3911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6942D2BF-FD6F-41AB-BF17-75A83F3F4FEB}"/>
              </a:ext>
            </a:extLst>
          </p:cNvPr>
          <p:cNvPicPr>
            <a:picLocks noChangeAspect="1"/>
          </p:cNvPicPr>
          <p:nvPr/>
        </p:nvPicPr>
        <p:blipFill>
          <a:blip r:embed="rId3"/>
          <a:stretch>
            <a:fillRect/>
          </a:stretch>
        </p:blipFill>
        <p:spPr>
          <a:xfrm>
            <a:off x="2310059" y="527965"/>
            <a:ext cx="7421592" cy="3312842"/>
          </a:xfrm>
          <a:prstGeom prst="rect">
            <a:avLst/>
          </a:prstGeom>
          <a:ln>
            <a:solidFill>
              <a:schemeClr val="tx1"/>
            </a:solidFill>
          </a:ln>
        </p:spPr>
      </p:pic>
      <p:sp>
        <p:nvSpPr>
          <p:cNvPr id="15" name="矩形 14">
            <a:extLst>
              <a:ext uri="{FF2B5EF4-FFF2-40B4-BE49-F238E27FC236}">
                <a16:creationId xmlns:a16="http://schemas.microsoft.com/office/drawing/2014/main" id="{FF48F051-EC5B-42D7-AEAD-B0A444A47E6D}"/>
              </a:ext>
            </a:extLst>
          </p:cNvPr>
          <p:cNvSpPr/>
          <p:nvPr/>
        </p:nvSpPr>
        <p:spPr>
          <a:xfrm>
            <a:off x="2310059" y="2411586"/>
            <a:ext cx="2391337" cy="3474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0BA51B5-55E9-4B1F-B650-40493F49CBBB}"/>
              </a:ext>
            </a:extLst>
          </p:cNvPr>
          <p:cNvSpPr/>
          <p:nvPr/>
        </p:nvSpPr>
        <p:spPr>
          <a:xfrm>
            <a:off x="4341578" y="6019484"/>
            <a:ext cx="874143" cy="3105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1739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A47FE-28F6-445A-B8CC-8679CE36F97E}"/>
              </a:ext>
            </a:extLst>
          </p:cNvPr>
          <p:cNvSpPr>
            <a:spLocks noGrp="1"/>
          </p:cNvSpPr>
          <p:nvPr>
            <p:ph type="title"/>
          </p:nvPr>
        </p:nvSpPr>
        <p:spPr/>
        <p:txBody>
          <a:bodyPr/>
          <a:lstStyle/>
          <a:p>
            <a:r>
              <a:rPr lang="zh-CN" altLang="en-US" dirty="0"/>
              <a:t>面向对象程序设计基础</a:t>
            </a:r>
          </a:p>
        </p:txBody>
      </p:sp>
      <p:sp>
        <p:nvSpPr>
          <p:cNvPr id="3" name="内容占位符 2">
            <a:extLst>
              <a:ext uri="{FF2B5EF4-FFF2-40B4-BE49-F238E27FC236}">
                <a16:creationId xmlns:a16="http://schemas.microsoft.com/office/drawing/2014/main" id="{232AA9D1-5068-4872-AFFA-5BDD8D482BD5}"/>
              </a:ext>
            </a:extLst>
          </p:cNvPr>
          <p:cNvSpPr>
            <a:spLocks noGrp="1"/>
          </p:cNvSpPr>
          <p:nvPr>
            <p:ph idx="1"/>
          </p:nvPr>
        </p:nvSpPr>
        <p:spPr/>
        <p:txBody>
          <a:bodyPr>
            <a:noAutofit/>
          </a:bodyPr>
          <a:lstStyle/>
          <a:p>
            <a:r>
              <a:rPr lang="zh-CN" altLang="en-US" dirty="0"/>
              <a:t>现实生活中的每一个相对独立的事物都可以看做一个对象，例如，一个人，一辆车，一台电脑等。对象是具有某些特性和功能的具体事物的抽象。</a:t>
            </a:r>
          </a:p>
          <a:p>
            <a:r>
              <a:rPr lang="zh-CN" altLang="en-US" dirty="0"/>
              <a:t>每个对象都具有描述其特征的</a:t>
            </a:r>
            <a:r>
              <a:rPr lang="zh-CN" altLang="en-US" dirty="0">
                <a:solidFill>
                  <a:srgbClr val="FF0000"/>
                </a:solidFill>
              </a:rPr>
              <a:t>属性</a:t>
            </a:r>
            <a:r>
              <a:rPr lang="zh-CN" altLang="en-US" dirty="0"/>
              <a:t>及附属于它的</a:t>
            </a:r>
            <a:r>
              <a:rPr lang="zh-CN" altLang="en-US" dirty="0">
                <a:solidFill>
                  <a:srgbClr val="FF0000"/>
                </a:solidFill>
              </a:rPr>
              <a:t>行为</a:t>
            </a:r>
            <a:r>
              <a:rPr lang="zh-CN" altLang="en-US" dirty="0"/>
              <a:t>。</a:t>
            </a:r>
            <a:endParaRPr lang="en-US" altLang="zh-CN" dirty="0"/>
          </a:p>
          <a:p>
            <a:endParaRPr lang="zh-CN" altLang="en-US" dirty="0"/>
          </a:p>
          <a:p>
            <a:r>
              <a:rPr lang="zh-CN" altLang="en-US" dirty="0"/>
              <a:t>面向对象程序设计是一种计算机编程架构，它具有以下</a:t>
            </a:r>
            <a:r>
              <a:rPr lang="en-US" altLang="zh-CN" dirty="0"/>
              <a:t>3</a:t>
            </a:r>
            <a:r>
              <a:rPr lang="zh-CN" altLang="en-US" dirty="0"/>
              <a:t>个基本特性。</a:t>
            </a:r>
          </a:p>
          <a:p>
            <a:r>
              <a:rPr lang="zh-CN" altLang="en-US" dirty="0"/>
              <a:t>（</a:t>
            </a:r>
            <a:r>
              <a:rPr lang="en-US" altLang="zh-CN" dirty="0"/>
              <a:t>1</a:t>
            </a:r>
            <a:r>
              <a:rPr lang="zh-CN" altLang="en-US" dirty="0"/>
              <a:t>）</a:t>
            </a:r>
            <a:r>
              <a:rPr lang="zh-CN" altLang="en-US" dirty="0">
                <a:solidFill>
                  <a:srgbClr val="7030A0"/>
                </a:solidFill>
              </a:rPr>
              <a:t>封装性</a:t>
            </a:r>
            <a:r>
              <a:rPr lang="zh-CN" altLang="en-US" dirty="0"/>
              <a:t>（</a:t>
            </a:r>
            <a:r>
              <a:rPr lang="en-US" altLang="zh-CN" dirty="0"/>
              <a:t>Encapsulation</a:t>
            </a:r>
            <a:r>
              <a:rPr lang="zh-CN" altLang="en-US" dirty="0"/>
              <a:t>）：将一个数据和与这个数据相关的操作集合放在一起</a:t>
            </a:r>
          </a:p>
          <a:p>
            <a:r>
              <a:rPr lang="zh-CN" altLang="en-US" dirty="0"/>
              <a:t>（</a:t>
            </a:r>
            <a:r>
              <a:rPr lang="en-US" altLang="zh-CN" dirty="0"/>
              <a:t>2</a:t>
            </a:r>
            <a:r>
              <a:rPr lang="zh-CN" altLang="en-US" dirty="0"/>
              <a:t>）</a:t>
            </a:r>
            <a:r>
              <a:rPr lang="zh-CN" altLang="en-US" dirty="0">
                <a:solidFill>
                  <a:srgbClr val="7030A0"/>
                </a:solidFill>
              </a:rPr>
              <a:t>继承性</a:t>
            </a:r>
            <a:r>
              <a:rPr lang="zh-CN" altLang="en-US" dirty="0"/>
              <a:t>（</a:t>
            </a:r>
            <a:r>
              <a:rPr lang="en-US" altLang="zh-CN" dirty="0"/>
              <a:t>Inheritance</a:t>
            </a:r>
            <a:r>
              <a:rPr lang="zh-CN" altLang="en-US" dirty="0"/>
              <a:t>）：根据既有类派生出新类</a:t>
            </a:r>
          </a:p>
          <a:p>
            <a:r>
              <a:rPr lang="zh-CN" altLang="en-US" dirty="0"/>
              <a:t>（</a:t>
            </a:r>
            <a:r>
              <a:rPr lang="en-US" altLang="zh-CN" dirty="0"/>
              <a:t>3</a:t>
            </a:r>
            <a:r>
              <a:rPr lang="zh-CN" altLang="en-US" dirty="0"/>
              <a:t>）</a:t>
            </a:r>
            <a:r>
              <a:rPr lang="zh-CN" altLang="en-US" dirty="0">
                <a:solidFill>
                  <a:srgbClr val="7030A0"/>
                </a:solidFill>
              </a:rPr>
              <a:t>多态性</a:t>
            </a:r>
            <a:r>
              <a:rPr lang="zh-CN" altLang="en-US" dirty="0"/>
              <a:t>（</a:t>
            </a:r>
            <a:r>
              <a:rPr lang="en-US" altLang="zh-CN" dirty="0"/>
              <a:t>Polymorphism</a:t>
            </a:r>
            <a:r>
              <a:rPr lang="zh-CN" altLang="en-US" dirty="0"/>
              <a:t>）：基类中定义的属性和行为，被派生类继承后，可以具有不同的数据类型或表现出不同的行为特性</a:t>
            </a:r>
          </a:p>
        </p:txBody>
      </p:sp>
    </p:spTree>
    <p:extLst>
      <p:ext uri="{BB962C8B-B14F-4D97-AF65-F5344CB8AC3E}">
        <p14:creationId xmlns:p14="http://schemas.microsoft.com/office/powerpoint/2010/main" val="205065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38D9762D-7BC2-475A-82A3-2E0E7971E6E9}"/>
              </a:ext>
            </a:extLst>
          </p:cNvPr>
          <p:cNvPicPr>
            <a:picLocks noChangeAspect="1"/>
          </p:cNvPicPr>
          <p:nvPr/>
        </p:nvPicPr>
        <p:blipFill>
          <a:blip r:embed="rId2"/>
          <a:stretch>
            <a:fillRect/>
          </a:stretch>
        </p:blipFill>
        <p:spPr>
          <a:xfrm>
            <a:off x="787491" y="4367734"/>
            <a:ext cx="10717211" cy="1942606"/>
          </a:xfrm>
          <a:prstGeom prst="rect">
            <a:avLst/>
          </a:prstGeom>
          <a:ln>
            <a:solidFill>
              <a:schemeClr val="tx1"/>
            </a:solidFill>
          </a:ln>
        </p:spPr>
      </p:pic>
      <p:sp>
        <p:nvSpPr>
          <p:cNvPr id="7" name="矩形 6">
            <a:extLst>
              <a:ext uri="{FF2B5EF4-FFF2-40B4-BE49-F238E27FC236}">
                <a16:creationId xmlns:a16="http://schemas.microsoft.com/office/drawing/2014/main" id="{86CC1957-67F1-403B-8080-138730D92485}"/>
              </a:ext>
            </a:extLst>
          </p:cNvPr>
          <p:cNvSpPr/>
          <p:nvPr/>
        </p:nvSpPr>
        <p:spPr>
          <a:xfrm>
            <a:off x="3151132" y="6019484"/>
            <a:ext cx="874143" cy="3105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4A4AE9F-82E7-4246-8FDA-F001CAA5CC90}"/>
              </a:ext>
            </a:extLst>
          </p:cNvPr>
          <p:cNvSpPr/>
          <p:nvPr/>
        </p:nvSpPr>
        <p:spPr>
          <a:xfrm>
            <a:off x="1923500" y="5055079"/>
            <a:ext cx="1570198" cy="3911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6942D2BF-FD6F-41AB-BF17-75A83F3F4FEB}"/>
              </a:ext>
            </a:extLst>
          </p:cNvPr>
          <p:cNvPicPr>
            <a:picLocks noChangeAspect="1"/>
          </p:cNvPicPr>
          <p:nvPr/>
        </p:nvPicPr>
        <p:blipFill>
          <a:blip r:embed="rId3"/>
          <a:stretch>
            <a:fillRect/>
          </a:stretch>
        </p:blipFill>
        <p:spPr>
          <a:xfrm>
            <a:off x="2310059" y="527965"/>
            <a:ext cx="7421592" cy="3312842"/>
          </a:xfrm>
          <a:prstGeom prst="rect">
            <a:avLst/>
          </a:prstGeom>
          <a:ln>
            <a:solidFill>
              <a:schemeClr val="tx1"/>
            </a:solidFill>
          </a:ln>
        </p:spPr>
      </p:pic>
      <p:sp>
        <p:nvSpPr>
          <p:cNvPr id="15" name="矩形 14">
            <a:extLst>
              <a:ext uri="{FF2B5EF4-FFF2-40B4-BE49-F238E27FC236}">
                <a16:creationId xmlns:a16="http://schemas.microsoft.com/office/drawing/2014/main" id="{FF48F051-EC5B-42D7-AEAD-B0A444A47E6D}"/>
              </a:ext>
            </a:extLst>
          </p:cNvPr>
          <p:cNvSpPr/>
          <p:nvPr/>
        </p:nvSpPr>
        <p:spPr>
          <a:xfrm>
            <a:off x="2310059" y="2955049"/>
            <a:ext cx="2391337" cy="590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0BA51B5-55E9-4B1F-B650-40493F49CBBB}"/>
              </a:ext>
            </a:extLst>
          </p:cNvPr>
          <p:cNvSpPr/>
          <p:nvPr/>
        </p:nvSpPr>
        <p:spPr>
          <a:xfrm>
            <a:off x="4341578" y="6019484"/>
            <a:ext cx="874143" cy="3105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66310E60-A77C-415A-9901-F2312BBDEFFE}"/>
              </a:ext>
            </a:extLst>
          </p:cNvPr>
          <p:cNvSpPr/>
          <p:nvPr/>
        </p:nvSpPr>
        <p:spPr>
          <a:xfrm>
            <a:off x="5445759" y="6019484"/>
            <a:ext cx="874143" cy="310551"/>
          </a:xfrm>
          <a:prstGeom prst="rect">
            <a:avLst/>
          </a:prstGeom>
          <a:noFill/>
          <a:ln w="2857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8000"/>
              </a:solidFill>
            </a:endParaRPr>
          </a:p>
        </p:txBody>
      </p:sp>
    </p:spTree>
    <p:extLst>
      <p:ext uri="{BB962C8B-B14F-4D97-AF65-F5344CB8AC3E}">
        <p14:creationId xmlns:p14="http://schemas.microsoft.com/office/powerpoint/2010/main" val="326145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0C11338D-FE84-4C19-B0C6-556904AE3451}"/>
              </a:ext>
            </a:extLst>
          </p:cNvPr>
          <p:cNvPicPr>
            <a:picLocks noChangeAspect="1"/>
          </p:cNvPicPr>
          <p:nvPr/>
        </p:nvPicPr>
        <p:blipFill>
          <a:blip r:embed="rId2"/>
          <a:stretch>
            <a:fillRect/>
          </a:stretch>
        </p:blipFill>
        <p:spPr>
          <a:xfrm>
            <a:off x="787491" y="4453994"/>
            <a:ext cx="10717211" cy="1922531"/>
          </a:xfrm>
          <a:prstGeom prst="rect">
            <a:avLst/>
          </a:prstGeom>
          <a:ln>
            <a:solidFill>
              <a:schemeClr val="tx1"/>
            </a:solidFill>
          </a:ln>
        </p:spPr>
      </p:pic>
      <p:sp>
        <p:nvSpPr>
          <p:cNvPr id="7" name="矩形 6">
            <a:extLst>
              <a:ext uri="{FF2B5EF4-FFF2-40B4-BE49-F238E27FC236}">
                <a16:creationId xmlns:a16="http://schemas.microsoft.com/office/drawing/2014/main" id="{86CC1957-67F1-403B-8080-138730D92485}"/>
              </a:ext>
            </a:extLst>
          </p:cNvPr>
          <p:cNvSpPr/>
          <p:nvPr/>
        </p:nvSpPr>
        <p:spPr>
          <a:xfrm>
            <a:off x="3151132" y="6019484"/>
            <a:ext cx="874143" cy="3105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4A4AE9F-82E7-4246-8FDA-F001CAA5CC90}"/>
              </a:ext>
            </a:extLst>
          </p:cNvPr>
          <p:cNvSpPr/>
          <p:nvPr/>
        </p:nvSpPr>
        <p:spPr>
          <a:xfrm>
            <a:off x="1923500" y="5055079"/>
            <a:ext cx="1570198" cy="3911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6942D2BF-FD6F-41AB-BF17-75A83F3F4FEB}"/>
              </a:ext>
            </a:extLst>
          </p:cNvPr>
          <p:cNvPicPr>
            <a:picLocks noChangeAspect="1"/>
          </p:cNvPicPr>
          <p:nvPr/>
        </p:nvPicPr>
        <p:blipFill>
          <a:blip r:embed="rId3"/>
          <a:stretch>
            <a:fillRect/>
          </a:stretch>
        </p:blipFill>
        <p:spPr>
          <a:xfrm>
            <a:off x="2310059" y="527965"/>
            <a:ext cx="7421592" cy="3312842"/>
          </a:xfrm>
          <a:prstGeom prst="rect">
            <a:avLst/>
          </a:prstGeom>
          <a:ln>
            <a:solidFill>
              <a:schemeClr val="tx1"/>
            </a:solidFill>
          </a:ln>
        </p:spPr>
      </p:pic>
      <p:sp>
        <p:nvSpPr>
          <p:cNvPr id="15" name="矩形 14">
            <a:extLst>
              <a:ext uri="{FF2B5EF4-FFF2-40B4-BE49-F238E27FC236}">
                <a16:creationId xmlns:a16="http://schemas.microsoft.com/office/drawing/2014/main" id="{FF48F051-EC5B-42D7-AEAD-B0A444A47E6D}"/>
              </a:ext>
            </a:extLst>
          </p:cNvPr>
          <p:cNvSpPr/>
          <p:nvPr/>
        </p:nvSpPr>
        <p:spPr>
          <a:xfrm>
            <a:off x="2310059" y="3510951"/>
            <a:ext cx="2391337" cy="2981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0BA51B5-55E9-4B1F-B650-40493F49CBBB}"/>
              </a:ext>
            </a:extLst>
          </p:cNvPr>
          <p:cNvSpPr/>
          <p:nvPr/>
        </p:nvSpPr>
        <p:spPr>
          <a:xfrm>
            <a:off x="4341578" y="6019484"/>
            <a:ext cx="874143" cy="3105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30AEE96-20A0-4E1A-8715-66932519C799}"/>
              </a:ext>
            </a:extLst>
          </p:cNvPr>
          <p:cNvSpPr txBox="1"/>
          <p:nvPr/>
        </p:nvSpPr>
        <p:spPr>
          <a:xfrm>
            <a:off x="2559775" y="6425612"/>
            <a:ext cx="7072449" cy="400110"/>
          </a:xfrm>
          <a:prstGeom prst="rect">
            <a:avLst/>
          </a:prstGeom>
          <a:noFill/>
        </p:spPr>
        <p:txBody>
          <a:bodyPr wrap="none" rtlCol="0">
            <a:spAutoFit/>
          </a:bodyPr>
          <a:lstStyle/>
          <a:p>
            <a:r>
              <a:rPr lang="en-US" altLang="zh-CN" sz="2000" b="1" dirty="0" err="1">
                <a:solidFill>
                  <a:srgbClr val="FF0000"/>
                </a:solidFill>
              </a:rPr>
              <a:t>susan</a:t>
            </a:r>
            <a:r>
              <a:rPr lang="zh-CN" altLang="en-US" sz="2000" b="1" dirty="0">
                <a:solidFill>
                  <a:srgbClr val="FF0000"/>
                </a:solidFill>
              </a:rPr>
              <a:t>对象没有</a:t>
            </a:r>
            <a:r>
              <a:rPr lang="en-US" altLang="zh-CN" sz="2000" b="1" dirty="0">
                <a:solidFill>
                  <a:srgbClr val="FF0000"/>
                </a:solidFill>
              </a:rPr>
              <a:t>sex</a:t>
            </a:r>
            <a:r>
              <a:rPr lang="zh-CN" altLang="en-US" sz="2000" b="1" dirty="0">
                <a:solidFill>
                  <a:srgbClr val="FF0000"/>
                </a:solidFill>
              </a:rPr>
              <a:t>属性，可见对对象添加属性只属于对象自己</a:t>
            </a:r>
          </a:p>
        </p:txBody>
      </p:sp>
    </p:spTree>
    <p:extLst>
      <p:ext uri="{BB962C8B-B14F-4D97-AF65-F5344CB8AC3E}">
        <p14:creationId xmlns:p14="http://schemas.microsoft.com/office/powerpoint/2010/main" val="9274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8177D-9BFC-46D6-801F-4BF4035EADEA}"/>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74A671C1-B8F3-470A-8B9E-11D6A92ED7D4}"/>
              </a:ext>
            </a:extLst>
          </p:cNvPr>
          <p:cNvSpPr>
            <a:spLocks noGrp="1"/>
          </p:cNvSpPr>
          <p:nvPr>
            <p:ph idx="1"/>
          </p:nvPr>
        </p:nvSpPr>
        <p:spPr/>
        <p:txBody>
          <a:bodyPr/>
          <a:lstStyle/>
          <a:p>
            <a:r>
              <a:rPr lang="zh-CN" altLang="en-US" dirty="0"/>
              <a:t>属性的一些细节问题：</a:t>
            </a:r>
            <a:endParaRPr lang="en-US" altLang="zh-CN" dirty="0"/>
          </a:p>
          <a:p>
            <a:r>
              <a:rPr lang="zh-CN" altLang="en-US" dirty="0"/>
              <a:t>（</a:t>
            </a:r>
            <a:r>
              <a:rPr lang="en-US" altLang="zh-CN" dirty="0"/>
              <a:t>4</a:t>
            </a:r>
            <a:r>
              <a:rPr lang="zh-CN" altLang="en-US" dirty="0"/>
              <a:t>）</a:t>
            </a:r>
            <a:r>
              <a:rPr lang="en-US" altLang="zh-CN" dirty="0"/>
              <a:t>Python</a:t>
            </a:r>
            <a:r>
              <a:rPr lang="zh-CN" altLang="en-US" dirty="0"/>
              <a:t>还允许在</a:t>
            </a:r>
            <a:r>
              <a:rPr lang="zh-CN" altLang="en-US" dirty="0">
                <a:solidFill>
                  <a:srgbClr val="FF0000"/>
                </a:solidFill>
              </a:rPr>
              <a:t>调用过程</a:t>
            </a:r>
            <a:r>
              <a:rPr lang="zh-CN" altLang="en-US" dirty="0"/>
              <a:t>中，动态为类和对象添加成员（</a:t>
            </a:r>
            <a:r>
              <a:rPr lang="zh-CN" altLang="en-US" dirty="0">
                <a:solidFill>
                  <a:srgbClr val="FF0000"/>
                </a:solidFill>
              </a:rPr>
              <a:t>包括属性和方法</a:t>
            </a:r>
            <a:r>
              <a:rPr lang="zh-CN" altLang="en-US" dirty="0"/>
              <a:t>），比如，</a:t>
            </a:r>
            <a:r>
              <a:rPr lang="zh-CN" altLang="en-US" b="1" dirty="0">
                <a:solidFill>
                  <a:srgbClr val="008000"/>
                </a:solidFill>
              </a:rPr>
              <a:t>为对象或类添加成员函数</a:t>
            </a:r>
            <a:r>
              <a:rPr lang="zh-CN" altLang="en-US" dirty="0"/>
              <a:t>：</a:t>
            </a:r>
          </a:p>
        </p:txBody>
      </p:sp>
      <p:pic>
        <p:nvPicPr>
          <p:cNvPr id="6" name="图片 5">
            <a:extLst>
              <a:ext uri="{FF2B5EF4-FFF2-40B4-BE49-F238E27FC236}">
                <a16:creationId xmlns:a16="http://schemas.microsoft.com/office/drawing/2014/main" id="{0A967147-980A-4688-905B-6C88521B7F9C}"/>
              </a:ext>
            </a:extLst>
          </p:cNvPr>
          <p:cNvPicPr>
            <a:picLocks noChangeAspect="1"/>
          </p:cNvPicPr>
          <p:nvPr/>
        </p:nvPicPr>
        <p:blipFill>
          <a:blip r:embed="rId2"/>
          <a:stretch>
            <a:fillRect/>
          </a:stretch>
        </p:blipFill>
        <p:spPr>
          <a:xfrm>
            <a:off x="1908954" y="3429000"/>
            <a:ext cx="8374092" cy="3331299"/>
          </a:xfrm>
          <a:prstGeom prst="rect">
            <a:avLst/>
          </a:prstGeom>
          <a:ln>
            <a:solidFill>
              <a:schemeClr val="tx1"/>
            </a:solidFill>
          </a:ln>
        </p:spPr>
      </p:pic>
      <p:sp>
        <p:nvSpPr>
          <p:cNvPr id="7" name="矩形 6">
            <a:extLst>
              <a:ext uri="{FF2B5EF4-FFF2-40B4-BE49-F238E27FC236}">
                <a16:creationId xmlns:a16="http://schemas.microsoft.com/office/drawing/2014/main" id="{7BDF8393-0A5A-4446-A747-8AC5F84D6547}"/>
              </a:ext>
            </a:extLst>
          </p:cNvPr>
          <p:cNvSpPr/>
          <p:nvPr/>
        </p:nvSpPr>
        <p:spPr>
          <a:xfrm>
            <a:off x="1908954" y="5883214"/>
            <a:ext cx="5156080" cy="2501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对话气泡: 圆角矩形 7">
            <a:extLst>
              <a:ext uri="{FF2B5EF4-FFF2-40B4-BE49-F238E27FC236}">
                <a16:creationId xmlns:a16="http://schemas.microsoft.com/office/drawing/2014/main" id="{4434FE4D-B136-4D79-B60E-5DBF356D0F88}"/>
              </a:ext>
            </a:extLst>
          </p:cNvPr>
          <p:cNvSpPr/>
          <p:nvPr/>
        </p:nvSpPr>
        <p:spPr>
          <a:xfrm>
            <a:off x="5020574" y="6334548"/>
            <a:ext cx="1199071" cy="425751"/>
          </a:xfrm>
          <a:prstGeom prst="wedgeRoundRectCallout">
            <a:avLst>
              <a:gd name="adj1" fmla="val 13426"/>
              <a:gd name="adj2" fmla="val -833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待加函数</a:t>
            </a:r>
          </a:p>
        </p:txBody>
      </p:sp>
      <p:sp>
        <p:nvSpPr>
          <p:cNvPr id="10" name="对话气泡: 圆角矩形 9">
            <a:extLst>
              <a:ext uri="{FF2B5EF4-FFF2-40B4-BE49-F238E27FC236}">
                <a16:creationId xmlns:a16="http://schemas.microsoft.com/office/drawing/2014/main" id="{0DBA9D7E-0D28-48D8-88A8-B00B6BD44DA3}"/>
              </a:ext>
            </a:extLst>
          </p:cNvPr>
          <p:cNvSpPr/>
          <p:nvPr/>
        </p:nvSpPr>
        <p:spPr>
          <a:xfrm>
            <a:off x="6374921" y="6334548"/>
            <a:ext cx="1199071" cy="425751"/>
          </a:xfrm>
          <a:prstGeom prst="wedgeRoundRectCallout">
            <a:avLst>
              <a:gd name="adj1" fmla="val -17509"/>
              <a:gd name="adj2" fmla="val -854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添加对象</a:t>
            </a:r>
          </a:p>
        </p:txBody>
      </p:sp>
      <p:sp>
        <p:nvSpPr>
          <p:cNvPr id="11" name="对话气泡: 圆角矩形 10">
            <a:extLst>
              <a:ext uri="{FF2B5EF4-FFF2-40B4-BE49-F238E27FC236}">
                <a16:creationId xmlns:a16="http://schemas.microsoft.com/office/drawing/2014/main" id="{702240CF-4656-4A1B-BBA1-20624227B798}"/>
              </a:ext>
            </a:extLst>
          </p:cNvPr>
          <p:cNvSpPr/>
          <p:nvPr/>
        </p:nvSpPr>
        <p:spPr>
          <a:xfrm>
            <a:off x="424592" y="5795421"/>
            <a:ext cx="1199071" cy="425751"/>
          </a:xfrm>
          <a:prstGeom prst="wedgeRoundRectCallout">
            <a:avLst>
              <a:gd name="adj1" fmla="val 68822"/>
              <a:gd name="adj2" fmla="val 57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添加结果</a:t>
            </a:r>
          </a:p>
        </p:txBody>
      </p:sp>
      <p:sp>
        <p:nvSpPr>
          <p:cNvPr id="12" name="矩形 11">
            <a:extLst>
              <a:ext uri="{FF2B5EF4-FFF2-40B4-BE49-F238E27FC236}">
                <a16:creationId xmlns:a16="http://schemas.microsoft.com/office/drawing/2014/main" id="{B6EE6B73-7CC4-4021-A5C9-1C3DA743AC23}"/>
              </a:ext>
            </a:extLst>
          </p:cNvPr>
          <p:cNvSpPr/>
          <p:nvPr/>
        </p:nvSpPr>
        <p:spPr>
          <a:xfrm>
            <a:off x="1908954" y="3429000"/>
            <a:ext cx="1377710" cy="2501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B2CB1B80-C233-4726-A93C-79E3796ABB47}"/>
              </a:ext>
            </a:extLst>
          </p:cNvPr>
          <p:cNvSpPr/>
          <p:nvPr/>
        </p:nvSpPr>
        <p:spPr>
          <a:xfrm>
            <a:off x="5788325" y="5777498"/>
            <a:ext cx="862641" cy="88464"/>
          </a:xfrm>
          <a:custGeom>
            <a:avLst/>
            <a:gdLst>
              <a:gd name="connsiteX0" fmla="*/ 0 w 862641"/>
              <a:gd name="connsiteY0" fmla="*/ 172546 h 172546"/>
              <a:gd name="connsiteX1" fmla="*/ 422694 w 862641"/>
              <a:gd name="connsiteY1" fmla="*/ 18 h 172546"/>
              <a:gd name="connsiteX2" fmla="*/ 862641 w 862641"/>
              <a:gd name="connsiteY2" fmla="*/ 163920 h 172546"/>
            </a:gdLst>
            <a:ahLst/>
            <a:cxnLst>
              <a:cxn ang="0">
                <a:pos x="connsiteX0" y="connsiteY0"/>
              </a:cxn>
              <a:cxn ang="0">
                <a:pos x="connsiteX1" y="connsiteY1"/>
              </a:cxn>
              <a:cxn ang="0">
                <a:pos x="connsiteX2" y="connsiteY2"/>
              </a:cxn>
            </a:cxnLst>
            <a:rect l="l" t="t" r="r" b="b"/>
            <a:pathLst>
              <a:path w="862641" h="172546">
                <a:moveTo>
                  <a:pt x="0" y="172546"/>
                </a:moveTo>
                <a:cubicBezTo>
                  <a:pt x="139460" y="87001"/>
                  <a:pt x="278921" y="1456"/>
                  <a:pt x="422694" y="18"/>
                </a:cubicBezTo>
                <a:cubicBezTo>
                  <a:pt x="566467" y="-1420"/>
                  <a:pt x="714554" y="81250"/>
                  <a:pt x="862641" y="16392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89AA94D1-DD28-493E-AC82-DB02EC247C2E}"/>
              </a:ext>
            </a:extLst>
          </p:cNvPr>
          <p:cNvSpPr txBox="1"/>
          <p:nvPr/>
        </p:nvSpPr>
        <p:spPr>
          <a:xfrm>
            <a:off x="5816935" y="5442670"/>
            <a:ext cx="877163" cy="369332"/>
          </a:xfrm>
          <a:prstGeom prst="rect">
            <a:avLst/>
          </a:prstGeom>
          <a:noFill/>
        </p:spPr>
        <p:txBody>
          <a:bodyPr wrap="none" rtlCol="0">
            <a:spAutoFit/>
          </a:bodyPr>
          <a:lstStyle/>
          <a:p>
            <a:r>
              <a:rPr lang="zh-CN" altLang="en-US" b="1" dirty="0">
                <a:solidFill>
                  <a:srgbClr val="FF0000"/>
                </a:solidFill>
              </a:rPr>
              <a:t>添加到</a:t>
            </a:r>
          </a:p>
        </p:txBody>
      </p:sp>
    </p:spTree>
    <p:extLst>
      <p:ext uri="{BB962C8B-B14F-4D97-AF65-F5344CB8AC3E}">
        <p14:creationId xmlns:p14="http://schemas.microsoft.com/office/powerpoint/2010/main" val="89179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04E8ED4-EEF8-46AB-8BAC-3462DA95AC77}"/>
              </a:ext>
            </a:extLst>
          </p:cNvPr>
          <p:cNvPicPr>
            <a:picLocks noChangeAspect="1"/>
          </p:cNvPicPr>
          <p:nvPr/>
        </p:nvPicPr>
        <p:blipFill>
          <a:blip r:embed="rId2"/>
          <a:stretch>
            <a:fillRect/>
          </a:stretch>
        </p:blipFill>
        <p:spPr>
          <a:xfrm>
            <a:off x="624571" y="1053405"/>
            <a:ext cx="10942857" cy="1352381"/>
          </a:xfrm>
          <a:prstGeom prst="rect">
            <a:avLst/>
          </a:prstGeom>
          <a:ln>
            <a:solidFill>
              <a:schemeClr val="tx1"/>
            </a:solidFill>
          </a:ln>
        </p:spPr>
      </p:pic>
      <p:pic>
        <p:nvPicPr>
          <p:cNvPr id="9" name="图片 8">
            <a:extLst>
              <a:ext uri="{FF2B5EF4-FFF2-40B4-BE49-F238E27FC236}">
                <a16:creationId xmlns:a16="http://schemas.microsoft.com/office/drawing/2014/main" id="{D0218879-BDAA-428A-B6AB-D7A677937295}"/>
              </a:ext>
            </a:extLst>
          </p:cNvPr>
          <p:cNvPicPr>
            <a:picLocks noChangeAspect="1"/>
          </p:cNvPicPr>
          <p:nvPr/>
        </p:nvPicPr>
        <p:blipFill>
          <a:blip r:embed="rId3"/>
          <a:stretch>
            <a:fillRect/>
          </a:stretch>
        </p:blipFill>
        <p:spPr>
          <a:xfrm>
            <a:off x="615045" y="3011152"/>
            <a:ext cx="10952381" cy="1352381"/>
          </a:xfrm>
          <a:prstGeom prst="rect">
            <a:avLst/>
          </a:prstGeom>
          <a:ln>
            <a:solidFill>
              <a:schemeClr val="tx1"/>
            </a:solidFill>
          </a:ln>
        </p:spPr>
      </p:pic>
      <p:pic>
        <p:nvPicPr>
          <p:cNvPr id="11" name="图片 10">
            <a:extLst>
              <a:ext uri="{FF2B5EF4-FFF2-40B4-BE49-F238E27FC236}">
                <a16:creationId xmlns:a16="http://schemas.microsoft.com/office/drawing/2014/main" id="{44FECC5F-38A1-4086-969C-E6AB9DDF5DA3}"/>
              </a:ext>
            </a:extLst>
          </p:cNvPr>
          <p:cNvPicPr>
            <a:picLocks noChangeAspect="1"/>
          </p:cNvPicPr>
          <p:nvPr/>
        </p:nvPicPr>
        <p:blipFill>
          <a:blip r:embed="rId4"/>
          <a:stretch>
            <a:fillRect/>
          </a:stretch>
        </p:blipFill>
        <p:spPr>
          <a:xfrm>
            <a:off x="572189" y="4968900"/>
            <a:ext cx="11038095" cy="1371429"/>
          </a:xfrm>
          <a:prstGeom prst="rect">
            <a:avLst/>
          </a:prstGeom>
          <a:ln>
            <a:solidFill>
              <a:schemeClr val="tx1"/>
            </a:solidFill>
          </a:ln>
        </p:spPr>
      </p:pic>
      <p:sp>
        <p:nvSpPr>
          <p:cNvPr id="12" name="文本框 11">
            <a:extLst>
              <a:ext uri="{FF2B5EF4-FFF2-40B4-BE49-F238E27FC236}">
                <a16:creationId xmlns:a16="http://schemas.microsoft.com/office/drawing/2014/main" id="{4F0976CA-8914-4C3F-91C0-2E01F2E05681}"/>
              </a:ext>
            </a:extLst>
          </p:cNvPr>
          <p:cNvSpPr txBox="1"/>
          <p:nvPr/>
        </p:nvSpPr>
        <p:spPr>
          <a:xfrm>
            <a:off x="5418358" y="591740"/>
            <a:ext cx="1345753" cy="461665"/>
          </a:xfrm>
          <a:prstGeom prst="rect">
            <a:avLst/>
          </a:prstGeom>
          <a:noFill/>
        </p:spPr>
        <p:txBody>
          <a:bodyPr wrap="none" rtlCol="0">
            <a:spAutoFit/>
          </a:bodyPr>
          <a:lstStyle/>
          <a:p>
            <a:r>
              <a:rPr lang="en-US" altLang="zh-CN" sz="2400" b="1" dirty="0">
                <a:solidFill>
                  <a:srgbClr val="FF0000"/>
                </a:solidFill>
              </a:rPr>
              <a:t>Person</a:t>
            </a:r>
            <a:r>
              <a:rPr lang="zh-CN" altLang="en-US" sz="2400" b="1" dirty="0">
                <a:solidFill>
                  <a:srgbClr val="FF0000"/>
                </a:solidFill>
              </a:rPr>
              <a:t>类</a:t>
            </a:r>
          </a:p>
        </p:txBody>
      </p:sp>
      <p:sp>
        <p:nvSpPr>
          <p:cNvPr id="13" name="文本框 12">
            <a:extLst>
              <a:ext uri="{FF2B5EF4-FFF2-40B4-BE49-F238E27FC236}">
                <a16:creationId xmlns:a16="http://schemas.microsoft.com/office/drawing/2014/main" id="{C5237DBC-09B4-40FB-827B-2DA318F53400}"/>
              </a:ext>
            </a:extLst>
          </p:cNvPr>
          <p:cNvSpPr txBox="1"/>
          <p:nvPr/>
        </p:nvSpPr>
        <p:spPr>
          <a:xfrm>
            <a:off x="5373730" y="2549487"/>
            <a:ext cx="1435008" cy="461665"/>
          </a:xfrm>
          <a:prstGeom prst="rect">
            <a:avLst/>
          </a:prstGeom>
          <a:noFill/>
        </p:spPr>
        <p:txBody>
          <a:bodyPr wrap="none" rtlCol="0">
            <a:spAutoFit/>
          </a:bodyPr>
          <a:lstStyle/>
          <a:p>
            <a:r>
              <a:rPr lang="en-US" altLang="zh-CN" sz="2400" b="1" dirty="0">
                <a:solidFill>
                  <a:srgbClr val="FF0000"/>
                </a:solidFill>
              </a:rPr>
              <a:t>peter</a:t>
            </a:r>
            <a:r>
              <a:rPr lang="zh-CN" altLang="en-US" sz="2400" b="1" dirty="0">
                <a:solidFill>
                  <a:srgbClr val="FF0000"/>
                </a:solidFill>
              </a:rPr>
              <a:t>对象</a:t>
            </a:r>
          </a:p>
        </p:txBody>
      </p:sp>
      <p:sp>
        <p:nvSpPr>
          <p:cNvPr id="14" name="文本框 13">
            <a:extLst>
              <a:ext uri="{FF2B5EF4-FFF2-40B4-BE49-F238E27FC236}">
                <a16:creationId xmlns:a16="http://schemas.microsoft.com/office/drawing/2014/main" id="{E0BED658-EAEF-43DC-8AA2-96F91E7D1A54}"/>
              </a:ext>
            </a:extLst>
          </p:cNvPr>
          <p:cNvSpPr txBox="1"/>
          <p:nvPr/>
        </p:nvSpPr>
        <p:spPr>
          <a:xfrm>
            <a:off x="5373730" y="4507234"/>
            <a:ext cx="1552028" cy="461665"/>
          </a:xfrm>
          <a:prstGeom prst="rect">
            <a:avLst/>
          </a:prstGeom>
          <a:noFill/>
        </p:spPr>
        <p:txBody>
          <a:bodyPr wrap="none" rtlCol="0">
            <a:spAutoFit/>
          </a:bodyPr>
          <a:lstStyle/>
          <a:p>
            <a:r>
              <a:rPr lang="en-US" altLang="zh-CN" sz="2400" b="1" dirty="0" err="1">
                <a:solidFill>
                  <a:srgbClr val="FF0000"/>
                </a:solidFill>
              </a:rPr>
              <a:t>susan</a:t>
            </a:r>
            <a:r>
              <a:rPr lang="zh-CN" altLang="en-US" sz="2400" b="1" dirty="0">
                <a:solidFill>
                  <a:srgbClr val="FF0000"/>
                </a:solidFill>
              </a:rPr>
              <a:t>对象</a:t>
            </a:r>
          </a:p>
        </p:txBody>
      </p:sp>
      <p:sp>
        <p:nvSpPr>
          <p:cNvPr id="15" name="矩形 14">
            <a:extLst>
              <a:ext uri="{FF2B5EF4-FFF2-40B4-BE49-F238E27FC236}">
                <a16:creationId xmlns:a16="http://schemas.microsoft.com/office/drawing/2014/main" id="{DF169A46-5657-4E60-B5E8-8FEE35C6D623}"/>
              </a:ext>
            </a:extLst>
          </p:cNvPr>
          <p:cNvSpPr/>
          <p:nvPr/>
        </p:nvSpPr>
        <p:spPr>
          <a:xfrm>
            <a:off x="3899140" y="2104129"/>
            <a:ext cx="931652" cy="3016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1985FD67-66E2-41A7-9A6C-68A9E292D733}"/>
              </a:ext>
            </a:extLst>
          </p:cNvPr>
          <p:cNvSpPr/>
          <p:nvPr/>
        </p:nvSpPr>
        <p:spPr>
          <a:xfrm>
            <a:off x="4830792" y="4053723"/>
            <a:ext cx="931652" cy="3016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BDA1031-344F-4775-9D96-8CEBD0627932}"/>
              </a:ext>
            </a:extLst>
          </p:cNvPr>
          <p:cNvSpPr/>
          <p:nvPr/>
        </p:nvSpPr>
        <p:spPr>
          <a:xfrm>
            <a:off x="4830792" y="6038673"/>
            <a:ext cx="931652" cy="3016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9084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8177D-9BFC-46D6-801F-4BF4035EADEA}"/>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74A671C1-B8F3-470A-8B9E-11D6A92ED7D4}"/>
              </a:ext>
            </a:extLst>
          </p:cNvPr>
          <p:cNvSpPr>
            <a:spLocks noGrp="1"/>
          </p:cNvSpPr>
          <p:nvPr>
            <p:ph idx="1"/>
          </p:nvPr>
        </p:nvSpPr>
        <p:spPr/>
        <p:txBody>
          <a:bodyPr/>
          <a:lstStyle/>
          <a:p>
            <a:r>
              <a:rPr lang="zh-CN" altLang="en-US" dirty="0"/>
              <a:t>属性的一些细节问题：</a:t>
            </a:r>
            <a:endParaRPr lang="en-US" altLang="zh-CN" dirty="0"/>
          </a:p>
          <a:p>
            <a:r>
              <a:rPr lang="zh-CN" altLang="en-US" dirty="0"/>
              <a:t>（</a:t>
            </a:r>
            <a:r>
              <a:rPr lang="en-US" altLang="zh-CN" dirty="0"/>
              <a:t>4</a:t>
            </a:r>
            <a:r>
              <a:rPr lang="zh-CN" altLang="en-US" dirty="0"/>
              <a:t>）</a:t>
            </a:r>
            <a:r>
              <a:rPr lang="en-US" altLang="zh-CN" dirty="0"/>
              <a:t>Python</a:t>
            </a:r>
            <a:r>
              <a:rPr lang="zh-CN" altLang="en-US" dirty="0"/>
              <a:t>还允许在</a:t>
            </a:r>
            <a:r>
              <a:rPr lang="zh-CN" altLang="en-US" dirty="0">
                <a:solidFill>
                  <a:srgbClr val="FF0000"/>
                </a:solidFill>
              </a:rPr>
              <a:t>调用过程</a:t>
            </a:r>
            <a:r>
              <a:rPr lang="zh-CN" altLang="en-US" dirty="0"/>
              <a:t>中，动态为类和对象添加成员（</a:t>
            </a:r>
            <a:r>
              <a:rPr lang="zh-CN" altLang="en-US" dirty="0">
                <a:solidFill>
                  <a:srgbClr val="FF0000"/>
                </a:solidFill>
              </a:rPr>
              <a:t>包括属性和方法</a:t>
            </a:r>
            <a:r>
              <a:rPr lang="zh-CN" altLang="en-US" dirty="0"/>
              <a:t>），比如，</a:t>
            </a:r>
            <a:r>
              <a:rPr lang="zh-CN" altLang="en-US" b="1" dirty="0">
                <a:solidFill>
                  <a:srgbClr val="008000"/>
                </a:solidFill>
              </a:rPr>
              <a:t>为对象或类添加成员函数</a:t>
            </a:r>
            <a:r>
              <a:rPr lang="zh-CN" altLang="en-US" dirty="0"/>
              <a:t>：</a:t>
            </a:r>
          </a:p>
        </p:txBody>
      </p:sp>
      <p:pic>
        <p:nvPicPr>
          <p:cNvPr id="15" name="图片 14">
            <a:extLst>
              <a:ext uri="{FF2B5EF4-FFF2-40B4-BE49-F238E27FC236}">
                <a16:creationId xmlns:a16="http://schemas.microsoft.com/office/drawing/2014/main" id="{88AD5563-9CF4-4DEB-920C-0E7B0FEA9D68}"/>
              </a:ext>
            </a:extLst>
          </p:cNvPr>
          <p:cNvPicPr>
            <a:picLocks noChangeAspect="1"/>
          </p:cNvPicPr>
          <p:nvPr/>
        </p:nvPicPr>
        <p:blipFill>
          <a:blip r:embed="rId2"/>
          <a:stretch>
            <a:fillRect/>
          </a:stretch>
        </p:blipFill>
        <p:spPr>
          <a:xfrm>
            <a:off x="1853739" y="3429000"/>
            <a:ext cx="8484521" cy="3331299"/>
          </a:xfrm>
          <a:prstGeom prst="rect">
            <a:avLst/>
          </a:prstGeom>
          <a:ln>
            <a:solidFill>
              <a:schemeClr val="tx1"/>
            </a:solidFill>
          </a:ln>
        </p:spPr>
      </p:pic>
      <p:sp>
        <p:nvSpPr>
          <p:cNvPr id="7" name="矩形 6">
            <a:extLst>
              <a:ext uri="{FF2B5EF4-FFF2-40B4-BE49-F238E27FC236}">
                <a16:creationId xmlns:a16="http://schemas.microsoft.com/office/drawing/2014/main" id="{7BDF8393-0A5A-4446-A747-8AC5F84D6547}"/>
              </a:ext>
            </a:extLst>
          </p:cNvPr>
          <p:cNvSpPr/>
          <p:nvPr/>
        </p:nvSpPr>
        <p:spPr>
          <a:xfrm>
            <a:off x="1853739" y="5886879"/>
            <a:ext cx="4952503" cy="2501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3903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4F0976CA-8914-4C3F-91C0-2E01F2E05681}"/>
              </a:ext>
            </a:extLst>
          </p:cNvPr>
          <p:cNvSpPr txBox="1"/>
          <p:nvPr/>
        </p:nvSpPr>
        <p:spPr>
          <a:xfrm>
            <a:off x="5418358" y="591740"/>
            <a:ext cx="1345753" cy="461665"/>
          </a:xfrm>
          <a:prstGeom prst="rect">
            <a:avLst/>
          </a:prstGeom>
          <a:noFill/>
        </p:spPr>
        <p:txBody>
          <a:bodyPr wrap="none" rtlCol="0">
            <a:spAutoFit/>
          </a:bodyPr>
          <a:lstStyle/>
          <a:p>
            <a:r>
              <a:rPr lang="en-US" altLang="zh-CN" sz="2400" b="1" dirty="0">
                <a:solidFill>
                  <a:srgbClr val="FF0000"/>
                </a:solidFill>
              </a:rPr>
              <a:t>Person</a:t>
            </a:r>
            <a:r>
              <a:rPr lang="zh-CN" altLang="en-US" sz="2400" b="1" dirty="0">
                <a:solidFill>
                  <a:srgbClr val="FF0000"/>
                </a:solidFill>
              </a:rPr>
              <a:t>类</a:t>
            </a:r>
          </a:p>
        </p:txBody>
      </p:sp>
      <p:sp>
        <p:nvSpPr>
          <p:cNvPr id="13" name="文本框 12">
            <a:extLst>
              <a:ext uri="{FF2B5EF4-FFF2-40B4-BE49-F238E27FC236}">
                <a16:creationId xmlns:a16="http://schemas.microsoft.com/office/drawing/2014/main" id="{C5237DBC-09B4-40FB-827B-2DA318F53400}"/>
              </a:ext>
            </a:extLst>
          </p:cNvPr>
          <p:cNvSpPr txBox="1"/>
          <p:nvPr/>
        </p:nvSpPr>
        <p:spPr>
          <a:xfrm>
            <a:off x="5373730" y="2549487"/>
            <a:ext cx="1435008" cy="461665"/>
          </a:xfrm>
          <a:prstGeom prst="rect">
            <a:avLst/>
          </a:prstGeom>
          <a:noFill/>
        </p:spPr>
        <p:txBody>
          <a:bodyPr wrap="none" rtlCol="0">
            <a:spAutoFit/>
          </a:bodyPr>
          <a:lstStyle/>
          <a:p>
            <a:r>
              <a:rPr lang="en-US" altLang="zh-CN" sz="2400" b="1" dirty="0">
                <a:solidFill>
                  <a:srgbClr val="FF0000"/>
                </a:solidFill>
              </a:rPr>
              <a:t>peter</a:t>
            </a:r>
            <a:r>
              <a:rPr lang="zh-CN" altLang="en-US" sz="2400" b="1" dirty="0">
                <a:solidFill>
                  <a:srgbClr val="FF0000"/>
                </a:solidFill>
              </a:rPr>
              <a:t>对象</a:t>
            </a:r>
          </a:p>
        </p:txBody>
      </p:sp>
      <p:sp>
        <p:nvSpPr>
          <p:cNvPr id="14" name="文本框 13">
            <a:extLst>
              <a:ext uri="{FF2B5EF4-FFF2-40B4-BE49-F238E27FC236}">
                <a16:creationId xmlns:a16="http://schemas.microsoft.com/office/drawing/2014/main" id="{E0BED658-EAEF-43DC-8AA2-96F91E7D1A54}"/>
              </a:ext>
            </a:extLst>
          </p:cNvPr>
          <p:cNvSpPr txBox="1"/>
          <p:nvPr/>
        </p:nvSpPr>
        <p:spPr>
          <a:xfrm>
            <a:off x="5373730" y="4507234"/>
            <a:ext cx="1552028" cy="461665"/>
          </a:xfrm>
          <a:prstGeom prst="rect">
            <a:avLst/>
          </a:prstGeom>
          <a:noFill/>
        </p:spPr>
        <p:txBody>
          <a:bodyPr wrap="none" rtlCol="0">
            <a:spAutoFit/>
          </a:bodyPr>
          <a:lstStyle/>
          <a:p>
            <a:r>
              <a:rPr lang="en-US" altLang="zh-CN" sz="2400" b="1" dirty="0" err="1">
                <a:solidFill>
                  <a:srgbClr val="FF0000"/>
                </a:solidFill>
              </a:rPr>
              <a:t>susan</a:t>
            </a:r>
            <a:r>
              <a:rPr lang="zh-CN" altLang="en-US" sz="2400" b="1" dirty="0">
                <a:solidFill>
                  <a:srgbClr val="FF0000"/>
                </a:solidFill>
              </a:rPr>
              <a:t>对象</a:t>
            </a:r>
          </a:p>
        </p:txBody>
      </p:sp>
      <p:pic>
        <p:nvPicPr>
          <p:cNvPr id="18" name="图片 17">
            <a:extLst>
              <a:ext uri="{FF2B5EF4-FFF2-40B4-BE49-F238E27FC236}">
                <a16:creationId xmlns:a16="http://schemas.microsoft.com/office/drawing/2014/main" id="{57597E81-CC99-4CF7-97DA-1D00555065D3}"/>
              </a:ext>
            </a:extLst>
          </p:cNvPr>
          <p:cNvPicPr>
            <a:picLocks noChangeAspect="1"/>
          </p:cNvPicPr>
          <p:nvPr/>
        </p:nvPicPr>
        <p:blipFill>
          <a:blip r:embed="rId2"/>
          <a:stretch>
            <a:fillRect/>
          </a:stretch>
        </p:blipFill>
        <p:spPr>
          <a:xfrm>
            <a:off x="615045" y="1053404"/>
            <a:ext cx="11000000" cy="1352381"/>
          </a:xfrm>
          <a:prstGeom prst="rect">
            <a:avLst/>
          </a:prstGeom>
          <a:ln>
            <a:solidFill>
              <a:schemeClr val="tx1"/>
            </a:solidFill>
          </a:ln>
        </p:spPr>
      </p:pic>
      <p:pic>
        <p:nvPicPr>
          <p:cNvPr id="19" name="图片 18">
            <a:extLst>
              <a:ext uri="{FF2B5EF4-FFF2-40B4-BE49-F238E27FC236}">
                <a16:creationId xmlns:a16="http://schemas.microsoft.com/office/drawing/2014/main" id="{E4446C16-4EBB-4BC5-9566-82696E326311}"/>
              </a:ext>
            </a:extLst>
          </p:cNvPr>
          <p:cNvPicPr>
            <a:picLocks noChangeAspect="1"/>
          </p:cNvPicPr>
          <p:nvPr/>
        </p:nvPicPr>
        <p:blipFill>
          <a:blip r:embed="rId3"/>
          <a:stretch>
            <a:fillRect/>
          </a:stretch>
        </p:blipFill>
        <p:spPr>
          <a:xfrm>
            <a:off x="615045" y="3011151"/>
            <a:ext cx="10971428" cy="1371429"/>
          </a:xfrm>
          <a:prstGeom prst="rect">
            <a:avLst/>
          </a:prstGeom>
          <a:ln>
            <a:solidFill>
              <a:schemeClr val="tx1"/>
            </a:solidFill>
          </a:ln>
        </p:spPr>
      </p:pic>
      <p:sp>
        <p:nvSpPr>
          <p:cNvPr id="16" name="矩形 15">
            <a:extLst>
              <a:ext uri="{FF2B5EF4-FFF2-40B4-BE49-F238E27FC236}">
                <a16:creationId xmlns:a16="http://schemas.microsoft.com/office/drawing/2014/main" id="{1985FD67-66E2-41A7-9A6C-68A9E292D733}"/>
              </a:ext>
            </a:extLst>
          </p:cNvPr>
          <p:cNvSpPr/>
          <p:nvPr/>
        </p:nvSpPr>
        <p:spPr>
          <a:xfrm>
            <a:off x="4830792" y="4053723"/>
            <a:ext cx="931652" cy="3016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54D03A36-9F19-4854-BF81-A1CEB150ACDE}"/>
              </a:ext>
            </a:extLst>
          </p:cNvPr>
          <p:cNvPicPr>
            <a:picLocks noChangeAspect="1"/>
          </p:cNvPicPr>
          <p:nvPr/>
        </p:nvPicPr>
        <p:blipFill>
          <a:blip r:embed="rId4"/>
          <a:stretch>
            <a:fillRect/>
          </a:stretch>
        </p:blipFill>
        <p:spPr>
          <a:xfrm>
            <a:off x="615045" y="4973661"/>
            <a:ext cx="10971428" cy="1361905"/>
          </a:xfrm>
          <a:prstGeom prst="rect">
            <a:avLst/>
          </a:prstGeom>
          <a:ln>
            <a:solidFill>
              <a:schemeClr val="tx1"/>
            </a:solidFill>
          </a:ln>
        </p:spPr>
      </p:pic>
      <p:sp>
        <p:nvSpPr>
          <p:cNvPr id="10" name="对话气泡: 圆角矩形 9">
            <a:extLst>
              <a:ext uri="{FF2B5EF4-FFF2-40B4-BE49-F238E27FC236}">
                <a16:creationId xmlns:a16="http://schemas.microsoft.com/office/drawing/2014/main" id="{6D6AFD85-6523-466C-8E9C-2AB05F7B0CF0}"/>
              </a:ext>
            </a:extLst>
          </p:cNvPr>
          <p:cNvSpPr/>
          <p:nvPr/>
        </p:nvSpPr>
        <p:spPr>
          <a:xfrm>
            <a:off x="6808738" y="4204551"/>
            <a:ext cx="2387020" cy="461665"/>
          </a:xfrm>
          <a:prstGeom prst="wedgeRoundRectCallout">
            <a:avLst>
              <a:gd name="adj1" fmla="val -84207"/>
              <a:gd name="adj2" fmla="val -421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只有</a:t>
            </a:r>
            <a:r>
              <a:rPr lang="en-US" altLang="zh-CN" dirty="0"/>
              <a:t>peter</a:t>
            </a:r>
            <a:r>
              <a:rPr lang="zh-CN" altLang="en-US" dirty="0"/>
              <a:t>添加了函数</a:t>
            </a:r>
          </a:p>
        </p:txBody>
      </p:sp>
    </p:spTree>
    <p:extLst>
      <p:ext uri="{BB962C8B-B14F-4D97-AF65-F5344CB8AC3E}">
        <p14:creationId xmlns:p14="http://schemas.microsoft.com/office/powerpoint/2010/main" val="1074011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8177D-9BFC-46D6-801F-4BF4035EADEA}"/>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74A671C1-B8F3-470A-8B9E-11D6A92ED7D4}"/>
              </a:ext>
            </a:extLst>
          </p:cNvPr>
          <p:cNvSpPr>
            <a:spLocks noGrp="1"/>
          </p:cNvSpPr>
          <p:nvPr>
            <p:ph idx="1"/>
          </p:nvPr>
        </p:nvSpPr>
        <p:spPr/>
        <p:txBody>
          <a:bodyPr/>
          <a:lstStyle/>
          <a:p>
            <a:r>
              <a:rPr lang="zh-CN" altLang="en-US" dirty="0"/>
              <a:t>属性的一些细节问题：</a:t>
            </a:r>
            <a:endParaRPr lang="en-US" altLang="zh-CN" dirty="0"/>
          </a:p>
          <a:p>
            <a:r>
              <a:rPr lang="zh-CN" altLang="en-US" dirty="0"/>
              <a:t>（</a:t>
            </a:r>
            <a:r>
              <a:rPr lang="en-US" altLang="zh-CN" dirty="0"/>
              <a:t>4</a:t>
            </a:r>
            <a:r>
              <a:rPr lang="zh-CN" altLang="en-US" dirty="0"/>
              <a:t>）</a:t>
            </a:r>
            <a:r>
              <a:rPr lang="en-US" altLang="zh-CN" dirty="0"/>
              <a:t>Python</a:t>
            </a:r>
            <a:r>
              <a:rPr lang="zh-CN" altLang="en-US" dirty="0"/>
              <a:t>还允许在</a:t>
            </a:r>
            <a:r>
              <a:rPr lang="zh-CN" altLang="en-US" dirty="0">
                <a:solidFill>
                  <a:srgbClr val="FF0000"/>
                </a:solidFill>
              </a:rPr>
              <a:t>调用过程</a:t>
            </a:r>
            <a:r>
              <a:rPr lang="zh-CN" altLang="en-US" dirty="0"/>
              <a:t>中，动态为类和对象添加成员（</a:t>
            </a:r>
            <a:r>
              <a:rPr lang="zh-CN" altLang="en-US" dirty="0">
                <a:solidFill>
                  <a:srgbClr val="FF0000"/>
                </a:solidFill>
              </a:rPr>
              <a:t>包括属性和方法</a:t>
            </a:r>
            <a:r>
              <a:rPr lang="zh-CN" altLang="en-US" dirty="0"/>
              <a:t>）</a:t>
            </a:r>
            <a:endParaRPr lang="en-US" altLang="zh-CN" dirty="0"/>
          </a:p>
          <a:p>
            <a:endParaRPr lang="en-US" altLang="zh-CN" dirty="0"/>
          </a:p>
          <a:p>
            <a:r>
              <a:rPr lang="zh-CN" altLang="en-US" dirty="0">
                <a:solidFill>
                  <a:srgbClr val="FF0000"/>
                </a:solidFill>
              </a:rPr>
              <a:t>这种动态添加成员的</a:t>
            </a:r>
            <a:r>
              <a:rPr lang="zh-CN" altLang="en-US">
                <a:solidFill>
                  <a:srgbClr val="FF0000"/>
                </a:solidFill>
              </a:rPr>
              <a:t>方式，虽然增加</a:t>
            </a:r>
            <a:r>
              <a:rPr lang="zh-CN" altLang="en-US" dirty="0">
                <a:solidFill>
                  <a:srgbClr val="FF0000"/>
                </a:solidFill>
              </a:rPr>
              <a:t>灵活性</a:t>
            </a:r>
            <a:r>
              <a:rPr lang="zh-CN" altLang="en-US">
                <a:solidFill>
                  <a:srgbClr val="FF0000"/>
                </a:solidFill>
              </a:rPr>
              <a:t>，但使</a:t>
            </a:r>
            <a:r>
              <a:rPr lang="zh-CN" altLang="en-US" dirty="0">
                <a:solidFill>
                  <a:srgbClr val="FF0000"/>
                </a:solidFill>
              </a:rPr>
              <a:t>代码结构混乱。除非设计者有意，或比较清楚结构，否则这种随意添加成员的做法容易弄巧成拙</a:t>
            </a:r>
          </a:p>
        </p:txBody>
      </p:sp>
    </p:spTree>
    <p:extLst>
      <p:ext uri="{BB962C8B-B14F-4D97-AF65-F5344CB8AC3E}">
        <p14:creationId xmlns:p14="http://schemas.microsoft.com/office/powerpoint/2010/main" val="3834593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630948-30B9-443F-B0A8-72DD0BCA03CF}"/>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BB0DA7CC-57FC-4579-846E-04130E7E9F18}"/>
              </a:ext>
            </a:extLst>
          </p:cNvPr>
          <p:cNvSpPr>
            <a:spLocks noGrp="1"/>
          </p:cNvSpPr>
          <p:nvPr>
            <p:ph idx="1"/>
          </p:nvPr>
        </p:nvSpPr>
        <p:spPr/>
        <p:txBody>
          <a:bodyPr/>
          <a:lstStyle/>
          <a:p>
            <a:r>
              <a:rPr lang="en-US" altLang="zh-CN" dirty="0"/>
              <a:t>5</a:t>
            </a:r>
            <a:r>
              <a:rPr lang="zh-CN" altLang="en-US" dirty="0"/>
              <a:t>、私有成员与公有成员</a:t>
            </a:r>
            <a:endParaRPr lang="en-US" altLang="zh-CN" dirty="0"/>
          </a:p>
          <a:p>
            <a:r>
              <a:rPr lang="zh-CN" altLang="en-US" dirty="0"/>
              <a:t>在定义类的属性时，如果属性名以两个下划线“</a:t>
            </a:r>
            <a:r>
              <a:rPr lang="en-US" altLang="zh-CN" dirty="0"/>
              <a:t>_ _”</a:t>
            </a:r>
            <a:r>
              <a:rPr lang="zh-CN" altLang="en-US" dirty="0"/>
              <a:t>开头则表示是私有属性，否则是公有属性。比如：</a:t>
            </a:r>
            <a:endParaRPr lang="en-US" altLang="zh-CN" dirty="0"/>
          </a:p>
          <a:p>
            <a:r>
              <a:rPr lang="en-US" altLang="zh-CN" dirty="0"/>
              <a:t>    </a:t>
            </a:r>
            <a:endParaRPr lang="zh-CN" altLang="en-US" dirty="0"/>
          </a:p>
          <a:p>
            <a:endParaRPr lang="zh-CN" altLang="en-US" dirty="0"/>
          </a:p>
        </p:txBody>
      </p:sp>
      <p:pic>
        <p:nvPicPr>
          <p:cNvPr id="5" name="图片 4">
            <a:extLst>
              <a:ext uri="{FF2B5EF4-FFF2-40B4-BE49-F238E27FC236}">
                <a16:creationId xmlns:a16="http://schemas.microsoft.com/office/drawing/2014/main" id="{A119596F-1993-4833-9076-CBDF9FE8CAD5}"/>
              </a:ext>
            </a:extLst>
          </p:cNvPr>
          <p:cNvPicPr>
            <a:picLocks noChangeAspect="1"/>
          </p:cNvPicPr>
          <p:nvPr/>
        </p:nvPicPr>
        <p:blipFill>
          <a:blip r:embed="rId2"/>
          <a:stretch>
            <a:fillRect/>
          </a:stretch>
        </p:blipFill>
        <p:spPr>
          <a:xfrm>
            <a:off x="3052762" y="3486150"/>
            <a:ext cx="6086475" cy="3371850"/>
          </a:xfrm>
          <a:prstGeom prst="rect">
            <a:avLst/>
          </a:prstGeom>
          <a:ln>
            <a:solidFill>
              <a:schemeClr val="tx1"/>
            </a:solidFill>
          </a:ln>
        </p:spPr>
      </p:pic>
    </p:spTree>
    <p:extLst>
      <p:ext uri="{BB962C8B-B14F-4D97-AF65-F5344CB8AC3E}">
        <p14:creationId xmlns:p14="http://schemas.microsoft.com/office/powerpoint/2010/main" val="3884083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630948-30B9-443F-B0A8-72DD0BCA03CF}"/>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BB0DA7CC-57FC-4579-846E-04130E7E9F18}"/>
              </a:ext>
            </a:extLst>
          </p:cNvPr>
          <p:cNvSpPr>
            <a:spLocks noGrp="1"/>
          </p:cNvSpPr>
          <p:nvPr>
            <p:ph idx="1"/>
          </p:nvPr>
        </p:nvSpPr>
        <p:spPr/>
        <p:txBody>
          <a:bodyPr>
            <a:noAutofit/>
          </a:bodyPr>
          <a:lstStyle/>
          <a:p>
            <a:r>
              <a:rPr lang="en-US" altLang="zh-CN" dirty="0"/>
              <a:t>5</a:t>
            </a:r>
            <a:r>
              <a:rPr lang="zh-CN" altLang="en-US" dirty="0"/>
              <a:t>、私有成员与公有成员</a:t>
            </a:r>
            <a:endParaRPr lang="en-US" altLang="zh-CN" dirty="0"/>
          </a:p>
          <a:p>
            <a:r>
              <a:rPr lang="zh-CN" altLang="en-US" dirty="0"/>
              <a:t>一般而言，私有属性在类的外部不能直接访问，需通过</a:t>
            </a:r>
            <a:r>
              <a:rPr lang="zh-CN" altLang="en-US" dirty="0">
                <a:solidFill>
                  <a:srgbClr val="FF0000"/>
                </a:solidFill>
              </a:rPr>
              <a:t>调用对象的公有成员方法</a:t>
            </a:r>
            <a:r>
              <a:rPr lang="zh-CN" altLang="en-US" dirty="0"/>
              <a:t>来访问</a:t>
            </a:r>
            <a:endParaRPr lang="en-US" altLang="zh-CN" dirty="0"/>
          </a:p>
          <a:p>
            <a:r>
              <a:rPr lang="zh-CN" altLang="en-US" dirty="0"/>
              <a:t>但</a:t>
            </a:r>
            <a:r>
              <a:rPr lang="en-US" altLang="zh-CN" dirty="0"/>
              <a:t>Python</a:t>
            </a:r>
            <a:r>
              <a:rPr lang="zh-CN" altLang="en-US" dirty="0"/>
              <a:t>提供了访问私有属性的特殊方式，可用于程序的测试和调试。基本语法如下：</a:t>
            </a:r>
            <a:endParaRPr lang="en-US" altLang="zh-CN" dirty="0"/>
          </a:p>
          <a:p>
            <a:pPr algn="ctr"/>
            <a:r>
              <a:rPr lang="zh-CN" altLang="en-US" dirty="0">
                <a:solidFill>
                  <a:srgbClr val="008000"/>
                </a:solidFill>
              </a:rPr>
              <a:t>对象名</a:t>
            </a:r>
            <a:r>
              <a:rPr lang="en-US" altLang="zh-CN" dirty="0"/>
              <a:t>.</a:t>
            </a:r>
            <a:r>
              <a:rPr lang="en-US" altLang="zh-CN" sz="2800" b="1" dirty="0">
                <a:solidFill>
                  <a:srgbClr val="FF0000"/>
                </a:solidFill>
              </a:rPr>
              <a:t>_</a:t>
            </a:r>
            <a:r>
              <a:rPr lang="zh-CN" altLang="en-US" dirty="0">
                <a:solidFill>
                  <a:srgbClr val="0070C0"/>
                </a:solidFill>
              </a:rPr>
              <a:t>类名</a:t>
            </a:r>
            <a:r>
              <a:rPr lang="en-US" altLang="zh-CN" sz="2800" b="1" dirty="0">
                <a:solidFill>
                  <a:srgbClr val="FF0000"/>
                </a:solidFill>
              </a:rPr>
              <a:t>+</a:t>
            </a:r>
            <a:r>
              <a:rPr lang="zh-CN" altLang="en-US" dirty="0">
                <a:solidFill>
                  <a:srgbClr val="7030A0"/>
                </a:solidFill>
              </a:rPr>
              <a:t>私有成员</a:t>
            </a:r>
            <a:endParaRPr lang="en-US" altLang="zh-CN" dirty="0">
              <a:solidFill>
                <a:srgbClr val="7030A0"/>
              </a:solidFill>
            </a:endParaRPr>
          </a:p>
          <a:p>
            <a:r>
              <a:rPr lang="zh-CN" altLang="en-US" dirty="0"/>
              <a:t>比如：</a:t>
            </a:r>
            <a:endParaRPr lang="en-US" altLang="zh-CN" dirty="0"/>
          </a:p>
          <a:p>
            <a:r>
              <a:rPr lang="en-US" altLang="zh-CN" dirty="0"/>
              <a:t>peter = Person(“peter”, 175)</a:t>
            </a:r>
          </a:p>
          <a:p>
            <a:r>
              <a:rPr lang="en-US" altLang="zh-CN" dirty="0"/>
              <a:t>print(</a:t>
            </a:r>
            <a:r>
              <a:rPr lang="en-US" altLang="zh-CN" dirty="0" err="1">
                <a:solidFill>
                  <a:srgbClr val="008000"/>
                </a:solidFill>
              </a:rPr>
              <a:t>peter</a:t>
            </a:r>
            <a:r>
              <a:rPr lang="en-US" altLang="zh-CN" dirty="0" err="1"/>
              <a:t>.</a:t>
            </a:r>
            <a:r>
              <a:rPr lang="en-US" altLang="zh-CN" dirty="0" err="1">
                <a:solidFill>
                  <a:srgbClr val="0070C0"/>
                </a:solidFill>
              </a:rPr>
              <a:t>_Person</a:t>
            </a:r>
            <a:r>
              <a:rPr lang="en-US" altLang="zh-CN" dirty="0" err="1">
                <a:solidFill>
                  <a:srgbClr val="7030A0"/>
                </a:solidFill>
              </a:rPr>
              <a:t>__name</a:t>
            </a:r>
            <a:r>
              <a:rPr lang="en-US" altLang="zh-CN" dirty="0"/>
              <a:t>)	</a:t>
            </a:r>
            <a:r>
              <a:rPr lang="en-US" altLang="zh-CN" dirty="0">
                <a:solidFill>
                  <a:srgbClr val="FF0000"/>
                </a:solidFill>
              </a:rPr>
              <a:t>#</a:t>
            </a:r>
            <a:r>
              <a:rPr lang="zh-CN" altLang="en-US" dirty="0">
                <a:solidFill>
                  <a:srgbClr val="FF0000"/>
                </a:solidFill>
              </a:rPr>
              <a:t>访问了私有实例属性</a:t>
            </a:r>
          </a:p>
          <a:p>
            <a:r>
              <a:rPr lang="en-US" altLang="zh-CN" dirty="0"/>
              <a:t>print(</a:t>
            </a:r>
            <a:r>
              <a:rPr lang="en-US" altLang="zh-CN" dirty="0" err="1">
                <a:solidFill>
                  <a:srgbClr val="008000"/>
                </a:solidFill>
              </a:rPr>
              <a:t>Person.</a:t>
            </a:r>
            <a:r>
              <a:rPr lang="en-US" altLang="zh-CN" dirty="0" err="1">
                <a:solidFill>
                  <a:srgbClr val="0070C0"/>
                </a:solidFill>
              </a:rPr>
              <a:t>_Person</a:t>
            </a:r>
            <a:r>
              <a:rPr lang="en-US" altLang="zh-CN" dirty="0" err="1">
                <a:solidFill>
                  <a:srgbClr val="7030A0"/>
                </a:solidFill>
              </a:rPr>
              <a:t>__sex</a:t>
            </a:r>
            <a:r>
              <a:rPr lang="en-US" altLang="zh-CN" dirty="0"/>
              <a:t>)		</a:t>
            </a:r>
            <a:r>
              <a:rPr lang="en-US" altLang="zh-CN" dirty="0">
                <a:solidFill>
                  <a:srgbClr val="FF0000"/>
                </a:solidFill>
              </a:rPr>
              <a:t>#</a:t>
            </a:r>
            <a:r>
              <a:rPr lang="zh-CN" altLang="en-US" dirty="0">
                <a:solidFill>
                  <a:srgbClr val="FF0000"/>
                </a:solidFill>
              </a:rPr>
              <a:t>访问了私有类属性</a:t>
            </a:r>
          </a:p>
        </p:txBody>
      </p:sp>
      <p:pic>
        <p:nvPicPr>
          <p:cNvPr id="6" name="图片 5">
            <a:extLst>
              <a:ext uri="{FF2B5EF4-FFF2-40B4-BE49-F238E27FC236}">
                <a16:creationId xmlns:a16="http://schemas.microsoft.com/office/drawing/2014/main" id="{683DE8A4-FF7A-4700-A0CD-759D864371BC}"/>
              </a:ext>
            </a:extLst>
          </p:cNvPr>
          <p:cNvPicPr>
            <a:picLocks noChangeAspect="1"/>
          </p:cNvPicPr>
          <p:nvPr/>
        </p:nvPicPr>
        <p:blipFill rotWithShape="1">
          <a:blip r:embed="rId2"/>
          <a:srcRect b="43793"/>
          <a:stretch/>
        </p:blipFill>
        <p:spPr>
          <a:xfrm>
            <a:off x="5388189" y="290198"/>
            <a:ext cx="6086475" cy="1895218"/>
          </a:xfrm>
          <a:prstGeom prst="rect">
            <a:avLst/>
          </a:prstGeom>
          <a:ln>
            <a:solidFill>
              <a:schemeClr val="tx1"/>
            </a:solidFill>
          </a:ln>
        </p:spPr>
      </p:pic>
      <p:sp>
        <p:nvSpPr>
          <p:cNvPr id="4" name="对话气泡: 圆角矩形 3">
            <a:extLst>
              <a:ext uri="{FF2B5EF4-FFF2-40B4-BE49-F238E27FC236}">
                <a16:creationId xmlns:a16="http://schemas.microsoft.com/office/drawing/2014/main" id="{2D2A5F26-3B82-4FA9-9FA0-1A7425F14C0A}"/>
              </a:ext>
            </a:extLst>
          </p:cNvPr>
          <p:cNvSpPr/>
          <p:nvPr/>
        </p:nvSpPr>
        <p:spPr>
          <a:xfrm>
            <a:off x="6240162" y="4917989"/>
            <a:ext cx="1742303" cy="741405"/>
          </a:xfrm>
          <a:prstGeom prst="wedgeRoundRectCallout">
            <a:avLst>
              <a:gd name="adj1" fmla="val -49911"/>
              <a:gd name="adj2" fmla="val -778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表示连续，不是</a:t>
            </a:r>
            <a:r>
              <a:rPr lang="en-US" altLang="zh-CN" sz="2400" dirty="0"/>
              <a:t>+</a:t>
            </a:r>
            <a:r>
              <a:rPr lang="zh-CN" altLang="en-US" sz="2400" dirty="0"/>
              <a:t>号</a:t>
            </a:r>
          </a:p>
        </p:txBody>
      </p:sp>
      <p:sp>
        <p:nvSpPr>
          <p:cNvPr id="8" name="文本框 7">
            <a:extLst>
              <a:ext uri="{FF2B5EF4-FFF2-40B4-BE49-F238E27FC236}">
                <a16:creationId xmlns:a16="http://schemas.microsoft.com/office/drawing/2014/main" id="{69894EBE-A4BC-48EB-AFC6-D65BC1583BA3}"/>
              </a:ext>
            </a:extLst>
          </p:cNvPr>
          <p:cNvSpPr txBox="1"/>
          <p:nvPr/>
        </p:nvSpPr>
        <p:spPr>
          <a:xfrm>
            <a:off x="8946292" y="4672585"/>
            <a:ext cx="2676653" cy="1200329"/>
          </a:xfrm>
          <a:prstGeom prst="rect">
            <a:avLst/>
          </a:prstGeom>
          <a:solidFill>
            <a:srgbClr val="FFFF00"/>
          </a:solidFill>
          <a:ln>
            <a:solidFill>
              <a:srgbClr val="FF0000"/>
            </a:solidFill>
          </a:ln>
        </p:spPr>
        <p:txBody>
          <a:bodyPr wrap="square">
            <a:spAutoFit/>
          </a:bodyPr>
          <a:lstStyle/>
          <a:p>
            <a:r>
              <a:rPr lang="en-US" altLang="zh-CN" sz="2400" b="1" dirty="0">
                <a:solidFill>
                  <a:srgbClr val="C00000"/>
                </a:solidFill>
                <a:latin typeface="Times New Roman" panose="02020603050405020304" pitchFamily="18" charset="0"/>
                <a:ea typeface="楷体" panose="02010609060101010101" pitchFamily="49" charset="-122"/>
              </a:rPr>
              <a:t>Python</a:t>
            </a:r>
            <a:r>
              <a:rPr lang="zh-CN" altLang="zh-CN" sz="2400" b="1" dirty="0">
                <a:solidFill>
                  <a:srgbClr val="C00000"/>
                </a:solidFill>
                <a:latin typeface="Times New Roman" panose="02020603050405020304" pitchFamily="18" charset="0"/>
                <a:ea typeface="楷体" panose="02010609060101010101" pitchFamily="49" charset="-122"/>
              </a:rPr>
              <a:t>并没有对私有成员提供严格的访问保护机制</a:t>
            </a:r>
            <a:endParaRPr lang="zh-CN" altLang="en-US" sz="2400" dirty="0"/>
          </a:p>
        </p:txBody>
      </p:sp>
    </p:spTree>
    <p:extLst>
      <p:ext uri="{BB962C8B-B14F-4D97-AF65-F5344CB8AC3E}">
        <p14:creationId xmlns:p14="http://schemas.microsoft.com/office/powerpoint/2010/main" val="411272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EE2958-C9B7-470C-8429-52D6272D46AB}"/>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E507085E-0290-49AE-AA97-99CFA7185C43}"/>
              </a:ext>
            </a:extLst>
          </p:cNvPr>
          <p:cNvSpPr>
            <a:spLocks noGrp="1"/>
          </p:cNvSpPr>
          <p:nvPr>
            <p:ph idx="1"/>
          </p:nvPr>
        </p:nvSpPr>
        <p:spPr/>
        <p:txBody>
          <a:bodyPr>
            <a:noAutofit/>
          </a:bodyPr>
          <a:lstStyle/>
          <a:p>
            <a:pPr>
              <a:lnSpc>
                <a:spcPct val="150000"/>
              </a:lnSpc>
            </a:pPr>
            <a:r>
              <a:rPr lang="zh-CN" altLang="en-US" dirty="0"/>
              <a:t>类定义中用下划线作为变量名和方法名前缀和后缀来表示类的特殊成员。比如：</a:t>
            </a:r>
          </a:p>
          <a:p>
            <a:pPr>
              <a:lnSpc>
                <a:spcPts val="3000"/>
              </a:lnSpc>
            </a:pPr>
            <a:r>
              <a:rPr lang="zh-CN" altLang="en-US" dirty="0"/>
              <a:t>（</a:t>
            </a:r>
            <a:r>
              <a:rPr lang="en-US" altLang="zh-CN" dirty="0"/>
              <a:t>1</a:t>
            </a:r>
            <a:r>
              <a:rPr lang="zh-CN" altLang="en-US" dirty="0"/>
              <a:t>）</a:t>
            </a:r>
            <a:r>
              <a:rPr lang="en-US" altLang="zh-CN" sz="3600" b="1" dirty="0">
                <a:solidFill>
                  <a:srgbClr val="FF0000"/>
                </a:solidFill>
              </a:rPr>
              <a:t>_</a:t>
            </a:r>
            <a:r>
              <a:rPr lang="en-US" altLang="zh-CN" sz="2000" b="1" dirty="0">
                <a:solidFill>
                  <a:srgbClr val="FF0000"/>
                </a:solidFill>
              </a:rPr>
              <a:t>XXX</a:t>
            </a:r>
            <a:r>
              <a:rPr lang="zh-CN" altLang="en-US" dirty="0"/>
              <a:t>：保护成员（相当于</a:t>
            </a:r>
            <a:r>
              <a:rPr lang="en-US" altLang="zh-CN" dirty="0"/>
              <a:t>Java</a:t>
            </a:r>
            <a:r>
              <a:rPr lang="zh-CN" altLang="en-US" dirty="0"/>
              <a:t>中的</a:t>
            </a:r>
            <a:r>
              <a:rPr lang="en-US" altLang="zh-CN" dirty="0">
                <a:solidFill>
                  <a:srgbClr val="FF0000"/>
                </a:solidFill>
              </a:rPr>
              <a:t>protect</a:t>
            </a:r>
            <a:r>
              <a:rPr lang="zh-CN" altLang="en-US" dirty="0"/>
              <a:t>），不能用</a:t>
            </a:r>
            <a:r>
              <a:rPr lang="en-US" altLang="zh-CN" dirty="0"/>
              <a:t>from module import *</a:t>
            </a:r>
            <a:r>
              <a:rPr lang="zh-CN" altLang="en-US" dirty="0"/>
              <a:t>导入，只有类对象和子类对象可以访问这些成员。</a:t>
            </a:r>
            <a:endParaRPr lang="en-US" altLang="zh-CN" dirty="0"/>
          </a:p>
          <a:p>
            <a:pPr>
              <a:lnSpc>
                <a:spcPts val="3000"/>
              </a:lnSpc>
            </a:pPr>
            <a:r>
              <a:rPr lang="zh-CN" altLang="en-US" dirty="0"/>
              <a:t>（</a:t>
            </a:r>
            <a:r>
              <a:rPr lang="en-US" altLang="zh-CN" dirty="0"/>
              <a:t>2</a:t>
            </a:r>
            <a:r>
              <a:rPr lang="zh-CN" altLang="en-US" dirty="0"/>
              <a:t>）</a:t>
            </a:r>
            <a:r>
              <a:rPr lang="en-US" altLang="zh-CN" sz="3600" b="1" dirty="0">
                <a:solidFill>
                  <a:srgbClr val="FF0000"/>
                </a:solidFill>
              </a:rPr>
              <a:t>_ _</a:t>
            </a:r>
            <a:r>
              <a:rPr lang="en-US" altLang="zh-CN" sz="2000" b="1" dirty="0">
                <a:solidFill>
                  <a:srgbClr val="FF0000"/>
                </a:solidFill>
              </a:rPr>
              <a:t>XXX</a:t>
            </a:r>
            <a:r>
              <a:rPr lang="zh-CN" altLang="en-US" sz="2000" b="1" dirty="0">
                <a:solidFill>
                  <a:srgbClr val="FF0000"/>
                </a:solidFill>
              </a:rPr>
              <a:t>：</a:t>
            </a:r>
            <a:r>
              <a:rPr lang="zh-CN" altLang="en-US" dirty="0"/>
              <a:t>类中的私有成员（相当于</a:t>
            </a:r>
            <a:r>
              <a:rPr lang="en-US" altLang="zh-CN" dirty="0"/>
              <a:t>Java</a:t>
            </a:r>
            <a:r>
              <a:rPr lang="zh-CN" altLang="en-US" dirty="0"/>
              <a:t>中的</a:t>
            </a:r>
            <a:r>
              <a:rPr lang="en-US" altLang="zh-CN" dirty="0">
                <a:solidFill>
                  <a:srgbClr val="FF0000"/>
                </a:solidFill>
              </a:rPr>
              <a:t>private</a:t>
            </a:r>
            <a:r>
              <a:rPr lang="zh-CN" altLang="en-US" dirty="0"/>
              <a:t>），一般只有类对象自己能访问，子类对象也不能访问到这个成员，但在对象外部可以通过“对象名</a:t>
            </a:r>
            <a:r>
              <a:rPr lang="en-US" altLang="zh-CN" dirty="0"/>
              <a:t>._</a:t>
            </a:r>
            <a:r>
              <a:rPr lang="zh-CN" altLang="en-US" dirty="0"/>
              <a:t>类名</a:t>
            </a:r>
            <a:r>
              <a:rPr lang="en-US" altLang="zh-CN" dirty="0"/>
              <a:t>__XXX”</a:t>
            </a:r>
            <a:r>
              <a:rPr lang="zh-CN" altLang="en-US" dirty="0"/>
              <a:t>这样的特殊方式来访问。</a:t>
            </a:r>
          </a:p>
          <a:p>
            <a:pPr>
              <a:lnSpc>
                <a:spcPts val="3000"/>
              </a:lnSpc>
            </a:pPr>
            <a:r>
              <a:rPr lang="zh-CN" altLang="en-US" dirty="0"/>
              <a:t>（</a:t>
            </a:r>
            <a:r>
              <a:rPr lang="en-US" altLang="zh-CN" dirty="0"/>
              <a:t>3</a:t>
            </a:r>
            <a:r>
              <a:rPr lang="zh-CN" altLang="en-US" dirty="0"/>
              <a:t>）</a:t>
            </a:r>
            <a:r>
              <a:rPr lang="en-US" altLang="zh-CN" sz="3600" b="1" dirty="0">
                <a:solidFill>
                  <a:srgbClr val="FF0000"/>
                </a:solidFill>
              </a:rPr>
              <a:t>_ _</a:t>
            </a:r>
            <a:r>
              <a:rPr lang="en-US" altLang="zh-CN" sz="2000" b="1" dirty="0">
                <a:solidFill>
                  <a:srgbClr val="FF0000"/>
                </a:solidFill>
              </a:rPr>
              <a:t>XXX</a:t>
            </a:r>
            <a:r>
              <a:rPr lang="en-US" altLang="zh-CN" sz="3600" b="1" dirty="0">
                <a:solidFill>
                  <a:srgbClr val="FF0000"/>
                </a:solidFill>
              </a:rPr>
              <a:t>_ _</a:t>
            </a:r>
            <a:r>
              <a:rPr lang="zh-CN" altLang="en-US" dirty="0"/>
              <a:t>：系统定义的特殊成员。比如构造函数</a:t>
            </a:r>
            <a:r>
              <a:rPr lang="en-US" altLang="zh-CN" dirty="0"/>
              <a:t>_ _</a:t>
            </a:r>
            <a:r>
              <a:rPr lang="en-US" altLang="zh-CN" dirty="0" err="1"/>
              <a:t>init</a:t>
            </a:r>
            <a:r>
              <a:rPr lang="en-US" altLang="zh-CN" dirty="0"/>
              <a:t>_ _</a:t>
            </a:r>
            <a:r>
              <a:rPr lang="zh-CN" altLang="en-US" dirty="0"/>
              <a:t>，</a:t>
            </a:r>
            <a:r>
              <a:rPr lang="en-US" altLang="zh-CN" dirty="0"/>
              <a:t>_ _name_ _</a:t>
            </a:r>
            <a:r>
              <a:rPr lang="zh-CN" altLang="en-US" dirty="0"/>
              <a:t>等</a:t>
            </a:r>
          </a:p>
        </p:txBody>
      </p:sp>
    </p:spTree>
    <p:extLst>
      <p:ext uri="{BB962C8B-B14F-4D97-AF65-F5344CB8AC3E}">
        <p14:creationId xmlns:p14="http://schemas.microsoft.com/office/powerpoint/2010/main" val="996131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6A9462-0872-4D65-9E87-F0DBA04F3D52}"/>
              </a:ext>
            </a:extLst>
          </p:cNvPr>
          <p:cNvSpPr>
            <a:spLocks noGrp="1"/>
          </p:cNvSpPr>
          <p:nvPr>
            <p:ph type="title"/>
          </p:nvPr>
        </p:nvSpPr>
        <p:spPr/>
        <p:txBody>
          <a:bodyPr/>
          <a:lstStyle/>
          <a:p>
            <a:r>
              <a:rPr lang="zh-CN" altLang="en-US" dirty="0"/>
              <a:t>面向对象程序设计基础</a:t>
            </a:r>
          </a:p>
        </p:txBody>
      </p:sp>
      <p:sp>
        <p:nvSpPr>
          <p:cNvPr id="3" name="内容占位符 2">
            <a:extLst>
              <a:ext uri="{FF2B5EF4-FFF2-40B4-BE49-F238E27FC236}">
                <a16:creationId xmlns:a16="http://schemas.microsoft.com/office/drawing/2014/main" id="{5B9EF9EE-2139-4643-B5EE-812D52738CF6}"/>
              </a:ext>
            </a:extLst>
          </p:cNvPr>
          <p:cNvSpPr>
            <a:spLocks noGrp="1"/>
          </p:cNvSpPr>
          <p:nvPr>
            <p:ph idx="1"/>
          </p:nvPr>
        </p:nvSpPr>
        <p:spPr/>
        <p:txBody>
          <a:bodyPr/>
          <a:lstStyle/>
          <a:p>
            <a:r>
              <a:rPr lang="en-US" altLang="zh-CN" sz="2000" dirty="0">
                <a:solidFill>
                  <a:srgbClr val="C00000"/>
                </a:solidFill>
                <a:sym typeface="Arial" panose="020B0604020202020204" pitchFamily="34" charset="0"/>
              </a:rPr>
              <a:t>Python</a:t>
            </a:r>
            <a:r>
              <a:rPr lang="zh-CN" altLang="en-US" sz="2000" dirty="0">
                <a:solidFill>
                  <a:srgbClr val="C00000"/>
                </a:solidFill>
                <a:sym typeface="Arial" panose="020B0604020202020204" pitchFamily="34" charset="0"/>
              </a:rPr>
              <a:t>中一切皆对象</a:t>
            </a:r>
            <a:r>
              <a:rPr lang="zh-CN" altLang="en-US" sz="2000" dirty="0">
                <a:sym typeface="Arial" panose="020B0604020202020204" pitchFamily="34" charset="0"/>
              </a:rPr>
              <a:t>。例如，字符串、列表、字典、元组等内置数据类型都具有和类完全相似的语法和用法。</a:t>
            </a:r>
            <a:endParaRPr lang="en-US" altLang="zh-CN" sz="2000" dirty="0">
              <a:sym typeface="Arial" panose="020B0604020202020204" pitchFamily="34" charset="0"/>
            </a:endParaRPr>
          </a:p>
          <a:p>
            <a:endParaRPr lang="en-US" altLang="zh-CN" sz="2000" dirty="0">
              <a:sym typeface="Arial" panose="020B0604020202020204" pitchFamily="34" charset="0"/>
            </a:endParaRPr>
          </a:p>
          <a:p>
            <a:r>
              <a:rPr lang="zh-CN" altLang="en-US" sz="2000" dirty="0">
                <a:solidFill>
                  <a:srgbClr val="FF0000"/>
                </a:solidFill>
                <a:sym typeface="Arial" panose="020B0604020202020204" pitchFamily="34" charset="0"/>
              </a:rPr>
              <a:t>类</a:t>
            </a:r>
            <a:r>
              <a:rPr lang="zh-CN" altLang="en-US" sz="2000" dirty="0">
                <a:sym typeface="Arial" panose="020B0604020202020204" pitchFamily="34" charset="0"/>
              </a:rPr>
              <a:t>，是对象的抽象和概括；</a:t>
            </a:r>
            <a:r>
              <a:rPr lang="zh-CN" altLang="en-US" sz="2000" dirty="0">
                <a:solidFill>
                  <a:srgbClr val="7030A0"/>
                </a:solidFill>
                <a:sym typeface="Arial" panose="020B0604020202020204" pitchFamily="34" charset="0"/>
              </a:rPr>
              <a:t>对象</a:t>
            </a:r>
            <a:r>
              <a:rPr lang="zh-CN" altLang="en-US" sz="2000" dirty="0">
                <a:sym typeface="Arial" panose="020B0604020202020204" pitchFamily="34" charset="0"/>
              </a:rPr>
              <a:t>，是类的具体表现（实例化）</a:t>
            </a:r>
            <a:endParaRPr lang="en-US" altLang="zh-CN" sz="2000" dirty="0">
              <a:sym typeface="Arial" panose="020B0604020202020204" pitchFamily="34" charset="0"/>
            </a:endParaRPr>
          </a:p>
          <a:p>
            <a:endParaRPr lang="en-US" altLang="zh-CN" dirty="0"/>
          </a:p>
          <a:p>
            <a:r>
              <a:rPr lang="zh-CN" altLang="en-US" dirty="0"/>
              <a:t>类基本上由两部分构成：</a:t>
            </a:r>
            <a:endParaRPr lang="en-US" altLang="zh-CN" dirty="0"/>
          </a:p>
          <a:p>
            <a:pPr algn="just"/>
            <a:r>
              <a:rPr lang="en-US" altLang="zh-CN" sz="2000" dirty="0"/>
              <a:t>1.</a:t>
            </a:r>
            <a:r>
              <a:rPr lang="zh-CN" altLang="zh-CN" sz="2000" dirty="0"/>
              <a:t>数据（属性</a:t>
            </a:r>
            <a:r>
              <a:rPr lang="zh-CN" altLang="en-US" sz="2000" dirty="0"/>
              <a:t>，变量形式，为公共属性称为</a:t>
            </a:r>
            <a:r>
              <a:rPr lang="zh-CN" altLang="en-US" sz="2000" dirty="0">
                <a:solidFill>
                  <a:srgbClr val="C00000"/>
                </a:solidFill>
              </a:rPr>
              <a:t>类属性</a:t>
            </a:r>
            <a:r>
              <a:rPr lang="zh-CN" altLang="en-US" sz="2000" dirty="0"/>
              <a:t>，通过</a:t>
            </a:r>
            <a:r>
              <a:rPr lang="zh-CN" altLang="zh-CN" sz="2000" dirty="0">
                <a:solidFill>
                  <a:srgbClr val="7030A0"/>
                </a:solidFill>
              </a:rPr>
              <a:t>对象</a:t>
            </a:r>
            <a:r>
              <a:rPr lang="en-US" altLang="zh-CN" sz="2000" dirty="0">
                <a:solidFill>
                  <a:srgbClr val="7030A0"/>
                </a:solidFill>
              </a:rPr>
              <a:t>.</a:t>
            </a:r>
            <a:r>
              <a:rPr lang="zh-CN" altLang="zh-CN" sz="2000" dirty="0">
                <a:solidFill>
                  <a:srgbClr val="7030A0"/>
                </a:solidFill>
              </a:rPr>
              <a:t>属性名</a:t>
            </a:r>
            <a:r>
              <a:rPr lang="zh-CN" altLang="zh-CN" sz="2000" dirty="0"/>
              <a:t>的形式访问</a:t>
            </a:r>
            <a:r>
              <a:rPr lang="en-US" altLang="zh-CN" sz="2000" dirty="0"/>
              <a:t> </a:t>
            </a:r>
            <a:r>
              <a:rPr lang="zh-CN" altLang="zh-CN" sz="2000" dirty="0"/>
              <a:t>）</a:t>
            </a:r>
          </a:p>
          <a:p>
            <a:pPr algn="just"/>
            <a:r>
              <a:rPr lang="en-US" altLang="zh-CN" sz="2000" dirty="0"/>
              <a:t>2.</a:t>
            </a:r>
            <a:r>
              <a:rPr lang="zh-CN" altLang="zh-CN" sz="2000" dirty="0"/>
              <a:t>行为（方法</a:t>
            </a:r>
            <a:r>
              <a:rPr lang="zh-CN" altLang="en-US" sz="2000" dirty="0"/>
              <a:t>，函数形式</a:t>
            </a:r>
            <a:r>
              <a:rPr lang="en-US" altLang="zh-CN" sz="2000" dirty="0"/>
              <a:t>, </a:t>
            </a:r>
            <a:r>
              <a:rPr lang="zh-CN" altLang="en-US" sz="2000" dirty="0"/>
              <a:t>为</a:t>
            </a:r>
            <a:r>
              <a:rPr lang="zh-CN" altLang="zh-CN" sz="2000" dirty="0"/>
              <a:t>该类实例的</a:t>
            </a:r>
            <a:r>
              <a:rPr lang="zh-CN" altLang="zh-CN" sz="2000" dirty="0">
                <a:solidFill>
                  <a:srgbClr val="C00000"/>
                </a:solidFill>
              </a:rPr>
              <a:t>公共方法</a:t>
            </a:r>
            <a:r>
              <a:rPr lang="zh-CN" altLang="zh-CN" sz="2000" dirty="0"/>
              <a:t>，所有该类实例都可以通过</a:t>
            </a:r>
            <a:r>
              <a:rPr lang="zh-CN" altLang="zh-CN" sz="2000" dirty="0">
                <a:solidFill>
                  <a:srgbClr val="7030A0"/>
                </a:solidFill>
              </a:rPr>
              <a:t>对象</a:t>
            </a:r>
            <a:r>
              <a:rPr lang="en-US" altLang="zh-CN" sz="2000" dirty="0">
                <a:solidFill>
                  <a:srgbClr val="7030A0"/>
                </a:solidFill>
              </a:rPr>
              <a:t>.</a:t>
            </a:r>
            <a:r>
              <a:rPr lang="zh-CN" altLang="zh-CN" sz="2000" dirty="0">
                <a:solidFill>
                  <a:srgbClr val="7030A0"/>
                </a:solidFill>
              </a:rPr>
              <a:t>方法名</a:t>
            </a:r>
            <a:r>
              <a:rPr lang="en-US" altLang="zh-CN" sz="2000" dirty="0">
                <a:solidFill>
                  <a:srgbClr val="7030A0"/>
                </a:solidFill>
              </a:rPr>
              <a:t>()</a:t>
            </a:r>
            <a:r>
              <a:rPr lang="en-US" altLang="zh-CN" sz="2000" dirty="0"/>
              <a:t> </a:t>
            </a:r>
            <a:r>
              <a:rPr lang="zh-CN" altLang="zh-CN" sz="2000" dirty="0"/>
              <a:t>的形式调用方法）</a:t>
            </a:r>
            <a:endParaRPr lang="zh-CN" altLang="en-US" sz="2000" dirty="0">
              <a:sym typeface="Arial" panose="020B0604020202020204" pitchFamily="34" charset="0"/>
            </a:endParaRPr>
          </a:p>
          <a:p>
            <a:endParaRPr lang="zh-CN" altLang="en-US" dirty="0"/>
          </a:p>
        </p:txBody>
      </p:sp>
    </p:spTree>
    <p:extLst>
      <p:ext uri="{BB962C8B-B14F-4D97-AF65-F5344CB8AC3E}">
        <p14:creationId xmlns:p14="http://schemas.microsoft.com/office/powerpoint/2010/main" val="30131697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F20C16-0348-4555-843E-39EDF4E2C0ED}"/>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89BCD378-B826-48D4-BB55-2B48315E46A3}"/>
              </a:ext>
            </a:extLst>
          </p:cNvPr>
          <p:cNvSpPr>
            <a:spLocks noGrp="1"/>
          </p:cNvSpPr>
          <p:nvPr>
            <p:ph idx="1"/>
          </p:nvPr>
        </p:nvSpPr>
        <p:spPr/>
        <p:txBody>
          <a:bodyPr>
            <a:noAutofit/>
          </a:bodyPr>
          <a:lstStyle/>
          <a:p>
            <a:r>
              <a:rPr lang="en-US" altLang="zh-CN" dirty="0"/>
              <a:t>6</a:t>
            </a:r>
            <a:r>
              <a:rPr lang="zh-CN" altLang="en-US" dirty="0"/>
              <a:t>、方法</a:t>
            </a:r>
            <a:endParaRPr lang="en-US" altLang="zh-CN" dirty="0"/>
          </a:p>
          <a:p>
            <a:r>
              <a:rPr lang="zh-CN" altLang="en-US" dirty="0"/>
              <a:t>类中定义的方法大致分为三类：公有方法、私有方法和</a:t>
            </a:r>
            <a:r>
              <a:rPr lang="zh-CN" altLang="en-US" dirty="0">
                <a:solidFill>
                  <a:srgbClr val="FF0000"/>
                </a:solidFill>
              </a:rPr>
              <a:t>静态方法</a:t>
            </a:r>
            <a:endParaRPr lang="en-US" altLang="zh-CN" dirty="0">
              <a:solidFill>
                <a:srgbClr val="FF0000"/>
              </a:solidFill>
            </a:endParaRPr>
          </a:p>
          <a:p>
            <a:r>
              <a:rPr lang="zh-CN" altLang="en-US" dirty="0"/>
              <a:t>（</a:t>
            </a:r>
            <a:r>
              <a:rPr lang="en-US" altLang="zh-CN" dirty="0"/>
              <a:t>1</a:t>
            </a:r>
            <a:r>
              <a:rPr lang="zh-CN" altLang="en-US" dirty="0"/>
              <a:t>）公有方法，即普通的成员函数，可以访问类内所有成员，也可以通过对象名或类名被调用和访问</a:t>
            </a:r>
            <a:endParaRPr lang="en-US" altLang="zh-CN" dirty="0"/>
          </a:p>
          <a:p>
            <a:r>
              <a:rPr lang="zh-CN" altLang="en-US" dirty="0"/>
              <a:t>（</a:t>
            </a:r>
            <a:r>
              <a:rPr lang="en-US" altLang="zh-CN" dirty="0"/>
              <a:t>2</a:t>
            </a:r>
            <a:r>
              <a:rPr lang="zh-CN" altLang="en-US" dirty="0"/>
              <a:t>）私有方法，跟私有属性类似，在方法名前加两个下划线</a:t>
            </a:r>
            <a:r>
              <a:rPr lang="en-US" altLang="zh-CN" dirty="0"/>
              <a:t>_ _</a:t>
            </a:r>
            <a:r>
              <a:rPr lang="zh-CN" altLang="en-US" dirty="0"/>
              <a:t>来声明；可以访问类内所有成员，但不能在类外部直接访问，只能通过公有方法或特殊方式访问，比如：</a:t>
            </a:r>
            <a:endParaRPr lang="en-US" altLang="zh-CN" dirty="0"/>
          </a:p>
        </p:txBody>
      </p:sp>
      <p:sp>
        <p:nvSpPr>
          <p:cNvPr id="5" name="文本框 4">
            <a:extLst>
              <a:ext uri="{FF2B5EF4-FFF2-40B4-BE49-F238E27FC236}">
                <a16:creationId xmlns:a16="http://schemas.microsoft.com/office/drawing/2014/main" id="{6DFD8964-F648-4BA1-A23B-7F55F06673F3}"/>
              </a:ext>
            </a:extLst>
          </p:cNvPr>
          <p:cNvSpPr txBox="1"/>
          <p:nvPr/>
        </p:nvSpPr>
        <p:spPr>
          <a:xfrm>
            <a:off x="1286132" y="5055300"/>
            <a:ext cx="9619735" cy="1713418"/>
          </a:xfrm>
          <a:prstGeom prst="rect">
            <a:avLst/>
          </a:prstGeom>
          <a:noFill/>
          <a:ln>
            <a:solidFill>
              <a:schemeClr val="tx1"/>
            </a:solidFill>
          </a:ln>
        </p:spPr>
        <p:txBody>
          <a:bodyPr wrap="square">
            <a:spAutoFit/>
          </a:bodyPr>
          <a:lstStyle/>
          <a:p>
            <a:pPr>
              <a:lnSpc>
                <a:spcPts val="2500"/>
              </a:lnSpc>
            </a:pPr>
            <a:r>
              <a:rPr lang="en-US" altLang="zh-CN" sz="2800" dirty="0"/>
              <a:t>class Person:</a:t>
            </a:r>
          </a:p>
          <a:p>
            <a:pPr>
              <a:lnSpc>
                <a:spcPts val="2500"/>
              </a:lnSpc>
            </a:pPr>
            <a:r>
              <a:rPr lang="en-US" altLang="zh-CN" sz="2800" dirty="0"/>
              <a:t>    def </a:t>
            </a:r>
            <a:r>
              <a:rPr lang="en-US" altLang="zh-CN" sz="2800" b="1" dirty="0">
                <a:solidFill>
                  <a:srgbClr val="0070C0"/>
                </a:solidFill>
              </a:rPr>
              <a:t>_ _</a:t>
            </a:r>
            <a:r>
              <a:rPr lang="en-US" altLang="zh-CN" sz="2800" b="1" dirty="0" err="1">
                <a:solidFill>
                  <a:srgbClr val="0070C0"/>
                </a:solidFill>
              </a:rPr>
              <a:t>privateMethod</a:t>
            </a:r>
            <a:r>
              <a:rPr lang="en-US" altLang="zh-CN" sz="2800" dirty="0"/>
              <a:t>(self, name)	</a:t>
            </a:r>
            <a:r>
              <a:rPr lang="en-US" altLang="zh-CN" sz="2800" b="1" dirty="0">
                <a:solidFill>
                  <a:srgbClr val="008000"/>
                </a:solidFill>
              </a:rPr>
              <a:t>#</a:t>
            </a:r>
            <a:r>
              <a:rPr lang="zh-CN" altLang="en-US" sz="2800" b="1" dirty="0">
                <a:solidFill>
                  <a:srgbClr val="008000"/>
                </a:solidFill>
              </a:rPr>
              <a:t>定义私有方法</a:t>
            </a:r>
            <a:endParaRPr lang="en-US" altLang="zh-CN" sz="2800" b="1" dirty="0">
              <a:solidFill>
                <a:srgbClr val="008000"/>
              </a:solidFill>
            </a:endParaRPr>
          </a:p>
          <a:p>
            <a:pPr>
              <a:lnSpc>
                <a:spcPts val="2500"/>
              </a:lnSpc>
            </a:pPr>
            <a:r>
              <a:rPr lang="en-US" altLang="zh-CN" sz="2800" dirty="0"/>
              <a:t>        print(name)</a:t>
            </a:r>
          </a:p>
          <a:p>
            <a:pPr>
              <a:lnSpc>
                <a:spcPts val="2500"/>
              </a:lnSpc>
            </a:pPr>
            <a:r>
              <a:rPr lang="en-US" altLang="zh-CN" sz="2800" dirty="0"/>
              <a:t>peter = Person()</a:t>
            </a:r>
          </a:p>
          <a:p>
            <a:pPr>
              <a:lnSpc>
                <a:spcPts val="2500"/>
              </a:lnSpc>
            </a:pPr>
            <a:r>
              <a:rPr lang="en-US" altLang="zh-CN" sz="2800" dirty="0">
                <a:solidFill>
                  <a:srgbClr val="FF0000"/>
                </a:solidFill>
              </a:rPr>
              <a:t>peter.__</a:t>
            </a:r>
            <a:r>
              <a:rPr lang="en-US" altLang="zh-CN" sz="2800" dirty="0" err="1">
                <a:solidFill>
                  <a:srgbClr val="FF0000"/>
                </a:solidFill>
              </a:rPr>
              <a:t>privateMethod</a:t>
            </a:r>
            <a:r>
              <a:rPr lang="en-US" altLang="zh-CN" sz="2800" dirty="0">
                <a:solidFill>
                  <a:srgbClr val="FF0000"/>
                </a:solidFill>
              </a:rPr>
              <a:t>(“peter”)</a:t>
            </a:r>
            <a:r>
              <a:rPr lang="en-US" altLang="zh-CN" sz="2800" dirty="0"/>
              <a:t>			</a:t>
            </a:r>
            <a:r>
              <a:rPr lang="en-US" altLang="zh-CN" sz="2800" b="1" dirty="0">
                <a:solidFill>
                  <a:srgbClr val="008000"/>
                </a:solidFill>
              </a:rPr>
              <a:t>#</a:t>
            </a:r>
            <a:r>
              <a:rPr lang="zh-CN" altLang="en-US" sz="2800" b="1" dirty="0">
                <a:solidFill>
                  <a:srgbClr val="008000"/>
                </a:solidFill>
              </a:rPr>
              <a:t>私有方法不允许调用</a:t>
            </a:r>
          </a:p>
        </p:txBody>
      </p:sp>
    </p:spTree>
    <p:extLst>
      <p:ext uri="{BB962C8B-B14F-4D97-AF65-F5344CB8AC3E}">
        <p14:creationId xmlns:p14="http://schemas.microsoft.com/office/powerpoint/2010/main" val="1214864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23E6E-F3A1-46C6-A16D-F1FAB9A826FE}"/>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23D231D3-C8CD-432B-B49E-5553DD3A4CDE}"/>
              </a:ext>
            </a:extLst>
          </p:cNvPr>
          <p:cNvSpPr>
            <a:spLocks noGrp="1"/>
          </p:cNvSpPr>
          <p:nvPr>
            <p:ph idx="1"/>
          </p:nvPr>
        </p:nvSpPr>
        <p:spPr/>
        <p:txBody>
          <a:bodyPr/>
          <a:lstStyle/>
          <a:p>
            <a:r>
              <a:rPr lang="en-US" altLang="zh-CN" dirty="0"/>
              <a:t>6</a:t>
            </a:r>
            <a:r>
              <a:rPr lang="zh-CN" altLang="en-US" dirty="0"/>
              <a:t>、方法</a:t>
            </a:r>
            <a:endParaRPr lang="en-US" altLang="zh-CN" dirty="0"/>
          </a:p>
          <a:p>
            <a:r>
              <a:rPr lang="zh-CN" altLang="en-US" dirty="0"/>
              <a:t>（</a:t>
            </a:r>
            <a:r>
              <a:rPr lang="en-US" altLang="zh-CN" dirty="0"/>
              <a:t>3</a:t>
            </a:r>
            <a:r>
              <a:rPr lang="zh-CN" altLang="en-US" dirty="0"/>
              <a:t>）静态方法</a:t>
            </a:r>
            <a:endParaRPr lang="en-US" altLang="zh-CN" dirty="0"/>
          </a:p>
          <a:p>
            <a:pPr>
              <a:buFont typeface="Wingdings" panose="05000000000000000000" pitchFamily="2" charset="2"/>
              <a:buChar char="Ø"/>
            </a:pPr>
            <a:r>
              <a:rPr lang="zh-CN" altLang="en-US" dirty="0"/>
              <a:t>定义时在前一行添加</a:t>
            </a:r>
            <a:r>
              <a:rPr lang="en-US" altLang="zh-CN" dirty="0">
                <a:solidFill>
                  <a:srgbClr val="FF0000"/>
                </a:solidFill>
              </a:rPr>
              <a:t>@staticmethod</a:t>
            </a:r>
            <a:r>
              <a:rPr lang="zh-CN" altLang="en-US" dirty="0"/>
              <a:t>声明</a:t>
            </a:r>
            <a:endParaRPr lang="en-US" altLang="zh-CN" dirty="0"/>
          </a:p>
          <a:p>
            <a:pPr>
              <a:buFont typeface="Wingdings" panose="05000000000000000000" pitchFamily="2" charset="2"/>
              <a:buChar char="Ø"/>
            </a:pPr>
            <a:r>
              <a:rPr lang="zh-CN" altLang="en-US" dirty="0"/>
              <a:t>静态方法的参数</a:t>
            </a:r>
            <a:r>
              <a:rPr lang="zh-CN" altLang="en-US" dirty="0">
                <a:solidFill>
                  <a:srgbClr val="FF0000"/>
                </a:solidFill>
              </a:rPr>
              <a:t>不需要</a:t>
            </a:r>
            <a:r>
              <a:rPr lang="en-US" altLang="zh-CN" dirty="0">
                <a:solidFill>
                  <a:srgbClr val="FF0000"/>
                </a:solidFill>
              </a:rPr>
              <a:t>self</a:t>
            </a:r>
            <a:r>
              <a:rPr lang="zh-CN" altLang="en-US" dirty="0"/>
              <a:t>参数</a:t>
            </a:r>
            <a:endParaRPr lang="en-US" altLang="zh-CN" dirty="0"/>
          </a:p>
          <a:p>
            <a:pPr>
              <a:buFont typeface="Wingdings" panose="05000000000000000000" pitchFamily="2" charset="2"/>
              <a:buChar char="Ø"/>
            </a:pPr>
            <a:r>
              <a:rPr lang="zh-CN" altLang="en-US" dirty="0"/>
              <a:t>静态方法中，</a:t>
            </a:r>
            <a:r>
              <a:rPr lang="zh-CN" altLang="en-US" dirty="0">
                <a:solidFill>
                  <a:srgbClr val="FF0000"/>
                </a:solidFill>
              </a:rPr>
              <a:t>只能访问类成员</a:t>
            </a:r>
            <a:r>
              <a:rPr lang="zh-CN" altLang="en-US" dirty="0"/>
              <a:t>（包括类属性和方法），但不能访问实例成员。</a:t>
            </a:r>
            <a:endParaRPr lang="en-US" altLang="zh-CN" dirty="0"/>
          </a:p>
          <a:p>
            <a:pPr>
              <a:buFont typeface="Wingdings" panose="05000000000000000000" pitchFamily="2" charset="2"/>
              <a:buChar char="Ø"/>
            </a:pPr>
            <a:r>
              <a:rPr lang="zh-CN" altLang="en-US" dirty="0"/>
              <a:t>调用时，可以通过类名和对象名调用</a:t>
            </a:r>
            <a:endParaRPr lang="en-US" altLang="zh-CN" dirty="0"/>
          </a:p>
          <a:p>
            <a:pPr marL="0" indent="0">
              <a:buNone/>
            </a:pPr>
            <a:r>
              <a:rPr lang="zh-CN" altLang="en-US" dirty="0"/>
              <a:t>比如：</a:t>
            </a:r>
          </a:p>
        </p:txBody>
      </p:sp>
    </p:spTree>
    <p:extLst>
      <p:ext uri="{BB962C8B-B14F-4D97-AF65-F5344CB8AC3E}">
        <p14:creationId xmlns:p14="http://schemas.microsoft.com/office/powerpoint/2010/main" val="1604764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4352A96C-0092-4490-A064-1153E1AE0ED6}"/>
              </a:ext>
            </a:extLst>
          </p:cNvPr>
          <p:cNvPicPr>
            <a:picLocks noChangeAspect="1"/>
          </p:cNvPicPr>
          <p:nvPr/>
        </p:nvPicPr>
        <p:blipFill>
          <a:blip r:embed="rId2"/>
          <a:stretch>
            <a:fillRect/>
          </a:stretch>
        </p:blipFill>
        <p:spPr>
          <a:xfrm>
            <a:off x="1838364" y="240178"/>
            <a:ext cx="8515271" cy="6377644"/>
          </a:xfrm>
          <a:prstGeom prst="rect">
            <a:avLst/>
          </a:prstGeom>
          <a:ln>
            <a:solidFill>
              <a:schemeClr val="tx1"/>
            </a:solidFill>
          </a:ln>
        </p:spPr>
      </p:pic>
      <p:pic>
        <p:nvPicPr>
          <p:cNvPr id="7" name="图片 6">
            <a:extLst>
              <a:ext uri="{FF2B5EF4-FFF2-40B4-BE49-F238E27FC236}">
                <a16:creationId xmlns:a16="http://schemas.microsoft.com/office/drawing/2014/main" id="{7E334A59-D205-4F44-BF83-3BA23CCE2042}"/>
              </a:ext>
            </a:extLst>
          </p:cNvPr>
          <p:cNvPicPr>
            <a:picLocks noChangeAspect="1"/>
          </p:cNvPicPr>
          <p:nvPr/>
        </p:nvPicPr>
        <p:blipFill>
          <a:blip r:embed="rId3"/>
          <a:stretch>
            <a:fillRect/>
          </a:stretch>
        </p:blipFill>
        <p:spPr>
          <a:xfrm>
            <a:off x="8297948" y="5441863"/>
            <a:ext cx="977555" cy="810655"/>
          </a:xfrm>
          <a:prstGeom prst="rect">
            <a:avLst/>
          </a:prstGeom>
        </p:spPr>
      </p:pic>
    </p:spTree>
    <p:extLst>
      <p:ext uri="{BB962C8B-B14F-4D97-AF65-F5344CB8AC3E}">
        <p14:creationId xmlns:p14="http://schemas.microsoft.com/office/powerpoint/2010/main" val="24658110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F52FBC-9D28-70D4-362D-76EBD2A075CC}"/>
              </a:ext>
            </a:extLst>
          </p:cNvPr>
          <p:cNvSpPr>
            <a:spLocks noGrp="1"/>
          </p:cNvSpPr>
          <p:nvPr>
            <p:ph type="title"/>
          </p:nvPr>
        </p:nvSpPr>
        <p:spPr/>
        <p:txBody>
          <a:bodyPr/>
          <a:lstStyle/>
          <a:p>
            <a:r>
              <a:rPr lang="zh-CN" altLang="en-US" dirty="0"/>
              <a:t>类的继承</a:t>
            </a:r>
          </a:p>
        </p:txBody>
      </p:sp>
      <p:sp>
        <p:nvSpPr>
          <p:cNvPr id="3" name="内容占位符 2">
            <a:extLst>
              <a:ext uri="{FF2B5EF4-FFF2-40B4-BE49-F238E27FC236}">
                <a16:creationId xmlns:a16="http://schemas.microsoft.com/office/drawing/2014/main" id="{D85C97DE-8BBD-EA0B-8725-A642FB792AC5}"/>
              </a:ext>
            </a:extLst>
          </p:cNvPr>
          <p:cNvSpPr>
            <a:spLocks noGrp="1"/>
          </p:cNvSpPr>
          <p:nvPr>
            <p:ph idx="1"/>
          </p:nvPr>
        </p:nvSpPr>
        <p:spPr/>
        <p:txBody>
          <a:bodyPr/>
          <a:lstStyle/>
          <a:p>
            <a:r>
              <a:rPr lang="zh-CN" altLang="en-US" dirty="0">
                <a:solidFill>
                  <a:srgbClr val="FF0000"/>
                </a:solidFill>
              </a:rPr>
              <a:t>类的继承</a:t>
            </a:r>
            <a:r>
              <a:rPr lang="zh-CN" altLang="en-US" dirty="0"/>
              <a:t>可以直接让子类获取到父类的方法或属性，避免编写重复性的代码，经常需要通过继承来对一个类进行扩展</a:t>
            </a:r>
            <a:endParaRPr lang="en-US" altLang="zh-CN" dirty="0"/>
          </a:p>
          <a:p>
            <a:r>
              <a:rPr lang="zh-CN" altLang="en-US" dirty="0"/>
              <a:t>子类可以继承父类的</a:t>
            </a:r>
            <a:r>
              <a:rPr lang="zh-CN" altLang="en-US" dirty="0">
                <a:solidFill>
                  <a:srgbClr val="FF0000"/>
                </a:solidFill>
              </a:rPr>
              <a:t>公开成员</a:t>
            </a:r>
            <a:r>
              <a:rPr lang="zh-CN" altLang="en-US" dirty="0"/>
              <a:t>和</a:t>
            </a:r>
            <a:r>
              <a:rPr lang="zh-CN" altLang="en-US" dirty="0">
                <a:solidFill>
                  <a:srgbClr val="FF0000"/>
                </a:solidFill>
              </a:rPr>
              <a:t>保护成员</a:t>
            </a:r>
            <a:r>
              <a:rPr lang="zh-CN" altLang="en-US" dirty="0"/>
              <a:t>，但不能继承</a:t>
            </a:r>
            <a:r>
              <a:rPr lang="zh-CN" altLang="en-US" dirty="0">
                <a:solidFill>
                  <a:srgbClr val="FF0000"/>
                </a:solidFill>
              </a:rPr>
              <a:t>私有成员</a:t>
            </a:r>
            <a:endParaRPr lang="en-US" altLang="zh-CN" dirty="0">
              <a:solidFill>
                <a:srgbClr val="FF0000"/>
              </a:solidFill>
            </a:endParaRPr>
          </a:p>
          <a:p>
            <a:r>
              <a:rPr lang="zh-CN" altLang="en-US" dirty="0"/>
              <a:t>在</a:t>
            </a:r>
            <a:r>
              <a:rPr lang="en-US" altLang="zh-CN" dirty="0"/>
              <a:t>Python</a:t>
            </a:r>
            <a:r>
              <a:rPr lang="zh-CN" altLang="en-US" dirty="0"/>
              <a:t>中，继承的写法只要在类名后加圆括号，标明父类名即可，比如：</a:t>
            </a:r>
            <a:endParaRPr lang="en-US" altLang="zh-CN" dirty="0"/>
          </a:p>
        </p:txBody>
      </p:sp>
      <p:pic>
        <p:nvPicPr>
          <p:cNvPr id="7" name="图片 6">
            <a:extLst>
              <a:ext uri="{FF2B5EF4-FFF2-40B4-BE49-F238E27FC236}">
                <a16:creationId xmlns:a16="http://schemas.microsoft.com/office/drawing/2014/main" id="{5DD5DE7A-4981-F871-7F52-60745ED79ACA}"/>
              </a:ext>
            </a:extLst>
          </p:cNvPr>
          <p:cNvPicPr>
            <a:picLocks noChangeAspect="1"/>
          </p:cNvPicPr>
          <p:nvPr/>
        </p:nvPicPr>
        <p:blipFill>
          <a:blip r:embed="rId2"/>
          <a:stretch>
            <a:fillRect/>
          </a:stretch>
        </p:blipFill>
        <p:spPr>
          <a:xfrm>
            <a:off x="1442205" y="5904830"/>
            <a:ext cx="4572409" cy="809059"/>
          </a:xfrm>
          <a:prstGeom prst="rect">
            <a:avLst/>
          </a:prstGeom>
          <a:ln>
            <a:solidFill>
              <a:schemeClr val="tx1"/>
            </a:solidFill>
          </a:ln>
        </p:spPr>
      </p:pic>
      <p:pic>
        <p:nvPicPr>
          <p:cNvPr id="9" name="图片 8">
            <a:extLst>
              <a:ext uri="{FF2B5EF4-FFF2-40B4-BE49-F238E27FC236}">
                <a16:creationId xmlns:a16="http://schemas.microsoft.com/office/drawing/2014/main" id="{CC219A87-7905-2F0A-9B8E-1BDA602460E1}"/>
              </a:ext>
            </a:extLst>
          </p:cNvPr>
          <p:cNvPicPr>
            <a:picLocks noChangeAspect="1"/>
          </p:cNvPicPr>
          <p:nvPr/>
        </p:nvPicPr>
        <p:blipFill>
          <a:blip r:embed="rId3"/>
          <a:stretch>
            <a:fillRect/>
          </a:stretch>
        </p:blipFill>
        <p:spPr>
          <a:xfrm>
            <a:off x="1447799" y="4050545"/>
            <a:ext cx="4730355" cy="1698076"/>
          </a:xfrm>
          <a:prstGeom prst="rect">
            <a:avLst/>
          </a:prstGeom>
          <a:ln>
            <a:solidFill>
              <a:schemeClr val="tx1"/>
            </a:solidFill>
          </a:ln>
        </p:spPr>
      </p:pic>
      <p:pic>
        <p:nvPicPr>
          <p:cNvPr id="11" name="图片 10">
            <a:extLst>
              <a:ext uri="{FF2B5EF4-FFF2-40B4-BE49-F238E27FC236}">
                <a16:creationId xmlns:a16="http://schemas.microsoft.com/office/drawing/2014/main" id="{EFB8F184-62EB-7473-948E-45214A40F70E}"/>
              </a:ext>
            </a:extLst>
          </p:cNvPr>
          <p:cNvPicPr>
            <a:picLocks noChangeAspect="1"/>
          </p:cNvPicPr>
          <p:nvPr/>
        </p:nvPicPr>
        <p:blipFill>
          <a:blip r:embed="rId4"/>
          <a:stretch>
            <a:fillRect/>
          </a:stretch>
        </p:blipFill>
        <p:spPr>
          <a:xfrm>
            <a:off x="7378785" y="4075753"/>
            <a:ext cx="2925705" cy="2638136"/>
          </a:xfrm>
          <a:prstGeom prst="rect">
            <a:avLst/>
          </a:prstGeom>
          <a:ln>
            <a:solidFill>
              <a:schemeClr val="tx1"/>
            </a:solidFill>
          </a:ln>
        </p:spPr>
      </p:pic>
    </p:spTree>
    <p:extLst>
      <p:ext uri="{BB962C8B-B14F-4D97-AF65-F5344CB8AC3E}">
        <p14:creationId xmlns:p14="http://schemas.microsoft.com/office/powerpoint/2010/main" val="40193083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F52FBC-9D28-70D4-362D-76EBD2A075CC}"/>
              </a:ext>
            </a:extLst>
          </p:cNvPr>
          <p:cNvSpPr>
            <a:spLocks noGrp="1"/>
          </p:cNvSpPr>
          <p:nvPr>
            <p:ph type="title"/>
          </p:nvPr>
        </p:nvSpPr>
        <p:spPr/>
        <p:txBody>
          <a:bodyPr/>
          <a:lstStyle/>
          <a:p>
            <a:r>
              <a:rPr lang="zh-CN" altLang="en-US" dirty="0"/>
              <a:t>类的继承</a:t>
            </a:r>
          </a:p>
        </p:txBody>
      </p:sp>
      <p:sp>
        <p:nvSpPr>
          <p:cNvPr id="3" name="内容占位符 2">
            <a:extLst>
              <a:ext uri="{FF2B5EF4-FFF2-40B4-BE49-F238E27FC236}">
                <a16:creationId xmlns:a16="http://schemas.microsoft.com/office/drawing/2014/main" id="{D85C97DE-8BBD-EA0B-8725-A642FB792AC5}"/>
              </a:ext>
            </a:extLst>
          </p:cNvPr>
          <p:cNvSpPr>
            <a:spLocks noGrp="1"/>
          </p:cNvSpPr>
          <p:nvPr>
            <p:ph idx="1"/>
          </p:nvPr>
        </p:nvSpPr>
        <p:spPr/>
        <p:txBody>
          <a:bodyPr/>
          <a:lstStyle/>
          <a:p>
            <a:r>
              <a:rPr lang="zh-CN" altLang="en-US" dirty="0"/>
              <a:t>继承的特点：</a:t>
            </a:r>
            <a:endParaRPr lang="en-US" altLang="zh-CN" dirty="0"/>
          </a:p>
          <a:p>
            <a:r>
              <a:rPr lang="zh-CN" altLang="en-US" dirty="0"/>
              <a:t>（</a:t>
            </a:r>
            <a:r>
              <a:rPr lang="en-US" altLang="zh-CN" dirty="0"/>
              <a:t>1</a:t>
            </a:r>
            <a:r>
              <a:rPr lang="zh-CN" altLang="en-US" dirty="0"/>
              <a:t>）如果子类没有定义构造函数，则子类创建时会自动调用父类的构造函数，否则，只会调用子类构造函数。比如：</a:t>
            </a:r>
            <a:endParaRPr lang="en-US" altLang="zh-CN" dirty="0"/>
          </a:p>
          <a:p>
            <a:endParaRPr lang="zh-CN" altLang="en-US" dirty="0"/>
          </a:p>
        </p:txBody>
      </p:sp>
      <p:pic>
        <p:nvPicPr>
          <p:cNvPr id="5" name="图片 4">
            <a:extLst>
              <a:ext uri="{FF2B5EF4-FFF2-40B4-BE49-F238E27FC236}">
                <a16:creationId xmlns:a16="http://schemas.microsoft.com/office/drawing/2014/main" id="{53AE5886-B4C5-EE1F-7163-B737B6D26421}"/>
              </a:ext>
            </a:extLst>
          </p:cNvPr>
          <p:cNvPicPr>
            <a:picLocks noChangeAspect="1"/>
          </p:cNvPicPr>
          <p:nvPr/>
        </p:nvPicPr>
        <p:blipFill>
          <a:blip r:embed="rId2"/>
          <a:stretch>
            <a:fillRect/>
          </a:stretch>
        </p:blipFill>
        <p:spPr>
          <a:xfrm>
            <a:off x="1267340" y="3542656"/>
            <a:ext cx="3676650" cy="3133725"/>
          </a:xfrm>
          <a:prstGeom prst="rect">
            <a:avLst/>
          </a:prstGeom>
          <a:ln>
            <a:solidFill>
              <a:schemeClr val="tx1"/>
            </a:solidFill>
          </a:ln>
        </p:spPr>
      </p:pic>
      <p:pic>
        <p:nvPicPr>
          <p:cNvPr id="7" name="图片 6">
            <a:extLst>
              <a:ext uri="{FF2B5EF4-FFF2-40B4-BE49-F238E27FC236}">
                <a16:creationId xmlns:a16="http://schemas.microsoft.com/office/drawing/2014/main" id="{4A3B1870-2B61-60C9-F523-A9DBDDC9B7D0}"/>
              </a:ext>
            </a:extLst>
          </p:cNvPr>
          <p:cNvPicPr>
            <a:picLocks noChangeAspect="1"/>
          </p:cNvPicPr>
          <p:nvPr/>
        </p:nvPicPr>
        <p:blipFill>
          <a:blip r:embed="rId3"/>
          <a:stretch>
            <a:fillRect/>
          </a:stretch>
        </p:blipFill>
        <p:spPr>
          <a:xfrm>
            <a:off x="3989817" y="6272784"/>
            <a:ext cx="752475" cy="304800"/>
          </a:xfrm>
          <a:prstGeom prst="rect">
            <a:avLst/>
          </a:prstGeom>
        </p:spPr>
      </p:pic>
      <p:pic>
        <p:nvPicPr>
          <p:cNvPr id="9" name="图片 8">
            <a:extLst>
              <a:ext uri="{FF2B5EF4-FFF2-40B4-BE49-F238E27FC236}">
                <a16:creationId xmlns:a16="http://schemas.microsoft.com/office/drawing/2014/main" id="{B1684E83-0074-114E-7BBB-CF88D47E0C6A}"/>
              </a:ext>
            </a:extLst>
          </p:cNvPr>
          <p:cNvPicPr>
            <a:picLocks noChangeAspect="1"/>
          </p:cNvPicPr>
          <p:nvPr/>
        </p:nvPicPr>
        <p:blipFill>
          <a:blip r:embed="rId4"/>
          <a:stretch>
            <a:fillRect/>
          </a:stretch>
        </p:blipFill>
        <p:spPr>
          <a:xfrm>
            <a:off x="6479060" y="3190875"/>
            <a:ext cx="3657600" cy="3667125"/>
          </a:xfrm>
          <a:prstGeom prst="rect">
            <a:avLst/>
          </a:prstGeom>
          <a:ln>
            <a:solidFill>
              <a:schemeClr val="tx1"/>
            </a:solidFill>
          </a:ln>
        </p:spPr>
      </p:pic>
      <p:pic>
        <p:nvPicPr>
          <p:cNvPr id="11" name="图片 10">
            <a:extLst>
              <a:ext uri="{FF2B5EF4-FFF2-40B4-BE49-F238E27FC236}">
                <a16:creationId xmlns:a16="http://schemas.microsoft.com/office/drawing/2014/main" id="{9D9838E0-164F-8946-7668-E959AD5EF4D0}"/>
              </a:ext>
            </a:extLst>
          </p:cNvPr>
          <p:cNvPicPr>
            <a:picLocks noChangeAspect="1"/>
          </p:cNvPicPr>
          <p:nvPr/>
        </p:nvPicPr>
        <p:blipFill>
          <a:blip r:embed="rId5"/>
          <a:stretch>
            <a:fillRect/>
          </a:stretch>
        </p:blipFill>
        <p:spPr>
          <a:xfrm>
            <a:off x="9325232" y="6425184"/>
            <a:ext cx="609600" cy="257175"/>
          </a:xfrm>
          <a:prstGeom prst="rect">
            <a:avLst/>
          </a:prstGeom>
        </p:spPr>
      </p:pic>
      <p:sp>
        <p:nvSpPr>
          <p:cNvPr id="12" name="矩形 11">
            <a:extLst>
              <a:ext uri="{FF2B5EF4-FFF2-40B4-BE49-F238E27FC236}">
                <a16:creationId xmlns:a16="http://schemas.microsoft.com/office/drawing/2014/main" id="{AE9E3F81-8F9E-32C5-7FD4-878F6CC5FCB1}"/>
              </a:ext>
            </a:extLst>
          </p:cNvPr>
          <p:cNvSpPr/>
          <p:nvPr/>
        </p:nvSpPr>
        <p:spPr>
          <a:xfrm>
            <a:off x="6944497" y="5523469"/>
            <a:ext cx="2990335" cy="4942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77825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F52FBC-9D28-70D4-362D-76EBD2A075CC}"/>
              </a:ext>
            </a:extLst>
          </p:cNvPr>
          <p:cNvSpPr>
            <a:spLocks noGrp="1"/>
          </p:cNvSpPr>
          <p:nvPr>
            <p:ph type="title"/>
          </p:nvPr>
        </p:nvSpPr>
        <p:spPr/>
        <p:txBody>
          <a:bodyPr/>
          <a:lstStyle/>
          <a:p>
            <a:r>
              <a:rPr lang="zh-CN" altLang="en-US" dirty="0"/>
              <a:t>类的继承</a:t>
            </a:r>
          </a:p>
        </p:txBody>
      </p:sp>
      <p:sp>
        <p:nvSpPr>
          <p:cNvPr id="3" name="内容占位符 2">
            <a:extLst>
              <a:ext uri="{FF2B5EF4-FFF2-40B4-BE49-F238E27FC236}">
                <a16:creationId xmlns:a16="http://schemas.microsoft.com/office/drawing/2014/main" id="{D85C97DE-8BBD-EA0B-8725-A642FB792AC5}"/>
              </a:ext>
            </a:extLst>
          </p:cNvPr>
          <p:cNvSpPr>
            <a:spLocks noGrp="1"/>
          </p:cNvSpPr>
          <p:nvPr>
            <p:ph idx="1"/>
          </p:nvPr>
        </p:nvSpPr>
        <p:spPr/>
        <p:txBody>
          <a:bodyPr/>
          <a:lstStyle/>
          <a:p>
            <a:r>
              <a:rPr lang="zh-CN" altLang="en-US" dirty="0"/>
              <a:t>继承的特点：</a:t>
            </a:r>
            <a:endParaRPr lang="en-US" altLang="zh-CN" dirty="0"/>
          </a:p>
          <a:p>
            <a:r>
              <a:rPr lang="zh-CN" altLang="en-US" dirty="0"/>
              <a:t>（</a:t>
            </a:r>
            <a:r>
              <a:rPr lang="en-US" altLang="zh-CN" dirty="0"/>
              <a:t>2</a:t>
            </a:r>
            <a:r>
              <a:rPr lang="zh-CN" altLang="en-US" dirty="0"/>
              <a:t>）如果需要在子类中调用父类方法，可以通过“</a:t>
            </a:r>
            <a:r>
              <a:rPr lang="zh-CN" altLang="en-US" dirty="0">
                <a:solidFill>
                  <a:srgbClr val="FF0000"/>
                </a:solidFill>
              </a:rPr>
              <a:t>基类名</a:t>
            </a:r>
            <a:r>
              <a:rPr lang="en-US" altLang="zh-CN" dirty="0">
                <a:solidFill>
                  <a:srgbClr val="FF0000"/>
                </a:solidFill>
              </a:rPr>
              <a:t>.</a:t>
            </a:r>
            <a:r>
              <a:rPr lang="zh-CN" altLang="en-US" dirty="0">
                <a:solidFill>
                  <a:srgbClr val="FF0000"/>
                </a:solidFill>
              </a:rPr>
              <a:t>方法名</a:t>
            </a:r>
            <a:r>
              <a:rPr lang="en-US" altLang="zh-CN" dirty="0"/>
              <a:t>(</a:t>
            </a:r>
            <a:r>
              <a:rPr lang="en-US" altLang="zh-CN" b="1" dirty="0">
                <a:solidFill>
                  <a:srgbClr val="FF0000"/>
                </a:solidFill>
              </a:rPr>
              <a:t>self</a:t>
            </a:r>
            <a:r>
              <a:rPr lang="en-US" altLang="zh-CN" dirty="0"/>
              <a:t>)”</a:t>
            </a:r>
            <a:r>
              <a:rPr lang="zh-CN" altLang="en-US" dirty="0"/>
              <a:t>来实现，但</a:t>
            </a:r>
            <a:r>
              <a:rPr lang="zh-CN" altLang="en-US" dirty="0">
                <a:solidFill>
                  <a:srgbClr val="FF0000"/>
                </a:solidFill>
              </a:rPr>
              <a:t>更建议采用</a:t>
            </a:r>
            <a:r>
              <a:rPr lang="en-US" altLang="zh-CN" dirty="0">
                <a:solidFill>
                  <a:srgbClr val="FF0000"/>
                </a:solidFill>
              </a:rPr>
              <a:t>super().</a:t>
            </a:r>
            <a:r>
              <a:rPr lang="zh-CN" altLang="en-US" dirty="0">
                <a:solidFill>
                  <a:srgbClr val="FF0000"/>
                </a:solidFill>
              </a:rPr>
              <a:t>方法名</a:t>
            </a:r>
            <a:r>
              <a:rPr lang="en-US" altLang="zh-CN" dirty="0">
                <a:solidFill>
                  <a:srgbClr val="FF0000"/>
                </a:solidFill>
              </a:rPr>
              <a:t>()</a:t>
            </a:r>
            <a:r>
              <a:rPr lang="zh-CN" altLang="en-US" dirty="0">
                <a:solidFill>
                  <a:srgbClr val="FF0000"/>
                </a:solidFill>
              </a:rPr>
              <a:t>的方式</a:t>
            </a:r>
            <a:r>
              <a:rPr lang="zh-CN" altLang="en-US" dirty="0"/>
              <a:t>。比如：</a:t>
            </a:r>
            <a:endParaRPr lang="en-US" altLang="zh-CN" dirty="0"/>
          </a:p>
          <a:p>
            <a:endParaRPr lang="zh-CN" altLang="en-US" dirty="0"/>
          </a:p>
        </p:txBody>
      </p:sp>
      <p:pic>
        <p:nvPicPr>
          <p:cNvPr id="7" name="图片 6">
            <a:extLst>
              <a:ext uri="{FF2B5EF4-FFF2-40B4-BE49-F238E27FC236}">
                <a16:creationId xmlns:a16="http://schemas.microsoft.com/office/drawing/2014/main" id="{43B35440-6CED-6729-493A-859616DAA761}"/>
              </a:ext>
            </a:extLst>
          </p:cNvPr>
          <p:cNvPicPr>
            <a:picLocks noChangeAspect="1"/>
          </p:cNvPicPr>
          <p:nvPr/>
        </p:nvPicPr>
        <p:blipFill>
          <a:blip r:embed="rId2"/>
          <a:stretch>
            <a:fillRect/>
          </a:stretch>
        </p:blipFill>
        <p:spPr>
          <a:xfrm>
            <a:off x="5265915" y="263739"/>
            <a:ext cx="5185964" cy="2425091"/>
          </a:xfrm>
          <a:prstGeom prst="rect">
            <a:avLst/>
          </a:prstGeom>
          <a:ln>
            <a:solidFill>
              <a:schemeClr val="tx1"/>
            </a:solidFill>
          </a:ln>
        </p:spPr>
      </p:pic>
      <p:pic>
        <p:nvPicPr>
          <p:cNvPr id="9" name="图片 8">
            <a:extLst>
              <a:ext uri="{FF2B5EF4-FFF2-40B4-BE49-F238E27FC236}">
                <a16:creationId xmlns:a16="http://schemas.microsoft.com/office/drawing/2014/main" id="{6F9D89A1-6CEA-9D47-6D38-6C844BD5263E}"/>
              </a:ext>
            </a:extLst>
          </p:cNvPr>
          <p:cNvPicPr>
            <a:picLocks noChangeAspect="1"/>
          </p:cNvPicPr>
          <p:nvPr/>
        </p:nvPicPr>
        <p:blipFill>
          <a:blip r:embed="rId3"/>
          <a:stretch>
            <a:fillRect/>
          </a:stretch>
        </p:blipFill>
        <p:spPr>
          <a:xfrm>
            <a:off x="6591581" y="3884269"/>
            <a:ext cx="4576291" cy="2059331"/>
          </a:xfrm>
          <a:prstGeom prst="rect">
            <a:avLst/>
          </a:prstGeom>
          <a:ln>
            <a:solidFill>
              <a:schemeClr val="tx1"/>
            </a:solidFill>
          </a:ln>
        </p:spPr>
      </p:pic>
      <p:sp>
        <p:nvSpPr>
          <p:cNvPr id="10" name="矩形 9">
            <a:extLst>
              <a:ext uri="{FF2B5EF4-FFF2-40B4-BE49-F238E27FC236}">
                <a16:creationId xmlns:a16="http://schemas.microsoft.com/office/drawing/2014/main" id="{85EB4444-4330-2DCF-C1C4-0199051AA2CC}"/>
              </a:ext>
            </a:extLst>
          </p:cNvPr>
          <p:cNvSpPr/>
          <p:nvPr/>
        </p:nvSpPr>
        <p:spPr>
          <a:xfrm>
            <a:off x="7858897" y="5535827"/>
            <a:ext cx="3126260" cy="4077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4ED83CC3-1B3B-137A-F33E-44C19008D49C}"/>
              </a:ext>
            </a:extLst>
          </p:cNvPr>
          <p:cNvPicPr>
            <a:picLocks noChangeAspect="1"/>
          </p:cNvPicPr>
          <p:nvPr/>
        </p:nvPicPr>
        <p:blipFill>
          <a:blip r:embed="rId4"/>
          <a:stretch>
            <a:fillRect/>
          </a:stretch>
        </p:blipFill>
        <p:spPr>
          <a:xfrm>
            <a:off x="978820" y="3884269"/>
            <a:ext cx="5105168" cy="2059331"/>
          </a:xfrm>
          <a:prstGeom prst="rect">
            <a:avLst/>
          </a:prstGeom>
          <a:ln>
            <a:solidFill>
              <a:schemeClr val="tx1"/>
            </a:solidFill>
          </a:ln>
        </p:spPr>
      </p:pic>
      <p:sp>
        <p:nvSpPr>
          <p:cNvPr id="13" name="矩形 12">
            <a:extLst>
              <a:ext uri="{FF2B5EF4-FFF2-40B4-BE49-F238E27FC236}">
                <a16:creationId xmlns:a16="http://schemas.microsoft.com/office/drawing/2014/main" id="{20E3739F-259A-E842-D5CC-A8CA83C94959}"/>
              </a:ext>
            </a:extLst>
          </p:cNvPr>
          <p:cNvSpPr/>
          <p:nvPr/>
        </p:nvSpPr>
        <p:spPr>
          <a:xfrm>
            <a:off x="2335426" y="5535827"/>
            <a:ext cx="3632888" cy="4077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话气泡: 圆角矩形 13">
            <a:extLst>
              <a:ext uri="{FF2B5EF4-FFF2-40B4-BE49-F238E27FC236}">
                <a16:creationId xmlns:a16="http://schemas.microsoft.com/office/drawing/2014/main" id="{7C0B210F-6889-89BD-9686-B0E0323C62C4}"/>
              </a:ext>
            </a:extLst>
          </p:cNvPr>
          <p:cNvSpPr/>
          <p:nvPr/>
        </p:nvSpPr>
        <p:spPr>
          <a:xfrm>
            <a:off x="4978682" y="6183321"/>
            <a:ext cx="2234636" cy="617838"/>
          </a:xfrm>
          <a:prstGeom prst="wedgeRoundRectCallout">
            <a:avLst>
              <a:gd name="adj1" fmla="val -26880"/>
              <a:gd name="adj2" fmla="val -73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要带上</a:t>
            </a:r>
            <a:r>
              <a:rPr lang="en-US" altLang="zh-CN" sz="2400" dirty="0"/>
              <a:t>self</a:t>
            </a:r>
            <a:r>
              <a:rPr lang="zh-CN" altLang="en-US" sz="2400" dirty="0"/>
              <a:t>参数</a:t>
            </a:r>
          </a:p>
        </p:txBody>
      </p:sp>
      <p:sp>
        <p:nvSpPr>
          <p:cNvPr id="15" name="对话气泡: 圆角矩形 14">
            <a:extLst>
              <a:ext uri="{FF2B5EF4-FFF2-40B4-BE49-F238E27FC236}">
                <a16:creationId xmlns:a16="http://schemas.microsoft.com/office/drawing/2014/main" id="{A2A2C38B-DA1E-AED7-2391-79C549FE423C}"/>
              </a:ext>
            </a:extLst>
          </p:cNvPr>
          <p:cNvSpPr/>
          <p:nvPr/>
        </p:nvSpPr>
        <p:spPr>
          <a:xfrm>
            <a:off x="8967278" y="6183321"/>
            <a:ext cx="2234636" cy="617838"/>
          </a:xfrm>
          <a:prstGeom prst="wedgeRoundRectCallout">
            <a:avLst>
              <a:gd name="adj1" fmla="val 30075"/>
              <a:gd name="adj2" fmla="val -83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不需要</a:t>
            </a:r>
            <a:r>
              <a:rPr lang="en-US" altLang="zh-CN" sz="2400" dirty="0"/>
              <a:t>self</a:t>
            </a:r>
            <a:r>
              <a:rPr lang="zh-CN" altLang="en-US" sz="2400" dirty="0"/>
              <a:t>参数</a:t>
            </a:r>
          </a:p>
        </p:txBody>
      </p:sp>
    </p:spTree>
    <p:extLst>
      <p:ext uri="{BB962C8B-B14F-4D97-AF65-F5344CB8AC3E}">
        <p14:creationId xmlns:p14="http://schemas.microsoft.com/office/powerpoint/2010/main" val="5686804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63CE10-4211-B642-800C-2103534A5405}"/>
              </a:ext>
            </a:extLst>
          </p:cNvPr>
          <p:cNvSpPr>
            <a:spLocks noGrp="1"/>
          </p:cNvSpPr>
          <p:nvPr>
            <p:ph type="title"/>
          </p:nvPr>
        </p:nvSpPr>
        <p:spPr/>
        <p:txBody>
          <a:bodyPr/>
          <a:lstStyle/>
          <a:p>
            <a:r>
              <a:rPr lang="zh-CN" altLang="en-US" dirty="0"/>
              <a:t>类的继承</a:t>
            </a:r>
          </a:p>
        </p:txBody>
      </p:sp>
      <p:sp>
        <p:nvSpPr>
          <p:cNvPr id="3" name="内容占位符 2">
            <a:extLst>
              <a:ext uri="{FF2B5EF4-FFF2-40B4-BE49-F238E27FC236}">
                <a16:creationId xmlns:a16="http://schemas.microsoft.com/office/drawing/2014/main" id="{C9189E96-1DED-7517-D205-C2253756FFB7}"/>
              </a:ext>
            </a:extLst>
          </p:cNvPr>
          <p:cNvSpPr>
            <a:spLocks noGrp="1"/>
          </p:cNvSpPr>
          <p:nvPr>
            <p:ph idx="1"/>
          </p:nvPr>
        </p:nvSpPr>
        <p:spPr/>
        <p:txBody>
          <a:bodyPr/>
          <a:lstStyle/>
          <a:p>
            <a:r>
              <a:rPr lang="zh-CN" altLang="en-US" dirty="0"/>
              <a:t>继承的特点：</a:t>
            </a:r>
            <a:endParaRPr lang="en-US" altLang="zh-CN" dirty="0"/>
          </a:p>
          <a:p>
            <a:r>
              <a:rPr lang="zh-CN" altLang="en-US" dirty="0"/>
              <a:t>（</a:t>
            </a:r>
            <a:r>
              <a:rPr lang="en-US" altLang="zh-CN" dirty="0"/>
              <a:t>3</a:t>
            </a:r>
            <a:r>
              <a:rPr lang="zh-CN" altLang="en-US" dirty="0"/>
              <a:t>）</a:t>
            </a:r>
            <a:r>
              <a:rPr lang="en-US" altLang="zh-CN" dirty="0"/>
              <a:t>Python</a:t>
            </a:r>
            <a:r>
              <a:rPr lang="zh-CN" altLang="en-US" dirty="0"/>
              <a:t>总是首先查找对应类型的方法，如果不能在子类中找到，则依次从父类中逐个查找。当子类方法与父类方法同名时，以“</a:t>
            </a:r>
            <a:r>
              <a:rPr lang="zh-CN" altLang="en-US" dirty="0">
                <a:solidFill>
                  <a:srgbClr val="FF0000"/>
                </a:solidFill>
              </a:rPr>
              <a:t>子类</a:t>
            </a:r>
            <a:r>
              <a:rPr lang="en-US" altLang="zh-CN" dirty="0">
                <a:solidFill>
                  <a:srgbClr val="FF0000"/>
                </a:solidFill>
                <a:sym typeface="Wingdings" panose="05000000000000000000" pitchFamily="2" charset="2"/>
              </a:rPr>
              <a:t></a:t>
            </a:r>
            <a:r>
              <a:rPr lang="zh-CN" altLang="en-US" dirty="0">
                <a:solidFill>
                  <a:srgbClr val="FF0000"/>
                </a:solidFill>
                <a:sym typeface="Wingdings" panose="05000000000000000000" pitchFamily="2" charset="2"/>
              </a:rPr>
              <a:t>一级父类</a:t>
            </a:r>
            <a:r>
              <a:rPr lang="en-US" altLang="zh-CN" dirty="0">
                <a:solidFill>
                  <a:srgbClr val="FF0000"/>
                </a:solidFill>
                <a:sym typeface="Wingdings" panose="05000000000000000000" pitchFamily="2" charset="2"/>
              </a:rPr>
              <a:t></a:t>
            </a:r>
            <a:r>
              <a:rPr lang="zh-CN" altLang="en-US" dirty="0">
                <a:solidFill>
                  <a:srgbClr val="FF0000"/>
                </a:solidFill>
                <a:sym typeface="Wingdings" panose="05000000000000000000" pitchFamily="2" charset="2"/>
              </a:rPr>
              <a:t>二级父类</a:t>
            </a:r>
            <a:r>
              <a:rPr lang="en-US" altLang="zh-CN" dirty="0">
                <a:solidFill>
                  <a:srgbClr val="FF0000"/>
                </a:solidFill>
                <a:sym typeface="Wingdings" panose="05000000000000000000" pitchFamily="2" charset="2"/>
              </a:rPr>
              <a:t>…</a:t>
            </a:r>
            <a:r>
              <a:rPr lang="en-US" altLang="zh-CN" dirty="0">
                <a:sym typeface="Wingdings" panose="05000000000000000000" pitchFamily="2" charset="2"/>
              </a:rPr>
              <a:t>”</a:t>
            </a:r>
            <a:r>
              <a:rPr lang="zh-CN" altLang="en-US" dirty="0">
                <a:sym typeface="Wingdings" panose="05000000000000000000" pitchFamily="2" charset="2"/>
              </a:rPr>
              <a:t>的优先顺序执行。比如：</a:t>
            </a:r>
            <a:endParaRPr lang="zh-CN" altLang="en-US" dirty="0"/>
          </a:p>
        </p:txBody>
      </p:sp>
      <p:pic>
        <p:nvPicPr>
          <p:cNvPr id="5" name="图片 4">
            <a:extLst>
              <a:ext uri="{FF2B5EF4-FFF2-40B4-BE49-F238E27FC236}">
                <a16:creationId xmlns:a16="http://schemas.microsoft.com/office/drawing/2014/main" id="{37BBF48D-79E3-A8F2-708C-3716DD6C3030}"/>
              </a:ext>
            </a:extLst>
          </p:cNvPr>
          <p:cNvPicPr>
            <a:picLocks noChangeAspect="1"/>
          </p:cNvPicPr>
          <p:nvPr/>
        </p:nvPicPr>
        <p:blipFill>
          <a:blip r:embed="rId2"/>
          <a:stretch>
            <a:fillRect/>
          </a:stretch>
        </p:blipFill>
        <p:spPr>
          <a:xfrm>
            <a:off x="1895475" y="3839475"/>
            <a:ext cx="4200525" cy="2886075"/>
          </a:xfrm>
          <a:prstGeom prst="rect">
            <a:avLst/>
          </a:prstGeom>
          <a:ln>
            <a:solidFill>
              <a:schemeClr val="tx1"/>
            </a:solidFill>
          </a:ln>
        </p:spPr>
      </p:pic>
      <p:pic>
        <p:nvPicPr>
          <p:cNvPr id="7" name="图片 6">
            <a:extLst>
              <a:ext uri="{FF2B5EF4-FFF2-40B4-BE49-F238E27FC236}">
                <a16:creationId xmlns:a16="http://schemas.microsoft.com/office/drawing/2014/main" id="{0E2A311B-58E2-3DB7-A736-392A54A1A290}"/>
              </a:ext>
            </a:extLst>
          </p:cNvPr>
          <p:cNvPicPr>
            <a:picLocks noChangeAspect="1"/>
          </p:cNvPicPr>
          <p:nvPr/>
        </p:nvPicPr>
        <p:blipFill>
          <a:blip r:embed="rId3"/>
          <a:stretch>
            <a:fillRect/>
          </a:stretch>
        </p:blipFill>
        <p:spPr>
          <a:xfrm>
            <a:off x="7206337" y="4370048"/>
            <a:ext cx="2669161" cy="744882"/>
          </a:xfrm>
          <a:prstGeom prst="rect">
            <a:avLst/>
          </a:prstGeom>
        </p:spPr>
      </p:pic>
      <p:pic>
        <p:nvPicPr>
          <p:cNvPr id="9" name="图片 8">
            <a:extLst>
              <a:ext uri="{FF2B5EF4-FFF2-40B4-BE49-F238E27FC236}">
                <a16:creationId xmlns:a16="http://schemas.microsoft.com/office/drawing/2014/main" id="{132E9E69-9721-CDDB-72E3-E30080F19463}"/>
              </a:ext>
            </a:extLst>
          </p:cNvPr>
          <p:cNvPicPr>
            <a:picLocks noChangeAspect="1"/>
          </p:cNvPicPr>
          <p:nvPr/>
        </p:nvPicPr>
        <p:blipFill>
          <a:blip r:embed="rId4"/>
          <a:stretch>
            <a:fillRect/>
          </a:stretch>
        </p:blipFill>
        <p:spPr>
          <a:xfrm>
            <a:off x="7647159" y="5587955"/>
            <a:ext cx="1560462" cy="549877"/>
          </a:xfrm>
          <a:prstGeom prst="rect">
            <a:avLst/>
          </a:prstGeom>
        </p:spPr>
      </p:pic>
      <p:sp>
        <p:nvSpPr>
          <p:cNvPr id="10" name="矩形 9">
            <a:extLst>
              <a:ext uri="{FF2B5EF4-FFF2-40B4-BE49-F238E27FC236}">
                <a16:creationId xmlns:a16="http://schemas.microsoft.com/office/drawing/2014/main" id="{4CB0F415-3C78-DA3F-E75F-79E44FA6B315}"/>
              </a:ext>
            </a:extLst>
          </p:cNvPr>
          <p:cNvSpPr/>
          <p:nvPr/>
        </p:nvSpPr>
        <p:spPr>
          <a:xfrm>
            <a:off x="2298357" y="6137832"/>
            <a:ext cx="2928551" cy="5877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73721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63CE10-4211-B642-800C-2103534A5405}"/>
              </a:ext>
            </a:extLst>
          </p:cNvPr>
          <p:cNvSpPr>
            <a:spLocks noGrp="1"/>
          </p:cNvSpPr>
          <p:nvPr>
            <p:ph type="title"/>
          </p:nvPr>
        </p:nvSpPr>
        <p:spPr/>
        <p:txBody>
          <a:bodyPr/>
          <a:lstStyle/>
          <a:p>
            <a:r>
              <a:rPr lang="zh-CN" altLang="en-US" dirty="0"/>
              <a:t>类的继承</a:t>
            </a:r>
          </a:p>
        </p:txBody>
      </p:sp>
      <p:sp>
        <p:nvSpPr>
          <p:cNvPr id="3" name="内容占位符 2">
            <a:extLst>
              <a:ext uri="{FF2B5EF4-FFF2-40B4-BE49-F238E27FC236}">
                <a16:creationId xmlns:a16="http://schemas.microsoft.com/office/drawing/2014/main" id="{C9189E96-1DED-7517-D205-C2253756FFB7}"/>
              </a:ext>
            </a:extLst>
          </p:cNvPr>
          <p:cNvSpPr>
            <a:spLocks noGrp="1"/>
          </p:cNvSpPr>
          <p:nvPr>
            <p:ph idx="1"/>
          </p:nvPr>
        </p:nvSpPr>
        <p:spPr/>
        <p:txBody>
          <a:bodyPr/>
          <a:lstStyle/>
          <a:p>
            <a:r>
              <a:rPr lang="zh-CN" altLang="en-US" dirty="0"/>
              <a:t>继承的特点：</a:t>
            </a:r>
            <a:endParaRPr lang="en-US" altLang="zh-CN" dirty="0"/>
          </a:p>
          <a:p>
            <a:r>
              <a:rPr lang="zh-CN" altLang="en-US" dirty="0"/>
              <a:t>（</a:t>
            </a:r>
            <a:r>
              <a:rPr lang="en-US" altLang="zh-CN" dirty="0"/>
              <a:t>3</a:t>
            </a:r>
            <a:r>
              <a:rPr lang="zh-CN" altLang="en-US" dirty="0"/>
              <a:t>）</a:t>
            </a:r>
            <a:r>
              <a:rPr lang="en-US" altLang="zh-CN" dirty="0"/>
              <a:t>Python</a:t>
            </a:r>
            <a:r>
              <a:rPr lang="zh-CN" altLang="en-US" dirty="0"/>
              <a:t>总是首先查找对应类型的方法，如果不能在子类中找到，则依次从父类中逐个查找。当子类方法与父类方法同名时，以“</a:t>
            </a:r>
            <a:r>
              <a:rPr lang="zh-CN" altLang="en-US" dirty="0">
                <a:solidFill>
                  <a:srgbClr val="FF0000"/>
                </a:solidFill>
              </a:rPr>
              <a:t>子类</a:t>
            </a:r>
            <a:r>
              <a:rPr lang="en-US" altLang="zh-CN" dirty="0">
                <a:solidFill>
                  <a:srgbClr val="FF0000"/>
                </a:solidFill>
                <a:sym typeface="Wingdings" panose="05000000000000000000" pitchFamily="2" charset="2"/>
              </a:rPr>
              <a:t></a:t>
            </a:r>
            <a:r>
              <a:rPr lang="zh-CN" altLang="en-US" dirty="0">
                <a:solidFill>
                  <a:srgbClr val="FF0000"/>
                </a:solidFill>
                <a:sym typeface="Wingdings" panose="05000000000000000000" pitchFamily="2" charset="2"/>
              </a:rPr>
              <a:t>一级父类</a:t>
            </a:r>
            <a:r>
              <a:rPr lang="en-US" altLang="zh-CN" dirty="0">
                <a:solidFill>
                  <a:srgbClr val="FF0000"/>
                </a:solidFill>
                <a:sym typeface="Wingdings" panose="05000000000000000000" pitchFamily="2" charset="2"/>
              </a:rPr>
              <a:t></a:t>
            </a:r>
            <a:r>
              <a:rPr lang="zh-CN" altLang="en-US" dirty="0">
                <a:solidFill>
                  <a:srgbClr val="FF0000"/>
                </a:solidFill>
                <a:sym typeface="Wingdings" panose="05000000000000000000" pitchFamily="2" charset="2"/>
              </a:rPr>
              <a:t>二级父类</a:t>
            </a:r>
            <a:r>
              <a:rPr lang="en-US" altLang="zh-CN" dirty="0">
                <a:solidFill>
                  <a:srgbClr val="FF0000"/>
                </a:solidFill>
                <a:sym typeface="Wingdings" panose="05000000000000000000" pitchFamily="2" charset="2"/>
              </a:rPr>
              <a:t>…</a:t>
            </a:r>
            <a:r>
              <a:rPr lang="en-US" altLang="zh-CN" dirty="0">
                <a:sym typeface="Wingdings" panose="05000000000000000000" pitchFamily="2" charset="2"/>
              </a:rPr>
              <a:t>”</a:t>
            </a:r>
            <a:r>
              <a:rPr lang="zh-CN" altLang="en-US" dirty="0">
                <a:sym typeface="Wingdings" panose="05000000000000000000" pitchFamily="2" charset="2"/>
              </a:rPr>
              <a:t>的优先顺序执行。比如：</a:t>
            </a:r>
            <a:endParaRPr lang="zh-CN" altLang="en-US" dirty="0"/>
          </a:p>
        </p:txBody>
      </p:sp>
      <p:pic>
        <p:nvPicPr>
          <p:cNvPr id="7" name="图片 6">
            <a:extLst>
              <a:ext uri="{FF2B5EF4-FFF2-40B4-BE49-F238E27FC236}">
                <a16:creationId xmlns:a16="http://schemas.microsoft.com/office/drawing/2014/main" id="{0E2A311B-58E2-3DB7-A736-392A54A1A290}"/>
              </a:ext>
            </a:extLst>
          </p:cNvPr>
          <p:cNvPicPr>
            <a:picLocks noChangeAspect="1"/>
          </p:cNvPicPr>
          <p:nvPr/>
        </p:nvPicPr>
        <p:blipFill>
          <a:blip r:embed="rId2"/>
          <a:stretch>
            <a:fillRect/>
          </a:stretch>
        </p:blipFill>
        <p:spPr>
          <a:xfrm>
            <a:off x="7206337" y="4370048"/>
            <a:ext cx="2669161" cy="744882"/>
          </a:xfrm>
          <a:prstGeom prst="rect">
            <a:avLst/>
          </a:prstGeom>
        </p:spPr>
      </p:pic>
      <p:pic>
        <p:nvPicPr>
          <p:cNvPr id="11" name="图片 10">
            <a:extLst>
              <a:ext uri="{FF2B5EF4-FFF2-40B4-BE49-F238E27FC236}">
                <a16:creationId xmlns:a16="http://schemas.microsoft.com/office/drawing/2014/main" id="{20CCF7EE-1CA4-B9FB-C929-2DF19806AA15}"/>
              </a:ext>
            </a:extLst>
          </p:cNvPr>
          <p:cNvPicPr>
            <a:picLocks noChangeAspect="1"/>
          </p:cNvPicPr>
          <p:nvPr/>
        </p:nvPicPr>
        <p:blipFill>
          <a:blip r:embed="rId3"/>
          <a:stretch>
            <a:fillRect/>
          </a:stretch>
        </p:blipFill>
        <p:spPr>
          <a:xfrm>
            <a:off x="1876424" y="3849000"/>
            <a:ext cx="4238625" cy="2876550"/>
          </a:xfrm>
          <a:prstGeom prst="rect">
            <a:avLst/>
          </a:prstGeom>
          <a:ln>
            <a:solidFill>
              <a:schemeClr val="tx1"/>
            </a:solidFill>
          </a:ln>
        </p:spPr>
      </p:pic>
      <p:sp>
        <p:nvSpPr>
          <p:cNvPr id="10" name="矩形 9">
            <a:extLst>
              <a:ext uri="{FF2B5EF4-FFF2-40B4-BE49-F238E27FC236}">
                <a16:creationId xmlns:a16="http://schemas.microsoft.com/office/drawing/2014/main" id="{4CB0F415-3C78-DA3F-E75F-79E44FA6B315}"/>
              </a:ext>
            </a:extLst>
          </p:cNvPr>
          <p:cNvSpPr/>
          <p:nvPr/>
        </p:nvSpPr>
        <p:spPr>
          <a:xfrm>
            <a:off x="2316503" y="4076189"/>
            <a:ext cx="2836266" cy="5877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E4D3051B-80E2-AD6D-51B3-94F89DD1160D}"/>
              </a:ext>
            </a:extLst>
          </p:cNvPr>
          <p:cNvPicPr>
            <a:picLocks noChangeAspect="1"/>
          </p:cNvPicPr>
          <p:nvPr/>
        </p:nvPicPr>
        <p:blipFill>
          <a:blip r:embed="rId4"/>
          <a:stretch>
            <a:fillRect/>
          </a:stretch>
        </p:blipFill>
        <p:spPr>
          <a:xfrm>
            <a:off x="8219641" y="5561624"/>
            <a:ext cx="642551" cy="622471"/>
          </a:xfrm>
          <a:prstGeom prst="rect">
            <a:avLst/>
          </a:prstGeom>
        </p:spPr>
      </p:pic>
    </p:spTree>
    <p:extLst>
      <p:ext uri="{BB962C8B-B14F-4D97-AF65-F5344CB8AC3E}">
        <p14:creationId xmlns:p14="http://schemas.microsoft.com/office/powerpoint/2010/main" val="3839063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DBB383-8190-A596-F5B8-C17B6115FA84}"/>
              </a:ext>
            </a:extLst>
          </p:cNvPr>
          <p:cNvSpPr>
            <a:spLocks noGrp="1"/>
          </p:cNvSpPr>
          <p:nvPr>
            <p:ph type="title"/>
          </p:nvPr>
        </p:nvSpPr>
        <p:spPr/>
        <p:txBody>
          <a:bodyPr/>
          <a:lstStyle/>
          <a:p>
            <a:r>
              <a:rPr lang="zh-CN" altLang="en-US" dirty="0"/>
              <a:t>类的多继承</a:t>
            </a:r>
          </a:p>
        </p:txBody>
      </p:sp>
      <p:sp>
        <p:nvSpPr>
          <p:cNvPr id="3" name="内容占位符 2">
            <a:extLst>
              <a:ext uri="{FF2B5EF4-FFF2-40B4-BE49-F238E27FC236}">
                <a16:creationId xmlns:a16="http://schemas.microsoft.com/office/drawing/2014/main" id="{3CFFA518-CE1D-D0C6-1111-30923D06C4D8}"/>
              </a:ext>
            </a:extLst>
          </p:cNvPr>
          <p:cNvSpPr>
            <a:spLocks noGrp="1"/>
          </p:cNvSpPr>
          <p:nvPr>
            <p:ph idx="1"/>
          </p:nvPr>
        </p:nvSpPr>
        <p:spPr/>
        <p:txBody>
          <a:bodyPr/>
          <a:lstStyle/>
          <a:p>
            <a:r>
              <a:rPr lang="en-US" altLang="zh-CN" dirty="0"/>
              <a:t>Python</a:t>
            </a:r>
            <a:r>
              <a:rPr lang="zh-CN" altLang="en-US" dirty="0"/>
              <a:t>的类可以继承多个基类。继承的基类列表跟在类名之后。类的多继承语法：</a:t>
            </a:r>
          </a:p>
          <a:p>
            <a:pPr algn="ctr"/>
            <a:r>
              <a:rPr lang="en-US" altLang="zh-CN" dirty="0"/>
              <a:t>class </a:t>
            </a:r>
            <a:r>
              <a:rPr lang="en-US" altLang="zh-CN" dirty="0" err="1">
                <a:solidFill>
                  <a:srgbClr val="FF0000"/>
                </a:solidFill>
              </a:rPr>
              <a:t>SubClassName</a:t>
            </a:r>
            <a:r>
              <a:rPr lang="en-US" altLang="zh-CN" dirty="0"/>
              <a:t> (</a:t>
            </a:r>
            <a:r>
              <a:rPr lang="en-US" altLang="zh-CN" dirty="0">
                <a:solidFill>
                  <a:srgbClr val="0070C0"/>
                </a:solidFill>
              </a:rPr>
              <a:t>ParentClass1</a:t>
            </a:r>
            <a:r>
              <a:rPr lang="en-US" altLang="zh-CN" dirty="0"/>
              <a:t>[, </a:t>
            </a:r>
            <a:r>
              <a:rPr lang="en-US" altLang="zh-CN" dirty="0">
                <a:solidFill>
                  <a:srgbClr val="008000"/>
                </a:solidFill>
              </a:rPr>
              <a:t>ParentClass2</a:t>
            </a:r>
            <a:r>
              <a:rPr lang="en-US" altLang="zh-CN" dirty="0"/>
              <a:t>, ...]):</a:t>
            </a:r>
          </a:p>
          <a:p>
            <a:r>
              <a:rPr lang="en-US" altLang="zh-CN" dirty="0"/>
              <a:t>                      </a:t>
            </a:r>
            <a:r>
              <a:rPr lang="zh-CN" altLang="en-US" dirty="0">
                <a:solidFill>
                  <a:srgbClr val="7030A0"/>
                </a:solidFill>
              </a:rPr>
              <a:t>派生类成员</a:t>
            </a:r>
          </a:p>
          <a:p>
            <a:r>
              <a:rPr lang="zh-CN" altLang="en-US" dirty="0"/>
              <a:t>比如：</a:t>
            </a:r>
            <a:endParaRPr lang="en-US" altLang="zh-CN" dirty="0"/>
          </a:p>
          <a:p>
            <a:endParaRPr lang="zh-CN" altLang="en-US" dirty="0"/>
          </a:p>
        </p:txBody>
      </p:sp>
      <p:pic>
        <p:nvPicPr>
          <p:cNvPr id="12" name="图片 11">
            <a:extLst>
              <a:ext uri="{FF2B5EF4-FFF2-40B4-BE49-F238E27FC236}">
                <a16:creationId xmlns:a16="http://schemas.microsoft.com/office/drawing/2014/main" id="{F7279B56-970C-DF09-6829-382C5E38E987}"/>
              </a:ext>
            </a:extLst>
          </p:cNvPr>
          <p:cNvPicPr>
            <a:picLocks noChangeAspect="1"/>
          </p:cNvPicPr>
          <p:nvPr/>
        </p:nvPicPr>
        <p:blipFill>
          <a:blip r:embed="rId2"/>
          <a:stretch>
            <a:fillRect/>
          </a:stretch>
        </p:blipFill>
        <p:spPr>
          <a:xfrm>
            <a:off x="1950875" y="4477250"/>
            <a:ext cx="4214362" cy="1190316"/>
          </a:xfrm>
          <a:prstGeom prst="rect">
            <a:avLst/>
          </a:prstGeom>
          <a:ln>
            <a:solidFill>
              <a:schemeClr val="tx1"/>
            </a:solidFill>
          </a:ln>
        </p:spPr>
      </p:pic>
      <p:pic>
        <p:nvPicPr>
          <p:cNvPr id="15" name="图片 14">
            <a:extLst>
              <a:ext uri="{FF2B5EF4-FFF2-40B4-BE49-F238E27FC236}">
                <a16:creationId xmlns:a16="http://schemas.microsoft.com/office/drawing/2014/main" id="{FADA9956-4006-2387-FDF2-A9269F9D603E}"/>
              </a:ext>
            </a:extLst>
          </p:cNvPr>
          <p:cNvPicPr>
            <a:picLocks noChangeAspect="1"/>
          </p:cNvPicPr>
          <p:nvPr/>
        </p:nvPicPr>
        <p:blipFill>
          <a:blip r:embed="rId3"/>
          <a:stretch>
            <a:fillRect/>
          </a:stretch>
        </p:blipFill>
        <p:spPr>
          <a:xfrm>
            <a:off x="6347537" y="4477250"/>
            <a:ext cx="4396663" cy="1190316"/>
          </a:xfrm>
          <a:prstGeom prst="rect">
            <a:avLst/>
          </a:prstGeom>
          <a:ln>
            <a:solidFill>
              <a:schemeClr val="tx1"/>
            </a:solidFill>
          </a:ln>
        </p:spPr>
      </p:pic>
      <p:pic>
        <p:nvPicPr>
          <p:cNvPr id="17" name="图片 16">
            <a:extLst>
              <a:ext uri="{FF2B5EF4-FFF2-40B4-BE49-F238E27FC236}">
                <a16:creationId xmlns:a16="http://schemas.microsoft.com/office/drawing/2014/main" id="{FAAF7E9B-8AFE-C8AB-E0AC-08A55C3A1998}"/>
              </a:ext>
            </a:extLst>
          </p:cNvPr>
          <p:cNvPicPr>
            <a:picLocks noChangeAspect="1"/>
          </p:cNvPicPr>
          <p:nvPr/>
        </p:nvPicPr>
        <p:blipFill>
          <a:blip r:embed="rId4"/>
          <a:stretch>
            <a:fillRect/>
          </a:stretch>
        </p:blipFill>
        <p:spPr>
          <a:xfrm>
            <a:off x="3992918" y="5929503"/>
            <a:ext cx="4552950" cy="581025"/>
          </a:xfrm>
          <a:prstGeom prst="rect">
            <a:avLst/>
          </a:prstGeom>
          <a:ln>
            <a:solidFill>
              <a:schemeClr val="tx1"/>
            </a:solidFill>
          </a:ln>
        </p:spPr>
      </p:pic>
      <p:pic>
        <p:nvPicPr>
          <p:cNvPr id="19" name="图片 18">
            <a:extLst>
              <a:ext uri="{FF2B5EF4-FFF2-40B4-BE49-F238E27FC236}">
                <a16:creationId xmlns:a16="http://schemas.microsoft.com/office/drawing/2014/main" id="{5B19C01D-A028-F53E-20FA-13941AE46969}"/>
              </a:ext>
            </a:extLst>
          </p:cNvPr>
          <p:cNvPicPr>
            <a:picLocks noChangeAspect="1"/>
          </p:cNvPicPr>
          <p:nvPr/>
        </p:nvPicPr>
        <p:blipFill>
          <a:blip r:embed="rId5"/>
          <a:stretch>
            <a:fillRect/>
          </a:stretch>
        </p:blipFill>
        <p:spPr>
          <a:xfrm>
            <a:off x="4535830" y="548640"/>
            <a:ext cx="4924425" cy="1362075"/>
          </a:xfrm>
          <a:prstGeom prst="rect">
            <a:avLst/>
          </a:prstGeom>
          <a:ln>
            <a:solidFill>
              <a:schemeClr val="tx1"/>
            </a:solidFill>
          </a:ln>
        </p:spPr>
      </p:pic>
      <p:pic>
        <p:nvPicPr>
          <p:cNvPr id="21" name="图片 20">
            <a:extLst>
              <a:ext uri="{FF2B5EF4-FFF2-40B4-BE49-F238E27FC236}">
                <a16:creationId xmlns:a16="http://schemas.microsoft.com/office/drawing/2014/main" id="{6F89E45C-D255-E068-F511-A541DA42AC32}"/>
              </a:ext>
            </a:extLst>
          </p:cNvPr>
          <p:cNvPicPr>
            <a:picLocks noChangeAspect="1"/>
          </p:cNvPicPr>
          <p:nvPr/>
        </p:nvPicPr>
        <p:blipFill>
          <a:blip r:embed="rId6"/>
          <a:stretch>
            <a:fillRect/>
          </a:stretch>
        </p:blipFill>
        <p:spPr>
          <a:xfrm>
            <a:off x="9715500" y="691514"/>
            <a:ext cx="2476500" cy="1076325"/>
          </a:xfrm>
          <a:prstGeom prst="rect">
            <a:avLst/>
          </a:prstGeom>
          <a:ln>
            <a:solidFill>
              <a:schemeClr val="tx1"/>
            </a:solidFill>
          </a:ln>
        </p:spPr>
      </p:pic>
      <p:sp>
        <p:nvSpPr>
          <p:cNvPr id="22" name="对话气泡: 圆角矩形 21">
            <a:extLst>
              <a:ext uri="{FF2B5EF4-FFF2-40B4-BE49-F238E27FC236}">
                <a16:creationId xmlns:a16="http://schemas.microsoft.com/office/drawing/2014/main" id="{0BC6CD37-4510-D71E-789B-2D8E135506DB}"/>
              </a:ext>
            </a:extLst>
          </p:cNvPr>
          <p:cNvSpPr/>
          <p:nvPr/>
        </p:nvSpPr>
        <p:spPr>
          <a:xfrm>
            <a:off x="8835082" y="5795319"/>
            <a:ext cx="3212756" cy="864973"/>
          </a:xfrm>
          <a:prstGeom prst="wedgeRoundRectCallout">
            <a:avLst>
              <a:gd name="adj1" fmla="val -61248"/>
              <a:gd name="adj2" fmla="val -609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如果两个基类有相同成员，以先继承的基类为准</a:t>
            </a:r>
          </a:p>
        </p:txBody>
      </p:sp>
    </p:spTree>
    <p:extLst>
      <p:ext uri="{BB962C8B-B14F-4D97-AF65-F5344CB8AC3E}">
        <p14:creationId xmlns:p14="http://schemas.microsoft.com/office/powerpoint/2010/main" val="366902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6E914C-8F34-5A49-4A2D-963A119F3DC1}"/>
              </a:ext>
            </a:extLst>
          </p:cNvPr>
          <p:cNvSpPr>
            <a:spLocks noGrp="1"/>
          </p:cNvSpPr>
          <p:nvPr>
            <p:ph type="title"/>
          </p:nvPr>
        </p:nvSpPr>
        <p:spPr/>
        <p:txBody>
          <a:bodyPr/>
          <a:lstStyle/>
          <a:p>
            <a:r>
              <a:rPr lang="zh-CN" altLang="en-US" dirty="0"/>
              <a:t>方法重写</a:t>
            </a:r>
          </a:p>
        </p:txBody>
      </p:sp>
      <p:sp>
        <p:nvSpPr>
          <p:cNvPr id="3" name="内容占位符 2">
            <a:extLst>
              <a:ext uri="{FF2B5EF4-FFF2-40B4-BE49-F238E27FC236}">
                <a16:creationId xmlns:a16="http://schemas.microsoft.com/office/drawing/2014/main" id="{2992FFF7-32FF-A247-1FAE-03E46D49D466}"/>
              </a:ext>
            </a:extLst>
          </p:cNvPr>
          <p:cNvSpPr>
            <a:spLocks noGrp="1"/>
          </p:cNvSpPr>
          <p:nvPr>
            <p:ph idx="1"/>
          </p:nvPr>
        </p:nvSpPr>
        <p:spPr/>
        <p:txBody>
          <a:bodyPr/>
          <a:lstStyle/>
          <a:p>
            <a:r>
              <a:rPr lang="zh-CN" altLang="en-US" dirty="0"/>
              <a:t>重写必须出现在继承中。它是指当派生类继承了基类的方法之后，如果基类方法的功能不能满足需求，需要对基类中的某些方法进行修改，可以在派生类重写基类的方法，这就是重写。比如：</a:t>
            </a:r>
          </a:p>
          <a:p>
            <a:endParaRPr lang="zh-CN" altLang="en-US" dirty="0"/>
          </a:p>
        </p:txBody>
      </p:sp>
      <p:pic>
        <p:nvPicPr>
          <p:cNvPr id="5" name="图片 4">
            <a:extLst>
              <a:ext uri="{FF2B5EF4-FFF2-40B4-BE49-F238E27FC236}">
                <a16:creationId xmlns:a16="http://schemas.microsoft.com/office/drawing/2014/main" id="{9C1A6F89-2453-0669-A567-16E846BF476F}"/>
              </a:ext>
            </a:extLst>
          </p:cNvPr>
          <p:cNvPicPr>
            <a:picLocks noChangeAspect="1"/>
          </p:cNvPicPr>
          <p:nvPr/>
        </p:nvPicPr>
        <p:blipFill>
          <a:blip r:embed="rId2"/>
          <a:stretch>
            <a:fillRect/>
          </a:stretch>
        </p:blipFill>
        <p:spPr>
          <a:xfrm>
            <a:off x="1244129" y="3429000"/>
            <a:ext cx="5674528" cy="3289266"/>
          </a:xfrm>
          <a:prstGeom prst="rect">
            <a:avLst/>
          </a:prstGeom>
          <a:ln>
            <a:solidFill>
              <a:schemeClr val="tx1"/>
            </a:solidFill>
          </a:ln>
        </p:spPr>
      </p:pic>
      <p:pic>
        <p:nvPicPr>
          <p:cNvPr id="7" name="图片 6">
            <a:extLst>
              <a:ext uri="{FF2B5EF4-FFF2-40B4-BE49-F238E27FC236}">
                <a16:creationId xmlns:a16="http://schemas.microsoft.com/office/drawing/2014/main" id="{4772AA66-6853-3679-605F-4147A43BAEFF}"/>
              </a:ext>
            </a:extLst>
          </p:cNvPr>
          <p:cNvPicPr>
            <a:picLocks noChangeAspect="1"/>
          </p:cNvPicPr>
          <p:nvPr/>
        </p:nvPicPr>
        <p:blipFill>
          <a:blip r:embed="rId3"/>
          <a:stretch>
            <a:fillRect/>
          </a:stretch>
        </p:blipFill>
        <p:spPr>
          <a:xfrm>
            <a:off x="8207718" y="3429000"/>
            <a:ext cx="1739472" cy="1538764"/>
          </a:xfrm>
          <a:prstGeom prst="rect">
            <a:avLst/>
          </a:prstGeom>
        </p:spPr>
      </p:pic>
      <p:pic>
        <p:nvPicPr>
          <p:cNvPr id="9" name="图片 8">
            <a:extLst>
              <a:ext uri="{FF2B5EF4-FFF2-40B4-BE49-F238E27FC236}">
                <a16:creationId xmlns:a16="http://schemas.microsoft.com/office/drawing/2014/main" id="{04D82E9F-1787-F521-22AB-8191C876AF29}"/>
              </a:ext>
            </a:extLst>
          </p:cNvPr>
          <p:cNvPicPr>
            <a:picLocks noChangeAspect="1"/>
          </p:cNvPicPr>
          <p:nvPr/>
        </p:nvPicPr>
        <p:blipFill>
          <a:blip r:embed="rId4"/>
          <a:stretch>
            <a:fillRect/>
          </a:stretch>
        </p:blipFill>
        <p:spPr>
          <a:xfrm>
            <a:off x="7715668" y="5600081"/>
            <a:ext cx="3783064" cy="910447"/>
          </a:xfrm>
          <a:prstGeom prst="rect">
            <a:avLst/>
          </a:prstGeom>
        </p:spPr>
      </p:pic>
      <p:sp>
        <p:nvSpPr>
          <p:cNvPr id="10" name="矩形 9">
            <a:extLst>
              <a:ext uri="{FF2B5EF4-FFF2-40B4-BE49-F238E27FC236}">
                <a16:creationId xmlns:a16="http://schemas.microsoft.com/office/drawing/2014/main" id="{11125521-CED9-D26A-87CD-2C23689F121A}"/>
              </a:ext>
            </a:extLst>
          </p:cNvPr>
          <p:cNvSpPr/>
          <p:nvPr/>
        </p:nvSpPr>
        <p:spPr>
          <a:xfrm>
            <a:off x="1865870" y="4905979"/>
            <a:ext cx="1977081" cy="2838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5F789AB-F8C5-84CD-78D8-41D3580AC148}"/>
              </a:ext>
            </a:extLst>
          </p:cNvPr>
          <p:cNvSpPr/>
          <p:nvPr/>
        </p:nvSpPr>
        <p:spPr>
          <a:xfrm>
            <a:off x="1865870" y="6088026"/>
            <a:ext cx="1977081" cy="2838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31142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3B4CE-A9F4-4E79-BE78-F53777CCDF12}"/>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70B7160A-398A-4590-AEE2-F6C2F67B5CAC}"/>
              </a:ext>
            </a:extLst>
          </p:cNvPr>
          <p:cNvSpPr>
            <a:spLocks noGrp="1"/>
          </p:cNvSpPr>
          <p:nvPr>
            <p:ph idx="1"/>
          </p:nvPr>
        </p:nvSpPr>
        <p:spPr/>
        <p:txBody>
          <a:bodyPr>
            <a:noAutofit/>
          </a:bodyPr>
          <a:lstStyle/>
          <a:p>
            <a:r>
              <a:rPr lang="en-US" altLang="zh-CN" dirty="0"/>
              <a:t>1</a:t>
            </a:r>
            <a:r>
              <a:rPr lang="zh-CN" altLang="en-US" dirty="0"/>
              <a:t>、定义和使用类</a:t>
            </a:r>
            <a:endParaRPr lang="en-US" altLang="zh-CN" dirty="0"/>
          </a:p>
          <a:p>
            <a:r>
              <a:rPr lang="zh-CN" altLang="en-US" dirty="0"/>
              <a:t>（</a:t>
            </a:r>
            <a:r>
              <a:rPr lang="en-US" altLang="zh-CN" dirty="0"/>
              <a:t>1</a:t>
            </a:r>
            <a:r>
              <a:rPr lang="zh-CN" altLang="en-US" dirty="0"/>
              <a:t>）定义类</a:t>
            </a:r>
            <a:endParaRPr lang="en-US" altLang="zh-CN" dirty="0"/>
          </a:p>
          <a:p>
            <a:r>
              <a:rPr lang="en-US" altLang="zh-CN" dirty="0"/>
              <a:t>Python</a:t>
            </a:r>
            <a:r>
              <a:rPr lang="zh-CN" altLang="en-US" dirty="0"/>
              <a:t>使用</a:t>
            </a:r>
            <a:r>
              <a:rPr lang="en-US" altLang="zh-CN" dirty="0">
                <a:solidFill>
                  <a:srgbClr val="FF0000"/>
                </a:solidFill>
              </a:rPr>
              <a:t>class</a:t>
            </a:r>
            <a:r>
              <a:rPr lang="zh-CN" altLang="en-US" dirty="0"/>
              <a:t>关键字来定义类，</a:t>
            </a:r>
            <a:r>
              <a:rPr lang="en-US" altLang="zh-CN" dirty="0"/>
              <a:t>class</a:t>
            </a:r>
            <a:r>
              <a:rPr lang="zh-CN" altLang="en-US" dirty="0"/>
              <a:t>关键字之后是一个空格，然后是类的名字，再然后是一个</a:t>
            </a:r>
            <a:r>
              <a:rPr lang="zh-CN" altLang="en-US" dirty="0">
                <a:solidFill>
                  <a:srgbClr val="FF0000"/>
                </a:solidFill>
              </a:rPr>
              <a:t>冒号</a:t>
            </a:r>
            <a:r>
              <a:rPr lang="zh-CN" altLang="en-US" dirty="0"/>
              <a:t>，最后换行并定义类的内部实现</a:t>
            </a:r>
            <a:endParaRPr lang="en-US" altLang="zh-CN" dirty="0"/>
          </a:p>
          <a:p>
            <a:r>
              <a:rPr lang="zh-CN" altLang="en-US" dirty="0"/>
              <a:t>类名的</a:t>
            </a:r>
            <a:r>
              <a:rPr lang="zh-CN" altLang="en-US" dirty="0">
                <a:solidFill>
                  <a:srgbClr val="FF0000"/>
                </a:solidFill>
              </a:rPr>
              <a:t>首字母</a:t>
            </a:r>
            <a:r>
              <a:rPr lang="zh-CN" altLang="en-US" dirty="0"/>
              <a:t>一般要</a:t>
            </a:r>
            <a:r>
              <a:rPr lang="zh-CN" altLang="en-US" dirty="0">
                <a:solidFill>
                  <a:srgbClr val="FF0000"/>
                </a:solidFill>
              </a:rPr>
              <a:t>大写</a:t>
            </a:r>
            <a:r>
              <a:rPr lang="zh-CN" altLang="en-US" dirty="0"/>
              <a:t>（大驼峰命名法：</a:t>
            </a:r>
            <a:r>
              <a:rPr lang="en-US" altLang="zh-CN" dirty="0" err="1"/>
              <a:t>MaxClass</a:t>
            </a:r>
            <a:r>
              <a:rPr lang="zh-CN" altLang="en-US" dirty="0"/>
              <a:t>）</a:t>
            </a:r>
            <a:endParaRPr lang="en-US" altLang="zh-CN" dirty="0"/>
          </a:p>
          <a:p>
            <a:r>
              <a:rPr lang="zh-CN" altLang="en-US" dirty="0"/>
              <a:t>定义类的基本语法如下：</a:t>
            </a:r>
            <a:endParaRPr lang="en-US" altLang="zh-CN" dirty="0"/>
          </a:p>
        </p:txBody>
      </p:sp>
      <p:sp>
        <p:nvSpPr>
          <p:cNvPr id="5" name="文本框 4">
            <a:extLst>
              <a:ext uri="{FF2B5EF4-FFF2-40B4-BE49-F238E27FC236}">
                <a16:creationId xmlns:a16="http://schemas.microsoft.com/office/drawing/2014/main" id="{E10FF2EF-8C42-4389-98B6-0F42D1C047BD}"/>
              </a:ext>
            </a:extLst>
          </p:cNvPr>
          <p:cNvSpPr txBox="1"/>
          <p:nvPr/>
        </p:nvSpPr>
        <p:spPr>
          <a:xfrm>
            <a:off x="2590083" y="5072455"/>
            <a:ext cx="2171698" cy="1200329"/>
          </a:xfrm>
          <a:prstGeom prst="rect">
            <a:avLst/>
          </a:prstGeom>
          <a:noFill/>
          <a:ln>
            <a:solidFill>
              <a:schemeClr val="tx1"/>
            </a:solidFill>
          </a:ln>
        </p:spPr>
        <p:txBody>
          <a:bodyPr wrap="square">
            <a:spAutoFit/>
          </a:bodyPr>
          <a:lstStyle/>
          <a:p>
            <a:r>
              <a:rPr lang="en-US" altLang="zh-CN" sz="2400" dirty="0">
                <a:solidFill>
                  <a:srgbClr val="FF0000"/>
                </a:solidFill>
                <a:latin typeface="Microsoft YaHei UI" panose="020B0503020204020204" pitchFamily="34" charset="-122"/>
                <a:ea typeface="Microsoft YaHei UI" panose="020B0503020204020204" pitchFamily="34" charset="-122"/>
              </a:rPr>
              <a:t>class</a:t>
            </a:r>
            <a:r>
              <a:rPr lang="en-US" altLang="zh-CN" sz="2400" dirty="0">
                <a:latin typeface="Microsoft YaHei UI" panose="020B0503020204020204" pitchFamily="34" charset="-122"/>
                <a:ea typeface="Microsoft YaHei UI" panose="020B0503020204020204" pitchFamily="34" charset="-122"/>
              </a:rPr>
              <a:t> </a:t>
            </a:r>
            <a:r>
              <a:rPr lang="zh-CN" altLang="en-US" sz="2400" dirty="0">
                <a:solidFill>
                  <a:srgbClr val="008000"/>
                </a:solidFill>
                <a:latin typeface="Microsoft YaHei UI" panose="020B0503020204020204" pitchFamily="34" charset="-122"/>
                <a:ea typeface="Microsoft YaHei UI" panose="020B0503020204020204" pitchFamily="34" charset="-122"/>
              </a:rPr>
              <a:t>类名</a:t>
            </a:r>
            <a:r>
              <a:rPr lang="zh-CN" altLang="en-US" sz="2400" dirty="0">
                <a:latin typeface="Microsoft YaHei UI" panose="020B0503020204020204" pitchFamily="34" charset="-122"/>
                <a:ea typeface="Microsoft YaHei UI" panose="020B0503020204020204" pitchFamily="34" charset="-122"/>
              </a:rPr>
              <a:t>：</a:t>
            </a:r>
            <a:endParaRPr lang="en-US" altLang="zh-CN" sz="2400" dirty="0">
              <a:latin typeface="Microsoft YaHei UI" panose="020B0503020204020204" pitchFamily="34" charset="-122"/>
              <a:ea typeface="Microsoft YaHei UI" panose="020B0503020204020204" pitchFamily="34" charset="-122"/>
            </a:endParaRPr>
          </a:p>
          <a:p>
            <a:r>
              <a:rPr lang="en-US" altLang="zh-CN" sz="2400" dirty="0">
                <a:latin typeface="Microsoft YaHei UI" panose="020B0503020204020204" pitchFamily="34" charset="-122"/>
                <a:ea typeface="Microsoft YaHei UI" panose="020B0503020204020204" pitchFamily="34" charset="-122"/>
              </a:rPr>
              <a:t>    </a:t>
            </a:r>
            <a:r>
              <a:rPr lang="zh-CN" altLang="en-US" sz="2400" dirty="0">
                <a:solidFill>
                  <a:srgbClr val="0070C0"/>
                </a:solidFill>
                <a:latin typeface="Microsoft YaHei UI" panose="020B0503020204020204" pitchFamily="34" charset="-122"/>
                <a:ea typeface="Microsoft YaHei UI" panose="020B0503020204020204" pitchFamily="34" charset="-122"/>
              </a:rPr>
              <a:t>属性</a:t>
            </a:r>
            <a:endParaRPr lang="en-US" altLang="zh-CN" sz="2400" dirty="0">
              <a:solidFill>
                <a:srgbClr val="0070C0"/>
              </a:solidFill>
              <a:latin typeface="Microsoft YaHei UI" panose="020B0503020204020204" pitchFamily="34" charset="-122"/>
              <a:ea typeface="Microsoft YaHei UI" panose="020B0503020204020204" pitchFamily="34" charset="-122"/>
            </a:endParaRPr>
          </a:p>
          <a:p>
            <a:r>
              <a:rPr lang="en-US" altLang="zh-CN" sz="2400" dirty="0">
                <a:latin typeface="Microsoft YaHei UI" panose="020B0503020204020204" pitchFamily="34" charset="-122"/>
                <a:ea typeface="Microsoft YaHei UI" panose="020B0503020204020204" pitchFamily="34" charset="-122"/>
              </a:rPr>
              <a:t>    </a:t>
            </a:r>
            <a:r>
              <a:rPr lang="zh-CN" altLang="en-US" sz="2400" dirty="0">
                <a:solidFill>
                  <a:srgbClr val="7030A0"/>
                </a:solidFill>
                <a:latin typeface="Microsoft YaHei UI" panose="020B0503020204020204" pitchFamily="34" charset="-122"/>
                <a:ea typeface="Microsoft YaHei UI" panose="020B0503020204020204" pitchFamily="34" charset="-122"/>
              </a:rPr>
              <a:t>成员函数</a:t>
            </a:r>
          </a:p>
        </p:txBody>
      </p:sp>
      <p:sp>
        <p:nvSpPr>
          <p:cNvPr id="6" name="文本框 5">
            <a:extLst>
              <a:ext uri="{FF2B5EF4-FFF2-40B4-BE49-F238E27FC236}">
                <a16:creationId xmlns:a16="http://schemas.microsoft.com/office/drawing/2014/main" id="{F866139D-2DD1-4FA2-B42E-3359008F350B}"/>
              </a:ext>
            </a:extLst>
          </p:cNvPr>
          <p:cNvSpPr txBox="1"/>
          <p:nvPr/>
        </p:nvSpPr>
        <p:spPr>
          <a:xfrm>
            <a:off x="6207428" y="4887789"/>
            <a:ext cx="4178775" cy="1569660"/>
          </a:xfrm>
          <a:prstGeom prst="rect">
            <a:avLst/>
          </a:prstGeom>
          <a:noFill/>
          <a:ln>
            <a:solidFill>
              <a:schemeClr val="tx1"/>
            </a:solidFill>
          </a:ln>
        </p:spPr>
        <p:txBody>
          <a:bodyPr wrap="square">
            <a:spAutoFit/>
          </a:bodyPr>
          <a:lstStyle/>
          <a:p>
            <a:r>
              <a:rPr lang="en-US" altLang="zh-CN" sz="2400" dirty="0">
                <a:solidFill>
                  <a:srgbClr val="FF0000"/>
                </a:solidFill>
                <a:latin typeface="Microsoft YaHei UI" panose="020B0503020204020204" pitchFamily="34" charset="-122"/>
                <a:ea typeface="Microsoft YaHei UI" panose="020B0503020204020204" pitchFamily="34" charset="-122"/>
              </a:rPr>
              <a:t>class</a:t>
            </a:r>
            <a:r>
              <a:rPr lang="en-US" altLang="zh-CN" sz="2400" dirty="0">
                <a:latin typeface="Microsoft YaHei UI" panose="020B0503020204020204" pitchFamily="34" charset="-122"/>
                <a:ea typeface="Microsoft YaHei UI" panose="020B0503020204020204" pitchFamily="34" charset="-122"/>
              </a:rPr>
              <a:t> </a:t>
            </a:r>
            <a:r>
              <a:rPr lang="en-US" altLang="zh-CN" sz="2400" dirty="0">
                <a:solidFill>
                  <a:srgbClr val="008000"/>
                </a:solidFill>
                <a:latin typeface="Microsoft YaHei UI" panose="020B0503020204020204" pitchFamily="34" charset="-122"/>
                <a:ea typeface="Microsoft YaHei UI" panose="020B0503020204020204" pitchFamily="34" charset="-122"/>
              </a:rPr>
              <a:t>Person</a:t>
            </a:r>
            <a:r>
              <a:rPr lang="zh-CN" altLang="en-US" sz="2400" dirty="0">
                <a:latin typeface="Microsoft YaHei UI" panose="020B0503020204020204" pitchFamily="34" charset="-122"/>
                <a:ea typeface="Microsoft YaHei UI" panose="020B0503020204020204" pitchFamily="34" charset="-122"/>
              </a:rPr>
              <a:t>：</a:t>
            </a:r>
            <a:endParaRPr lang="en-US" altLang="zh-CN" sz="2400" dirty="0">
              <a:latin typeface="Microsoft YaHei UI" panose="020B0503020204020204" pitchFamily="34" charset="-122"/>
              <a:ea typeface="Microsoft YaHei UI" panose="020B0503020204020204" pitchFamily="34" charset="-122"/>
            </a:endParaRPr>
          </a:p>
          <a:p>
            <a:r>
              <a:rPr lang="en-US" altLang="zh-CN" sz="2400" dirty="0">
                <a:latin typeface="Microsoft YaHei UI" panose="020B0503020204020204" pitchFamily="34" charset="-122"/>
                <a:ea typeface="Microsoft YaHei UI" panose="020B0503020204020204" pitchFamily="34" charset="-122"/>
              </a:rPr>
              <a:t>    </a:t>
            </a:r>
            <a:r>
              <a:rPr lang="en-US" altLang="zh-CN" sz="2400" dirty="0">
                <a:solidFill>
                  <a:srgbClr val="0070C0"/>
                </a:solidFill>
                <a:latin typeface="Microsoft YaHei UI" panose="020B0503020204020204" pitchFamily="34" charset="-122"/>
                <a:ea typeface="Microsoft YaHei UI" panose="020B0503020204020204" pitchFamily="34" charset="-122"/>
              </a:rPr>
              <a:t>num</a:t>
            </a:r>
            <a:r>
              <a:rPr lang="zh-CN" altLang="en-US" sz="2400" dirty="0">
                <a:solidFill>
                  <a:srgbClr val="0070C0"/>
                </a:solidFill>
                <a:latin typeface="Microsoft YaHei UI" panose="020B0503020204020204" pitchFamily="34" charset="-122"/>
                <a:ea typeface="Microsoft YaHei UI" panose="020B0503020204020204" pitchFamily="34" charset="-122"/>
              </a:rPr>
              <a:t> </a:t>
            </a:r>
            <a:r>
              <a:rPr lang="en-US" altLang="zh-CN" sz="2400" dirty="0">
                <a:solidFill>
                  <a:srgbClr val="0070C0"/>
                </a:solidFill>
                <a:latin typeface="Microsoft YaHei UI" panose="020B0503020204020204" pitchFamily="34" charset="-122"/>
                <a:ea typeface="Microsoft YaHei UI" panose="020B0503020204020204" pitchFamily="34" charset="-122"/>
              </a:rPr>
              <a:t>=</a:t>
            </a:r>
            <a:r>
              <a:rPr lang="zh-CN" altLang="en-US" sz="2400" dirty="0">
                <a:solidFill>
                  <a:srgbClr val="0070C0"/>
                </a:solidFill>
                <a:latin typeface="Microsoft YaHei UI" panose="020B0503020204020204" pitchFamily="34" charset="-122"/>
                <a:ea typeface="Microsoft YaHei UI" panose="020B0503020204020204" pitchFamily="34" charset="-122"/>
              </a:rPr>
              <a:t> </a:t>
            </a:r>
            <a:r>
              <a:rPr lang="en-US" altLang="zh-CN" sz="2400" dirty="0">
                <a:solidFill>
                  <a:srgbClr val="0070C0"/>
                </a:solidFill>
                <a:latin typeface="Microsoft YaHei UI" panose="020B0503020204020204" pitchFamily="34" charset="-122"/>
                <a:ea typeface="Microsoft YaHei UI" panose="020B0503020204020204" pitchFamily="34" charset="-122"/>
              </a:rPr>
              <a:t>0</a:t>
            </a:r>
          </a:p>
          <a:p>
            <a:r>
              <a:rPr lang="en-US" altLang="zh-CN" sz="2400" dirty="0">
                <a:latin typeface="Microsoft YaHei UI" panose="020B0503020204020204" pitchFamily="34" charset="-122"/>
                <a:ea typeface="Microsoft YaHei UI" panose="020B0503020204020204" pitchFamily="34" charset="-122"/>
              </a:rPr>
              <a:t>    </a:t>
            </a:r>
            <a:r>
              <a:rPr lang="en-US" altLang="zh-CN" sz="2400" dirty="0">
                <a:solidFill>
                  <a:srgbClr val="7030A0"/>
                </a:solidFill>
                <a:latin typeface="Microsoft YaHei UI" panose="020B0503020204020204" pitchFamily="34" charset="-122"/>
                <a:ea typeface="Microsoft YaHei UI" panose="020B0503020204020204" pitchFamily="34" charset="-122"/>
              </a:rPr>
              <a:t>def </a:t>
            </a:r>
            <a:r>
              <a:rPr lang="en-US" altLang="zh-CN" sz="2400" dirty="0" err="1">
                <a:solidFill>
                  <a:srgbClr val="7030A0"/>
                </a:solidFill>
                <a:latin typeface="Microsoft YaHei UI" panose="020B0503020204020204" pitchFamily="34" charset="-122"/>
                <a:ea typeface="Microsoft YaHei UI" panose="020B0503020204020204" pitchFamily="34" charset="-122"/>
              </a:rPr>
              <a:t>SayHello</a:t>
            </a:r>
            <a:r>
              <a:rPr lang="en-US" altLang="zh-CN" sz="2400" dirty="0">
                <a:solidFill>
                  <a:srgbClr val="7030A0"/>
                </a:solidFill>
                <a:latin typeface="Microsoft YaHei UI" panose="020B0503020204020204" pitchFamily="34" charset="-122"/>
                <a:ea typeface="Microsoft YaHei UI" panose="020B0503020204020204" pitchFamily="34" charset="-122"/>
              </a:rPr>
              <a:t>(</a:t>
            </a:r>
            <a:r>
              <a:rPr lang="en-US" altLang="zh-CN" sz="2400" b="1" dirty="0">
                <a:solidFill>
                  <a:srgbClr val="FF0000"/>
                </a:solidFill>
                <a:latin typeface="Microsoft YaHei UI" panose="020B0503020204020204" pitchFamily="34" charset="-122"/>
                <a:ea typeface="Microsoft YaHei UI" panose="020B0503020204020204" pitchFamily="34" charset="-122"/>
              </a:rPr>
              <a:t>self</a:t>
            </a:r>
            <a:r>
              <a:rPr lang="en-US" altLang="zh-CN" sz="2400" dirty="0">
                <a:solidFill>
                  <a:srgbClr val="7030A0"/>
                </a:solidFill>
                <a:latin typeface="Microsoft YaHei UI" panose="020B0503020204020204" pitchFamily="34" charset="-122"/>
                <a:ea typeface="Microsoft YaHei UI" panose="020B0503020204020204" pitchFamily="34" charset="-122"/>
              </a:rPr>
              <a:t>):</a:t>
            </a:r>
          </a:p>
          <a:p>
            <a:r>
              <a:rPr lang="en-US" altLang="zh-CN" sz="2400" dirty="0">
                <a:solidFill>
                  <a:srgbClr val="7030A0"/>
                </a:solidFill>
                <a:latin typeface="Microsoft YaHei UI" panose="020B0503020204020204" pitchFamily="34" charset="-122"/>
                <a:ea typeface="Microsoft YaHei UI" panose="020B0503020204020204" pitchFamily="34" charset="-122"/>
              </a:rPr>
              <a:t>        print(“Hello!”)</a:t>
            </a:r>
            <a:endParaRPr lang="zh-CN" altLang="en-US" sz="2400" dirty="0">
              <a:solidFill>
                <a:srgbClr val="7030A0"/>
              </a:solidFill>
              <a:latin typeface="Microsoft YaHei UI" panose="020B0503020204020204" pitchFamily="34" charset="-122"/>
              <a:ea typeface="Microsoft YaHei UI" panose="020B0503020204020204" pitchFamily="34" charset="-122"/>
            </a:endParaRPr>
          </a:p>
        </p:txBody>
      </p:sp>
      <p:sp>
        <p:nvSpPr>
          <p:cNvPr id="7" name="箭头: 右 6">
            <a:extLst>
              <a:ext uri="{FF2B5EF4-FFF2-40B4-BE49-F238E27FC236}">
                <a16:creationId xmlns:a16="http://schemas.microsoft.com/office/drawing/2014/main" id="{616D160C-557A-426D-8DB3-87F5C989A5C9}"/>
              </a:ext>
            </a:extLst>
          </p:cNvPr>
          <p:cNvSpPr/>
          <p:nvPr/>
        </p:nvSpPr>
        <p:spPr>
          <a:xfrm>
            <a:off x="5201728" y="5374257"/>
            <a:ext cx="651555" cy="405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对话气泡: 圆角矩形 7">
            <a:extLst>
              <a:ext uri="{FF2B5EF4-FFF2-40B4-BE49-F238E27FC236}">
                <a16:creationId xmlns:a16="http://schemas.microsoft.com/office/drawing/2014/main" id="{E71C978D-DB39-4DDF-BD20-415716C1D6AB}"/>
              </a:ext>
            </a:extLst>
          </p:cNvPr>
          <p:cNvSpPr/>
          <p:nvPr/>
        </p:nvSpPr>
        <p:spPr>
          <a:xfrm>
            <a:off x="8609162" y="4686621"/>
            <a:ext cx="2131186" cy="860164"/>
          </a:xfrm>
          <a:prstGeom prst="wedgeRoundRectCallout">
            <a:avLst>
              <a:gd name="adj1" fmla="val -32967"/>
              <a:gd name="adj2" fmla="val 658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类的成员函数与普通函数的区别之处</a:t>
            </a:r>
          </a:p>
        </p:txBody>
      </p:sp>
    </p:spTree>
    <p:extLst>
      <p:ext uri="{BB962C8B-B14F-4D97-AF65-F5344CB8AC3E}">
        <p14:creationId xmlns:p14="http://schemas.microsoft.com/office/powerpoint/2010/main" val="11056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B5930A-1FC8-7BBE-813B-EE07FD67A35F}"/>
              </a:ext>
            </a:extLst>
          </p:cNvPr>
          <p:cNvSpPr>
            <a:spLocks noGrp="1"/>
          </p:cNvSpPr>
          <p:nvPr>
            <p:ph type="title"/>
          </p:nvPr>
        </p:nvSpPr>
        <p:spPr/>
        <p:txBody>
          <a:bodyPr/>
          <a:lstStyle/>
          <a:p>
            <a:r>
              <a:rPr lang="zh-CN" altLang="en-US" dirty="0"/>
              <a:t>多态</a:t>
            </a:r>
          </a:p>
        </p:txBody>
      </p:sp>
      <p:sp>
        <p:nvSpPr>
          <p:cNvPr id="3" name="内容占位符 2">
            <a:extLst>
              <a:ext uri="{FF2B5EF4-FFF2-40B4-BE49-F238E27FC236}">
                <a16:creationId xmlns:a16="http://schemas.microsoft.com/office/drawing/2014/main" id="{7A7843AC-C04F-7B5D-6F1B-4E4EC35AB772}"/>
              </a:ext>
            </a:extLst>
          </p:cNvPr>
          <p:cNvSpPr>
            <a:spLocks noGrp="1"/>
          </p:cNvSpPr>
          <p:nvPr>
            <p:ph idx="1"/>
          </p:nvPr>
        </p:nvSpPr>
        <p:spPr/>
        <p:txBody>
          <a:bodyPr/>
          <a:lstStyle/>
          <a:p>
            <a:r>
              <a:rPr lang="zh-CN" altLang="en-US" dirty="0"/>
              <a:t>多态就是“具有多种形态”，简单而言，多态是子类在继承父类某些方法时，根据子类特点表现不同的内容（重写）的现象。</a:t>
            </a:r>
            <a:endParaRPr lang="en-US" altLang="zh-CN" dirty="0"/>
          </a:p>
          <a:p>
            <a:r>
              <a:rPr lang="zh-CN" altLang="en-US" dirty="0"/>
              <a:t>比如，动物有叫喊的行为，但不同动物的叫声不同，这就是多态的表现</a:t>
            </a:r>
          </a:p>
          <a:p>
            <a:endParaRPr lang="en-US" altLang="zh-CN" dirty="0"/>
          </a:p>
          <a:p>
            <a:r>
              <a:rPr lang="zh-CN" altLang="en-US" dirty="0"/>
              <a:t>多态有三个必要条件：</a:t>
            </a:r>
            <a:endParaRPr lang="en-US" altLang="zh-CN" dirty="0"/>
          </a:p>
          <a:p>
            <a:r>
              <a:rPr lang="zh-CN" altLang="en-US" dirty="0"/>
              <a:t>（</a:t>
            </a:r>
            <a:r>
              <a:rPr lang="en-US" altLang="zh-CN" dirty="0"/>
              <a:t>1</a:t>
            </a:r>
            <a:r>
              <a:rPr lang="zh-CN" altLang="en-US" dirty="0"/>
              <a:t>）</a:t>
            </a:r>
            <a:r>
              <a:rPr lang="zh-CN" altLang="en-US" dirty="0">
                <a:solidFill>
                  <a:srgbClr val="FF0000"/>
                </a:solidFill>
              </a:rPr>
              <a:t>必须有继承</a:t>
            </a:r>
            <a:r>
              <a:rPr lang="zh-CN" altLang="en-US" dirty="0"/>
              <a:t>。多态发生在子类与父类之间</a:t>
            </a:r>
            <a:endParaRPr lang="en-US" altLang="zh-CN" dirty="0"/>
          </a:p>
          <a:p>
            <a:r>
              <a:rPr lang="zh-CN" altLang="en-US" dirty="0"/>
              <a:t>（</a:t>
            </a:r>
            <a:r>
              <a:rPr lang="en-US" altLang="zh-CN" dirty="0"/>
              <a:t>2</a:t>
            </a:r>
            <a:r>
              <a:rPr lang="zh-CN" altLang="en-US" dirty="0"/>
              <a:t>）</a:t>
            </a:r>
            <a:r>
              <a:rPr lang="zh-CN" altLang="en-US" dirty="0">
                <a:solidFill>
                  <a:srgbClr val="FF0000"/>
                </a:solidFill>
              </a:rPr>
              <a:t>必须有重写</a:t>
            </a:r>
            <a:r>
              <a:rPr lang="zh-CN" altLang="en-US" dirty="0"/>
              <a:t>。发生多态的对象，就是重写的方法</a:t>
            </a:r>
            <a:endParaRPr lang="en-US" altLang="zh-CN" dirty="0"/>
          </a:p>
          <a:p>
            <a:r>
              <a:rPr lang="zh-CN" altLang="en-US" dirty="0"/>
              <a:t>（</a:t>
            </a:r>
            <a:r>
              <a:rPr lang="en-US" altLang="zh-CN" dirty="0"/>
              <a:t>3</a:t>
            </a:r>
            <a:r>
              <a:rPr lang="zh-CN" altLang="en-US" dirty="0"/>
              <a:t>）</a:t>
            </a:r>
            <a:r>
              <a:rPr lang="zh-CN" altLang="en-US" dirty="0">
                <a:solidFill>
                  <a:srgbClr val="FF0000"/>
                </a:solidFill>
              </a:rPr>
              <a:t>父类引用指向子类</a:t>
            </a:r>
            <a:r>
              <a:rPr lang="zh-CN" altLang="en-US" dirty="0"/>
              <a:t>。形参是父类，实参是子类</a:t>
            </a:r>
          </a:p>
        </p:txBody>
      </p:sp>
    </p:spTree>
    <p:extLst>
      <p:ext uri="{BB962C8B-B14F-4D97-AF65-F5344CB8AC3E}">
        <p14:creationId xmlns:p14="http://schemas.microsoft.com/office/powerpoint/2010/main" val="41712744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BE7112-D20C-0AD0-2F1E-EF17D65A4A3D}"/>
              </a:ext>
            </a:extLst>
          </p:cNvPr>
          <p:cNvSpPr>
            <a:spLocks noGrp="1"/>
          </p:cNvSpPr>
          <p:nvPr>
            <p:ph type="title"/>
          </p:nvPr>
        </p:nvSpPr>
        <p:spPr/>
        <p:txBody>
          <a:bodyPr/>
          <a:lstStyle/>
          <a:p>
            <a:r>
              <a:rPr lang="zh-CN" altLang="en-US" dirty="0"/>
              <a:t>多态</a:t>
            </a:r>
          </a:p>
        </p:txBody>
      </p:sp>
      <p:pic>
        <p:nvPicPr>
          <p:cNvPr id="7" name="图片 6">
            <a:extLst>
              <a:ext uri="{FF2B5EF4-FFF2-40B4-BE49-F238E27FC236}">
                <a16:creationId xmlns:a16="http://schemas.microsoft.com/office/drawing/2014/main" id="{382D018D-17D5-D220-1652-8B0E81519D79}"/>
              </a:ext>
            </a:extLst>
          </p:cNvPr>
          <p:cNvPicPr>
            <a:picLocks noChangeAspect="1"/>
          </p:cNvPicPr>
          <p:nvPr/>
        </p:nvPicPr>
        <p:blipFill>
          <a:blip r:embed="rId2"/>
          <a:stretch>
            <a:fillRect/>
          </a:stretch>
        </p:blipFill>
        <p:spPr>
          <a:xfrm>
            <a:off x="912917" y="3147370"/>
            <a:ext cx="6441916" cy="1043323"/>
          </a:xfrm>
          <a:prstGeom prst="rect">
            <a:avLst/>
          </a:prstGeom>
          <a:ln>
            <a:solidFill>
              <a:schemeClr val="tx1"/>
            </a:solidFill>
          </a:ln>
        </p:spPr>
      </p:pic>
      <p:pic>
        <p:nvPicPr>
          <p:cNvPr id="9" name="图片 8">
            <a:extLst>
              <a:ext uri="{FF2B5EF4-FFF2-40B4-BE49-F238E27FC236}">
                <a16:creationId xmlns:a16="http://schemas.microsoft.com/office/drawing/2014/main" id="{EED61578-5539-EDA4-67D0-BFAAE7BB8ACB}"/>
              </a:ext>
            </a:extLst>
          </p:cNvPr>
          <p:cNvPicPr>
            <a:picLocks noChangeAspect="1"/>
          </p:cNvPicPr>
          <p:nvPr/>
        </p:nvPicPr>
        <p:blipFill>
          <a:blip r:embed="rId3"/>
          <a:stretch>
            <a:fillRect/>
          </a:stretch>
        </p:blipFill>
        <p:spPr>
          <a:xfrm>
            <a:off x="912916" y="4446583"/>
            <a:ext cx="6441915" cy="1094142"/>
          </a:xfrm>
          <a:prstGeom prst="rect">
            <a:avLst/>
          </a:prstGeom>
          <a:ln>
            <a:solidFill>
              <a:schemeClr val="tx1"/>
            </a:solidFill>
          </a:ln>
        </p:spPr>
      </p:pic>
      <p:pic>
        <p:nvPicPr>
          <p:cNvPr id="11" name="图片 10">
            <a:extLst>
              <a:ext uri="{FF2B5EF4-FFF2-40B4-BE49-F238E27FC236}">
                <a16:creationId xmlns:a16="http://schemas.microsoft.com/office/drawing/2014/main" id="{DE8FFD36-C3EA-C5FA-C753-48E4FC18944A}"/>
              </a:ext>
            </a:extLst>
          </p:cNvPr>
          <p:cNvPicPr>
            <a:picLocks noChangeAspect="1"/>
          </p:cNvPicPr>
          <p:nvPr/>
        </p:nvPicPr>
        <p:blipFill>
          <a:blip r:embed="rId4"/>
          <a:stretch>
            <a:fillRect/>
          </a:stretch>
        </p:blipFill>
        <p:spPr>
          <a:xfrm>
            <a:off x="912916" y="5796615"/>
            <a:ext cx="4338706" cy="733302"/>
          </a:xfrm>
          <a:prstGeom prst="rect">
            <a:avLst/>
          </a:prstGeom>
        </p:spPr>
      </p:pic>
      <p:sp>
        <p:nvSpPr>
          <p:cNvPr id="12" name="文本框 11">
            <a:extLst>
              <a:ext uri="{FF2B5EF4-FFF2-40B4-BE49-F238E27FC236}">
                <a16:creationId xmlns:a16="http://schemas.microsoft.com/office/drawing/2014/main" id="{8CB8D32A-E54B-ECAD-DC36-8CB682F0507C}"/>
              </a:ext>
            </a:extLst>
          </p:cNvPr>
          <p:cNvSpPr txBox="1"/>
          <p:nvPr/>
        </p:nvSpPr>
        <p:spPr>
          <a:xfrm>
            <a:off x="7760044" y="1959185"/>
            <a:ext cx="4015946" cy="830997"/>
          </a:xfrm>
          <a:prstGeom prst="rect">
            <a:avLst/>
          </a:prstGeom>
          <a:noFill/>
        </p:spPr>
        <p:txBody>
          <a:bodyPr wrap="square" rtlCol="0">
            <a:spAutoFit/>
          </a:bodyPr>
          <a:lstStyle/>
          <a:p>
            <a:r>
              <a:rPr lang="zh-CN" altLang="en-US" sz="2400" dirty="0"/>
              <a:t>定义了基类</a:t>
            </a:r>
            <a:r>
              <a:rPr lang="en-US" altLang="zh-CN" sz="2400" dirty="0"/>
              <a:t>Animal</a:t>
            </a:r>
            <a:r>
              <a:rPr lang="zh-CN" altLang="en-US" sz="2400" dirty="0"/>
              <a:t>，包含成员方法</a:t>
            </a:r>
            <a:r>
              <a:rPr lang="en-US" altLang="zh-CN" sz="2400" dirty="0"/>
              <a:t>shout</a:t>
            </a:r>
            <a:endParaRPr lang="zh-CN" altLang="en-US" sz="2400" dirty="0"/>
          </a:p>
        </p:txBody>
      </p:sp>
      <p:sp>
        <p:nvSpPr>
          <p:cNvPr id="15" name="文本框 14">
            <a:extLst>
              <a:ext uri="{FF2B5EF4-FFF2-40B4-BE49-F238E27FC236}">
                <a16:creationId xmlns:a16="http://schemas.microsoft.com/office/drawing/2014/main" id="{926BBEB4-668B-62AA-CED3-C80F7F2FC818}"/>
              </a:ext>
            </a:extLst>
          </p:cNvPr>
          <p:cNvSpPr txBox="1"/>
          <p:nvPr/>
        </p:nvSpPr>
        <p:spPr>
          <a:xfrm>
            <a:off x="7760044" y="3253532"/>
            <a:ext cx="4015946" cy="830997"/>
          </a:xfrm>
          <a:prstGeom prst="rect">
            <a:avLst/>
          </a:prstGeom>
          <a:noFill/>
        </p:spPr>
        <p:txBody>
          <a:bodyPr wrap="square" rtlCol="0">
            <a:spAutoFit/>
          </a:bodyPr>
          <a:lstStyle/>
          <a:p>
            <a:r>
              <a:rPr lang="zh-CN" altLang="en-US" sz="2400" dirty="0"/>
              <a:t>定义了派生类</a:t>
            </a:r>
            <a:r>
              <a:rPr lang="en-US" altLang="zh-CN" sz="2400" dirty="0"/>
              <a:t>Cat</a:t>
            </a:r>
            <a:r>
              <a:rPr lang="zh-CN" altLang="en-US" sz="2400" dirty="0"/>
              <a:t>，重写了成员方法</a:t>
            </a:r>
            <a:r>
              <a:rPr lang="en-US" altLang="zh-CN" sz="2400" dirty="0"/>
              <a:t>shout</a:t>
            </a:r>
            <a:r>
              <a:rPr lang="zh-CN" altLang="en-US" sz="2400" dirty="0"/>
              <a:t>（不同表现）</a:t>
            </a:r>
          </a:p>
        </p:txBody>
      </p:sp>
      <p:sp>
        <p:nvSpPr>
          <p:cNvPr id="16" name="文本框 15">
            <a:extLst>
              <a:ext uri="{FF2B5EF4-FFF2-40B4-BE49-F238E27FC236}">
                <a16:creationId xmlns:a16="http://schemas.microsoft.com/office/drawing/2014/main" id="{5BD6BD4C-5C4E-B76F-D8CC-E8BC1F663665}"/>
              </a:ext>
            </a:extLst>
          </p:cNvPr>
          <p:cNvSpPr txBox="1"/>
          <p:nvPr/>
        </p:nvSpPr>
        <p:spPr>
          <a:xfrm>
            <a:off x="7760044" y="4578155"/>
            <a:ext cx="4015946" cy="830997"/>
          </a:xfrm>
          <a:prstGeom prst="rect">
            <a:avLst/>
          </a:prstGeom>
          <a:noFill/>
        </p:spPr>
        <p:txBody>
          <a:bodyPr wrap="square" rtlCol="0">
            <a:spAutoFit/>
          </a:bodyPr>
          <a:lstStyle/>
          <a:p>
            <a:r>
              <a:rPr lang="zh-CN" altLang="en-US" sz="2400" dirty="0"/>
              <a:t>定义了派生类</a:t>
            </a:r>
            <a:r>
              <a:rPr lang="en-US" altLang="zh-CN" sz="2400" dirty="0"/>
              <a:t>Dog</a:t>
            </a:r>
            <a:r>
              <a:rPr lang="zh-CN" altLang="en-US" sz="2400" dirty="0"/>
              <a:t>，重写了成员方法</a:t>
            </a:r>
            <a:r>
              <a:rPr lang="en-US" altLang="zh-CN" sz="2400" dirty="0"/>
              <a:t>shout</a:t>
            </a:r>
            <a:r>
              <a:rPr lang="zh-CN" altLang="en-US" sz="2400" dirty="0"/>
              <a:t>（不同表现）</a:t>
            </a:r>
          </a:p>
        </p:txBody>
      </p:sp>
      <p:sp>
        <p:nvSpPr>
          <p:cNvPr id="17" name="文本框 16">
            <a:extLst>
              <a:ext uri="{FF2B5EF4-FFF2-40B4-BE49-F238E27FC236}">
                <a16:creationId xmlns:a16="http://schemas.microsoft.com/office/drawing/2014/main" id="{980F4BAA-3EB2-41BC-C185-0DEC1D0F1326}"/>
              </a:ext>
            </a:extLst>
          </p:cNvPr>
          <p:cNvSpPr txBox="1"/>
          <p:nvPr/>
        </p:nvSpPr>
        <p:spPr>
          <a:xfrm>
            <a:off x="7760044" y="5624197"/>
            <a:ext cx="4015946" cy="1200329"/>
          </a:xfrm>
          <a:prstGeom prst="rect">
            <a:avLst/>
          </a:prstGeom>
          <a:noFill/>
        </p:spPr>
        <p:txBody>
          <a:bodyPr wrap="square" rtlCol="0">
            <a:spAutoFit/>
          </a:bodyPr>
          <a:lstStyle/>
          <a:p>
            <a:r>
              <a:rPr lang="zh-CN" altLang="en-US" sz="2400" dirty="0"/>
              <a:t>定义了函数</a:t>
            </a:r>
            <a:r>
              <a:rPr lang="en-US" altLang="zh-CN" sz="2400" dirty="0"/>
              <a:t>shout</a:t>
            </a:r>
            <a:r>
              <a:rPr lang="zh-CN" altLang="en-US" sz="2400" dirty="0"/>
              <a:t>，参数为基类对象，函数内调用基类的</a:t>
            </a:r>
            <a:r>
              <a:rPr lang="en-US" altLang="zh-CN" sz="2400" dirty="0"/>
              <a:t>shout</a:t>
            </a:r>
            <a:r>
              <a:rPr lang="zh-CN" altLang="en-US" sz="2400" dirty="0"/>
              <a:t>方法</a:t>
            </a:r>
          </a:p>
        </p:txBody>
      </p:sp>
      <p:pic>
        <p:nvPicPr>
          <p:cNvPr id="20" name="图片 19">
            <a:extLst>
              <a:ext uri="{FF2B5EF4-FFF2-40B4-BE49-F238E27FC236}">
                <a16:creationId xmlns:a16="http://schemas.microsoft.com/office/drawing/2014/main" id="{97ACBE72-2C6F-43CA-4F5A-8AB7459C87A3}"/>
              </a:ext>
            </a:extLst>
          </p:cNvPr>
          <p:cNvPicPr>
            <a:picLocks noChangeAspect="1"/>
          </p:cNvPicPr>
          <p:nvPr/>
        </p:nvPicPr>
        <p:blipFill>
          <a:blip r:embed="rId5"/>
          <a:stretch>
            <a:fillRect/>
          </a:stretch>
        </p:blipFill>
        <p:spPr>
          <a:xfrm>
            <a:off x="912916" y="1857889"/>
            <a:ext cx="6441915" cy="1047564"/>
          </a:xfrm>
          <a:prstGeom prst="rect">
            <a:avLst/>
          </a:prstGeom>
          <a:ln>
            <a:solidFill>
              <a:schemeClr val="tx1"/>
            </a:solidFill>
          </a:ln>
        </p:spPr>
      </p:pic>
    </p:spTree>
    <p:extLst>
      <p:ext uri="{BB962C8B-B14F-4D97-AF65-F5344CB8AC3E}">
        <p14:creationId xmlns:p14="http://schemas.microsoft.com/office/powerpoint/2010/main" val="15192108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3B9C7-440F-E95E-62F1-747AAC19A771}"/>
              </a:ext>
            </a:extLst>
          </p:cNvPr>
          <p:cNvSpPr>
            <a:spLocks noGrp="1"/>
          </p:cNvSpPr>
          <p:nvPr>
            <p:ph type="title"/>
          </p:nvPr>
        </p:nvSpPr>
        <p:spPr/>
        <p:txBody>
          <a:bodyPr/>
          <a:lstStyle/>
          <a:p>
            <a:r>
              <a:rPr lang="zh-CN" altLang="en-US" dirty="0"/>
              <a:t>多态</a:t>
            </a:r>
          </a:p>
        </p:txBody>
      </p:sp>
      <p:pic>
        <p:nvPicPr>
          <p:cNvPr id="5" name="图片 4">
            <a:extLst>
              <a:ext uri="{FF2B5EF4-FFF2-40B4-BE49-F238E27FC236}">
                <a16:creationId xmlns:a16="http://schemas.microsoft.com/office/drawing/2014/main" id="{985F3284-FD78-BEBC-E643-F7106AD2B2AB}"/>
              </a:ext>
            </a:extLst>
          </p:cNvPr>
          <p:cNvPicPr>
            <a:picLocks noChangeAspect="1"/>
          </p:cNvPicPr>
          <p:nvPr/>
        </p:nvPicPr>
        <p:blipFill>
          <a:blip r:embed="rId2"/>
          <a:stretch>
            <a:fillRect/>
          </a:stretch>
        </p:blipFill>
        <p:spPr>
          <a:xfrm>
            <a:off x="912916" y="3233219"/>
            <a:ext cx="4338706" cy="733302"/>
          </a:xfrm>
          <a:prstGeom prst="rect">
            <a:avLst/>
          </a:prstGeom>
        </p:spPr>
      </p:pic>
      <p:pic>
        <p:nvPicPr>
          <p:cNvPr id="7" name="图片 6">
            <a:extLst>
              <a:ext uri="{FF2B5EF4-FFF2-40B4-BE49-F238E27FC236}">
                <a16:creationId xmlns:a16="http://schemas.microsoft.com/office/drawing/2014/main" id="{315B4344-D1D2-BE90-28D8-271F20B267D0}"/>
              </a:ext>
            </a:extLst>
          </p:cNvPr>
          <p:cNvPicPr>
            <a:picLocks noChangeAspect="1"/>
          </p:cNvPicPr>
          <p:nvPr/>
        </p:nvPicPr>
        <p:blipFill>
          <a:blip r:embed="rId3"/>
          <a:stretch>
            <a:fillRect/>
          </a:stretch>
        </p:blipFill>
        <p:spPr>
          <a:xfrm>
            <a:off x="1024128" y="4308260"/>
            <a:ext cx="2299841" cy="791748"/>
          </a:xfrm>
          <a:prstGeom prst="rect">
            <a:avLst/>
          </a:prstGeom>
        </p:spPr>
      </p:pic>
      <p:pic>
        <p:nvPicPr>
          <p:cNvPr id="8" name="图片 7">
            <a:extLst>
              <a:ext uri="{FF2B5EF4-FFF2-40B4-BE49-F238E27FC236}">
                <a16:creationId xmlns:a16="http://schemas.microsoft.com/office/drawing/2014/main" id="{54C8226D-4103-EB3D-8F2A-A16B3CE0D40C}"/>
              </a:ext>
            </a:extLst>
          </p:cNvPr>
          <p:cNvPicPr>
            <a:picLocks noChangeAspect="1"/>
          </p:cNvPicPr>
          <p:nvPr/>
        </p:nvPicPr>
        <p:blipFill>
          <a:blip r:embed="rId4"/>
          <a:stretch>
            <a:fillRect/>
          </a:stretch>
        </p:blipFill>
        <p:spPr>
          <a:xfrm>
            <a:off x="912916" y="1857889"/>
            <a:ext cx="6441915" cy="1047564"/>
          </a:xfrm>
          <a:prstGeom prst="rect">
            <a:avLst/>
          </a:prstGeom>
          <a:ln>
            <a:solidFill>
              <a:schemeClr val="tx1"/>
            </a:solidFill>
          </a:ln>
        </p:spPr>
      </p:pic>
      <p:pic>
        <p:nvPicPr>
          <p:cNvPr id="10" name="图片 9">
            <a:extLst>
              <a:ext uri="{FF2B5EF4-FFF2-40B4-BE49-F238E27FC236}">
                <a16:creationId xmlns:a16="http://schemas.microsoft.com/office/drawing/2014/main" id="{6E43A7A4-B7EB-21C3-9D26-9FEFB768F421}"/>
              </a:ext>
            </a:extLst>
          </p:cNvPr>
          <p:cNvPicPr>
            <a:picLocks noChangeAspect="1"/>
          </p:cNvPicPr>
          <p:nvPr/>
        </p:nvPicPr>
        <p:blipFill>
          <a:blip r:embed="rId5"/>
          <a:stretch>
            <a:fillRect/>
          </a:stretch>
        </p:blipFill>
        <p:spPr>
          <a:xfrm>
            <a:off x="912915" y="5622452"/>
            <a:ext cx="3929791" cy="469429"/>
          </a:xfrm>
          <a:prstGeom prst="rect">
            <a:avLst/>
          </a:prstGeom>
        </p:spPr>
      </p:pic>
      <p:sp>
        <p:nvSpPr>
          <p:cNvPr id="11" name="文本框 10">
            <a:extLst>
              <a:ext uri="{FF2B5EF4-FFF2-40B4-BE49-F238E27FC236}">
                <a16:creationId xmlns:a16="http://schemas.microsoft.com/office/drawing/2014/main" id="{EE92853D-0213-3885-7814-7F92353D6256}"/>
              </a:ext>
            </a:extLst>
          </p:cNvPr>
          <p:cNvSpPr txBox="1"/>
          <p:nvPr/>
        </p:nvSpPr>
        <p:spPr>
          <a:xfrm>
            <a:off x="6096000" y="4282636"/>
            <a:ext cx="4730290" cy="1384995"/>
          </a:xfrm>
          <a:prstGeom prst="rect">
            <a:avLst/>
          </a:prstGeom>
          <a:noFill/>
        </p:spPr>
        <p:txBody>
          <a:bodyPr wrap="square" rtlCol="0">
            <a:spAutoFit/>
          </a:bodyPr>
          <a:lstStyle/>
          <a:p>
            <a:r>
              <a:rPr lang="zh-CN" altLang="en-US" sz="2800" dirty="0">
                <a:solidFill>
                  <a:srgbClr val="FF0000"/>
                </a:solidFill>
              </a:rPr>
              <a:t>当给</a:t>
            </a:r>
            <a:r>
              <a:rPr lang="en-US" altLang="zh-CN" sz="2800" dirty="0">
                <a:solidFill>
                  <a:srgbClr val="FF0000"/>
                </a:solidFill>
              </a:rPr>
              <a:t>shout</a:t>
            </a:r>
            <a:r>
              <a:rPr lang="zh-CN" altLang="en-US" sz="2800" dirty="0">
                <a:solidFill>
                  <a:srgbClr val="FF0000"/>
                </a:solidFill>
              </a:rPr>
              <a:t>函数传入</a:t>
            </a:r>
            <a:r>
              <a:rPr lang="en-US" altLang="zh-CN" sz="2800" dirty="0">
                <a:solidFill>
                  <a:srgbClr val="FF0000"/>
                </a:solidFill>
              </a:rPr>
              <a:t>Animal</a:t>
            </a:r>
            <a:r>
              <a:rPr lang="zh-CN" altLang="en-US" sz="2800" dirty="0">
                <a:solidFill>
                  <a:srgbClr val="FF0000"/>
                </a:solidFill>
              </a:rPr>
              <a:t>类的对象时，</a:t>
            </a:r>
            <a:r>
              <a:rPr lang="en-US" altLang="zh-CN" sz="2800" dirty="0">
                <a:solidFill>
                  <a:srgbClr val="FF0000"/>
                </a:solidFill>
              </a:rPr>
              <a:t>shout</a:t>
            </a:r>
            <a:r>
              <a:rPr lang="zh-CN" altLang="en-US" sz="2800" dirty="0">
                <a:solidFill>
                  <a:srgbClr val="FF0000"/>
                </a:solidFill>
              </a:rPr>
              <a:t>执行的是</a:t>
            </a:r>
            <a:r>
              <a:rPr lang="en-US" altLang="zh-CN" sz="2800" dirty="0">
                <a:solidFill>
                  <a:srgbClr val="FF0000"/>
                </a:solidFill>
              </a:rPr>
              <a:t>Animal</a:t>
            </a:r>
            <a:r>
              <a:rPr lang="zh-CN" altLang="en-US" sz="2800" dirty="0">
                <a:solidFill>
                  <a:srgbClr val="FF0000"/>
                </a:solidFill>
              </a:rPr>
              <a:t>类下的</a:t>
            </a:r>
            <a:r>
              <a:rPr lang="en-US" altLang="zh-CN" sz="2800" dirty="0">
                <a:solidFill>
                  <a:srgbClr val="FF0000"/>
                </a:solidFill>
              </a:rPr>
              <a:t>shout</a:t>
            </a:r>
            <a:r>
              <a:rPr lang="zh-CN" altLang="en-US" sz="2800" dirty="0">
                <a:solidFill>
                  <a:srgbClr val="FF0000"/>
                </a:solidFill>
              </a:rPr>
              <a:t>方法</a:t>
            </a:r>
          </a:p>
        </p:txBody>
      </p:sp>
    </p:spTree>
    <p:extLst>
      <p:ext uri="{BB962C8B-B14F-4D97-AF65-F5344CB8AC3E}">
        <p14:creationId xmlns:p14="http://schemas.microsoft.com/office/powerpoint/2010/main" val="21732523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3B9C7-440F-E95E-62F1-747AAC19A771}"/>
              </a:ext>
            </a:extLst>
          </p:cNvPr>
          <p:cNvSpPr>
            <a:spLocks noGrp="1"/>
          </p:cNvSpPr>
          <p:nvPr>
            <p:ph type="title"/>
          </p:nvPr>
        </p:nvSpPr>
        <p:spPr/>
        <p:txBody>
          <a:bodyPr/>
          <a:lstStyle/>
          <a:p>
            <a:r>
              <a:rPr lang="zh-CN" altLang="en-US" dirty="0"/>
              <a:t>多态</a:t>
            </a:r>
          </a:p>
        </p:txBody>
      </p:sp>
      <p:pic>
        <p:nvPicPr>
          <p:cNvPr id="5" name="图片 4">
            <a:extLst>
              <a:ext uri="{FF2B5EF4-FFF2-40B4-BE49-F238E27FC236}">
                <a16:creationId xmlns:a16="http://schemas.microsoft.com/office/drawing/2014/main" id="{985F3284-FD78-BEBC-E643-F7106AD2B2AB}"/>
              </a:ext>
            </a:extLst>
          </p:cNvPr>
          <p:cNvPicPr>
            <a:picLocks noChangeAspect="1"/>
          </p:cNvPicPr>
          <p:nvPr/>
        </p:nvPicPr>
        <p:blipFill>
          <a:blip r:embed="rId2"/>
          <a:stretch>
            <a:fillRect/>
          </a:stretch>
        </p:blipFill>
        <p:spPr>
          <a:xfrm>
            <a:off x="912916" y="3233219"/>
            <a:ext cx="4338706" cy="733302"/>
          </a:xfrm>
          <a:prstGeom prst="rect">
            <a:avLst/>
          </a:prstGeom>
        </p:spPr>
      </p:pic>
      <p:sp>
        <p:nvSpPr>
          <p:cNvPr id="11" name="文本框 10">
            <a:extLst>
              <a:ext uri="{FF2B5EF4-FFF2-40B4-BE49-F238E27FC236}">
                <a16:creationId xmlns:a16="http://schemas.microsoft.com/office/drawing/2014/main" id="{EE92853D-0213-3885-7814-7F92353D6256}"/>
              </a:ext>
            </a:extLst>
          </p:cNvPr>
          <p:cNvSpPr txBox="1"/>
          <p:nvPr/>
        </p:nvSpPr>
        <p:spPr>
          <a:xfrm>
            <a:off x="6231924" y="3266041"/>
            <a:ext cx="4730290" cy="2677656"/>
          </a:xfrm>
          <a:prstGeom prst="rect">
            <a:avLst/>
          </a:prstGeom>
          <a:noFill/>
        </p:spPr>
        <p:txBody>
          <a:bodyPr wrap="square" rtlCol="0">
            <a:spAutoFit/>
          </a:bodyPr>
          <a:lstStyle/>
          <a:p>
            <a:r>
              <a:rPr lang="zh-CN" altLang="en-US" sz="2800" dirty="0">
                <a:solidFill>
                  <a:srgbClr val="FF0000"/>
                </a:solidFill>
              </a:rPr>
              <a:t>当给</a:t>
            </a:r>
            <a:r>
              <a:rPr lang="en-US" altLang="zh-CN" sz="2800" dirty="0">
                <a:solidFill>
                  <a:srgbClr val="FF0000"/>
                </a:solidFill>
              </a:rPr>
              <a:t>shout</a:t>
            </a:r>
            <a:r>
              <a:rPr lang="zh-CN" altLang="en-US" sz="2800" dirty="0">
                <a:solidFill>
                  <a:srgbClr val="FF0000"/>
                </a:solidFill>
              </a:rPr>
              <a:t>函数传入</a:t>
            </a:r>
            <a:r>
              <a:rPr lang="en-US" altLang="zh-CN" sz="2800" dirty="0">
                <a:solidFill>
                  <a:srgbClr val="FF0000"/>
                </a:solidFill>
              </a:rPr>
              <a:t>Cat</a:t>
            </a:r>
            <a:r>
              <a:rPr lang="zh-CN" altLang="en-US" sz="2800" dirty="0">
                <a:solidFill>
                  <a:srgbClr val="FF0000"/>
                </a:solidFill>
              </a:rPr>
              <a:t>类的对象时，虽然</a:t>
            </a:r>
            <a:r>
              <a:rPr lang="en-US" altLang="zh-CN" sz="2800" dirty="0">
                <a:solidFill>
                  <a:srgbClr val="FF0000"/>
                </a:solidFill>
              </a:rPr>
              <a:t>shout</a:t>
            </a:r>
            <a:r>
              <a:rPr lang="zh-CN" altLang="en-US" sz="2800" dirty="0">
                <a:solidFill>
                  <a:srgbClr val="FF0000"/>
                </a:solidFill>
              </a:rPr>
              <a:t>的形参是</a:t>
            </a:r>
            <a:r>
              <a:rPr lang="en-US" altLang="zh-CN" sz="2800" dirty="0">
                <a:solidFill>
                  <a:srgbClr val="FF0000"/>
                </a:solidFill>
              </a:rPr>
              <a:t>Animal</a:t>
            </a:r>
            <a:r>
              <a:rPr lang="zh-CN" altLang="en-US" sz="2800" dirty="0">
                <a:solidFill>
                  <a:srgbClr val="FF0000"/>
                </a:solidFill>
              </a:rPr>
              <a:t>类，但由于</a:t>
            </a:r>
            <a:r>
              <a:rPr lang="en-US" altLang="zh-CN" sz="2800" dirty="0">
                <a:solidFill>
                  <a:srgbClr val="FF0000"/>
                </a:solidFill>
              </a:rPr>
              <a:t>Cat</a:t>
            </a:r>
            <a:r>
              <a:rPr lang="zh-CN" altLang="en-US" sz="2800" dirty="0">
                <a:solidFill>
                  <a:srgbClr val="FF0000"/>
                </a:solidFill>
              </a:rPr>
              <a:t>类是</a:t>
            </a:r>
            <a:r>
              <a:rPr lang="en-US" altLang="zh-CN" sz="2800" dirty="0">
                <a:solidFill>
                  <a:srgbClr val="FF0000"/>
                </a:solidFill>
              </a:rPr>
              <a:t>Animal</a:t>
            </a:r>
            <a:r>
              <a:rPr lang="zh-CN" altLang="en-US" sz="2800" dirty="0">
                <a:solidFill>
                  <a:srgbClr val="FF0000"/>
                </a:solidFill>
              </a:rPr>
              <a:t>的子类，同样也有</a:t>
            </a:r>
            <a:r>
              <a:rPr lang="en-US" altLang="zh-CN" sz="2800" dirty="0">
                <a:solidFill>
                  <a:srgbClr val="FF0000"/>
                </a:solidFill>
              </a:rPr>
              <a:t>shout</a:t>
            </a:r>
            <a:r>
              <a:rPr lang="zh-CN" altLang="en-US" sz="2800" dirty="0">
                <a:solidFill>
                  <a:srgbClr val="FF0000"/>
                </a:solidFill>
              </a:rPr>
              <a:t>方法，因此，</a:t>
            </a:r>
            <a:r>
              <a:rPr lang="en-US" altLang="zh-CN" sz="2800" dirty="0">
                <a:solidFill>
                  <a:srgbClr val="FF0000"/>
                </a:solidFill>
              </a:rPr>
              <a:t>shout</a:t>
            </a:r>
            <a:r>
              <a:rPr lang="zh-CN" altLang="en-US" sz="2800" dirty="0">
                <a:solidFill>
                  <a:srgbClr val="FF0000"/>
                </a:solidFill>
              </a:rPr>
              <a:t>执行的是</a:t>
            </a:r>
            <a:r>
              <a:rPr lang="en-US" altLang="zh-CN" sz="2800" dirty="0">
                <a:solidFill>
                  <a:srgbClr val="FF0000"/>
                </a:solidFill>
              </a:rPr>
              <a:t>Cat</a:t>
            </a:r>
            <a:r>
              <a:rPr lang="zh-CN" altLang="en-US" sz="2800" dirty="0">
                <a:solidFill>
                  <a:srgbClr val="FF0000"/>
                </a:solidFill>
              </a:rPr>
              <a:t>类下的</a:t>
            </a:r>
            <a:r>
              <a:rPr lang="en-US" altLang="zh-CN" sz="2800" dirty="0">
                <a:solidFill>
                  <a:srgbClr val="FF0000"/>
                </a:solidFill>
              </a:rPr>
              <a:t>shout</a:t>
            </a:r>
            <a:r>
              <a:rPr lang="zh-CN" altLang="en-US" sz="2800" dirty="0">
                <a:solidFill>
                  <a:srgbClr val="FF0000"/>
                </a:solidFill>
              </a:rPr>
              <a:t>方法</a:t>
            </a:r>
          </a:p>
        </p:txBody>
      </p:sp>
      <p:pic>
        <p:nvPicPr>
          <p:cNvPr id="12" name="图片 11">
            <a:extLst>
              <a:ext uri="{FF2B5EF4-FFF2-40B4-BE49-F238E27FC236}">
                <a16:creationId xmlns:a16="http://schemas.microsoft.com/office/drawing/2014/main" id="{36AC8A59-E389-3F24-21B7-DBFEB8919683}"/>
              </a:ext>
            </a:extLst>
          </p:cNvPr>
          <p:cNvPicPr>
            <a:picLocks noChangeAspect="1"/>
          </p:cNvPicPr>
          <p:nvPr/>
        </p:nvPicPr>
        <p:blipFill>
          <a:blip r:embed="rId3"/>
          <a:stretch>
            <a:fillRect/>
          </a:stretch>
        </p:blipFill>
        <p:spPr>
          <a:xfrm>
            <a:off x="912917" y="1862130"/>
            <a:ext cx="6441916" cy="1043323"/>
          </a:xfrm>
          <a:prstGeom prst="rect">
            <a:avLst/>
          </a:prstGeom>
          <a:ln>
            <a:solidFill>
              <a:schemeClr val="tx1"/>
            </a:solidFill>
          </a:ln>
        </p:spPr>
      </p:pic>
      <p:pic>
        <p:nvPicPr>
          <p:cNvPr id="13" name="图片 12">
            <a:extLst>
              <a:ext uri="{FF2B5EF4-FFF2-40B4-BE49-F238E27FC236}">
                <a16:creationId xmlns:a16="http://schemas.microsoft.com/office/drawing/2014/main" id="{9C6B77DE-6399-77C9-9B86-C25C0495C30D}"/>
              </a:ext>
            </a:extLst>
          </p:cNvPr>
          <p:cNvPicPr>
            <a:picLocks noChangeAspect="1"/>
          </p:cNvPicPr>
          <p:nvPr/>
        </p:nvPicPr>
        <p:blipFill>
          <a:blip r:embed="rId4"/>
          <a:stretch>
            <a:fillRect/>
          </a:stretch>
        </p:blipFill>
        <p:spPr>
          <a:xfrm>
            <a:off x="1024127" y="4308260"/>
            <a:ext cx="1842641" cy="879442"/>
          </a:xfrm>
          <a:prstGeom prst="rect">
            <a:avLst/>
          </a:prstGeom>
        </p:spPr>
      </p:pic>
      <p:pic>
        <p:nvPicPr>
          <p:cNvPr id="14" name="图片 13">
            <a:extLst>
              <a:ext uri="{FF2B5EF4-FFF2-40B4-BE49-F238E27FC236}">
                <a16:creationId xmlns:a16="http://schemas.microsoft.com/office/drawing/2014/main" id="{36814B49-17CA-773D-4E41-FE579439FEB3}"/>
              </a:ext>
            </a:extLst>
          </p:cNvPr>
          <p:cNvPicPr>
            <a:picLocks noChangeAspect="1"/>
          </p:cNvPicPr>
          <p:nvPr/>
        </p:nvPicPr>
        <p:blipFill>
          <a:blip r:embed="rId5"/>
          <a:stretch>
            <a:fillRect/>
          </a:stretch>
        </p:blipFill>
        <p:spPr>
          <a:xfrm>
            <a:off x="1842418" y="5709353"/>
            <a:ext cx="1164619" cy="468688"/>
          </a:xfrm>
          <a:prstGeom prst="rect">
            <a:avLst/>
          </a:prstGeom>
        </p:spPr>
      </p:pic>
    </p:spTree>
    <p:extLst>
      <p:ext uri="{BB962C8B-B14F-4D97-AF65-F5344CB8AC3E}">
        <p14:creationId xmlns:p14="http://schemas.microsoft.com/office/powerpoint/2010/main" val="7156159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3B9C7-440F-E95E-62F1-747AAC19A771}"/>
              </a:ext>
            </a:extLst>
          </p:cNvPr>
          <p:cNvSpPr>
            <a:spLocks noGrp="1"/>
          </p:cNvSpPr>
          <p:nvPr>
            <p:ph type="title"/>
          </p:nvPr>
        </p:nvSpPr>
        <p:spPr/>
        <p:txBody>
          <a:bodyPr/>
          <a:lstStyle/>
          <a:p>
            <a:r>
              <a:rPr lang="zh-CN" altLang="en-US" dirty="0"/>
              <a:t>多态</a:t>
            </a:r>
          </a:p>
        </p:txBody>
      </p:sp>
      <p:pic>
        <p:nvPicPr>
          <p:cNvPr id="5" name="图片 4">
            <a:extLst>
              <a:ext uri="{FF2B5EF4-FFF2-40B4-BE49-F238E27FC236}">
                <a16:creationId xmlns:a16="http://schemas.microsoft.com/office/drawing/2014/main" id="{985F3284-FD78-BEBC-E643-F7106AD2B2AB}"/>
              </a:ext>
            </a:extLst>
          </p:cNvPr>
          <p:cNvPicPr>
            <a:picLocks noChangeAspect="1"/>
          </p:cNvPicPr>
          <p:nvPr/>
        </p:nvPicPr>
        <p:blipFill>
          <a:blip r:embed="rId2"/>
          <a:stretch>
            <a:fillRect/>
          </a:stretch>
        </p:blipFill>
        <p:spPr>
          <a:xfrm>
            <a:off x="912916" y="3233219"/>
            <a:ext cx="4338706" cy="733302"/>
          </a:xfrm>
          <a:prstGeom prst="rect">
            <a:avLst/>
          </a:prstGeom>
        </p:spPr>
      </p:pic>
      <p:sp>
        <p:nvSpPr>
          <p:cNvPr id="11" name="文本框 10">
            <a:extLst>
              <a:ext uri="{FF2B5EF4-FFF2-40B4-BE49-F238E27FC236}">
                <a16:creationId xmlns:a16="http://schemas.microsoft.com/office/drawing/2014/main" id="{EE92853D-0213-3885-7814-7F92353D6256}"/>
              </a:ext>
            </a:extLst>
          </p:cNvPr>
          <p:cNvSpPr txBox="1"/>
          <p:nvPr/>
        </p:nvSpPr>
        <p:spPr>
          <a:xfrm>
            <a:off x="6231924" y="3955893"/>
            <a:ext cx="4730290" cy="1384995"/>
          </a:xfrm>
          <a:prstGeom prst="rect">
            <a:avLst/>
          </a:prstGeom>
          <a:noFill/>
        </p:spPr>
        <p:txBody>
          <a:bodyPr wrap="square" rtlCol="0">
            <a:spAutoFit/>
          </a:bodyPr>
          <a:lstStyle/>
          <a:p>
            <a:r>
              <a:rPr lang="zh-CN" altLang="en-US" sz="2800" dirty="0">
                <a:solidFill>
                  <a:srgbClr val="FF0000"/>
                </a:solidFill>
              </a:rPr>
              <a:t>同理，当给</a:t>
            </a:r>
            <a:r>
              <a:rPr lang="en-US" altLang="zh-CN" sz="2800" dirty="0">
                <a:solidFill>
                  <a:srgbClr val="FF0000"/>
                </a:solidFill>
              </a:rPr>
              <a:t>shout</a:t>
            </a:r>
            <a:r>
              <a:rPr lang="zh-CN" altLang="en-US" sz="2800" dirty="0">
                <a:solidFill>
                  <a:srgbClr val="FF0000"/>
                </a:solidFill>
              </a:rPr>
              <a:t>函数传入</a:t>
            </a:r>
            <a:r>
              <a:rPr lang="en-US" altLang="zh-CN" sz="2800" dirty="0">
                <a:solidFill>
                  <a:srgbClr val="FF0000"/>
                </a:solidFill>
              </a:rPr>
              <a:t>Dog</a:t>
            </a:r>
            <a:r>
              <a:rPr lang="zh-CN" altLang="en-US" sz="2800" dirty="0">
                <a:solidFill>
                  <a:srgbClr val="FF0000"/>
                </a:solidFill>
              </a:rPr>
              <a:t>类的对象时，</a:t>
            </a:r>
            <a:r>
              <a:rPr lang="en-US" altLang="zh-CN" sz="2800" dirty="0">
                <a:solidFill>
                  <a:srgbClr val="FF0000"/>
                </a:solidFill>
              </a:rPr>
              <a:t>shout</a:t>
            </a:r>
            <a:r>
              <a:rPr lang="zh-CN" altLang="en-US" sz="2800" dirty="0">
                <a:solidFill>
                  <a:srgbClr val="FF0000"/>
                </a:solidFill>
              </a:rPr>
              <a:t>执行的是</a:t>
            </a:r>
            <a:endParaRPr lang="en-US" altLang="zh-CN" sz="2800" dirty="0">
              <a:solidFill>
                <a:srgbClr val="FF0000"/>
              </a:solidFill>
            </a:endParaRPr>
          </a:p>
          <a:p>
            <a:r>
              <a:rPr lang="en-US" altLang="zh-CN" sz="2800" dirty="0">
                <a:solidFill>
                  <a:srgbClr val="FF0000"/>
                </a:solidFill>
              </a:rPr>
              <a:t>Dog</a:t>
            </a:r>
            <a:r>
              <a:rPr lang="zh-CN" altLang="en-US" sz="2800" dirty="0">
                <a:solidFill>
                  <a:srgbClr val="FF0000"/>
                </a:solidFill>
              </a:rPr>
              <a:t>类下的</a:t>
            </a:r>
            <a:r>
              <a:rPr lang="en-US" altLang="zh-CN" sz="2800" dirty="0">
                <a:solidFill>
                  <a:srgbClr val="FF0000"/>
                </a:solidFill>
              </a:rPr>
              <a:t>shout</a:t>
            </a:r>
            <a:r>
              <a:rPr lang="zh-CN" altLang="en-US" sz="2800" dirty="0">
                <a:solidFill>
                  <a:srgbClr val="FF0000"/>
                </a:solidFill>
              </a:rPr>
              <a:t>方法</a:t>
            </a:r>
          </a:p>
        </p:txBody>
      </p:sp>
      <p:pic>
        <p:nvPicPr>
          <p:cNvPr id="16" name="图片 15">
            <a:extLst>
              <a:ext uri="{FF2B5EF4-FFF2-40B4-BE49-F238E27FC236}">
                <a16:creationId xmlns:a16="http://schemas.microsoft.com/office/drawing/2014/main" id="{4B4B39FB-B737-A92C-3BFD-010B30ADA39D}"/>
              </a:ext>
            </a:extLst>
          </p:cNvPr>
          <p:cNvPicPr>
            <a:picLocks noChangeAspect="1"/>
          </p:cNvPicPr>
          <p:nvPr/>
        </p:nvPicPr>
        <p:blipFill>
          <a:blip r:embed="rId3"/>
          <a:stretch>
            <a:fillRect/>
          </a:stretch>
        </p:blipFill>
        <p:spPr>
          <a:xfrm>
            <a:off x="912918" y="1836720"/>
            <a:ext cx="6441915" cy="1094142"/>
          </a:xfrm>
          <a:prstGeom prst="rect">
            <a:avLst/>
          </a:prstGeom>
          <a:ln>
            <a:solidFill>
              <a:schemeClr val="tx1"/>
            </a:solidFill>
          </a:ln>
        </p:spPr>
      </p:pic>
      <p:pic>
        <p:nvPicPr>
          <p:cNvPr id="19" name="图片 18">
            <a:extLst>
              <a:ext uri="{FF2B5EF4-FFF2-40B4-BE49-F238E27FC236}">
                <a16:creationId xmlns:a16="http://schemas.microsoft.com/office/drawing/2014/main" id="{9484F7D5-EFB2-E5F8-CD98-01A879C13BD1}"/>
              </a:ext>
            </a:extLst>
          </p:cNvPr>
          <p:cNvPicPr>
            <a:picLocks noChangeAspect="1"/>
          </p:cNvPicPr>
          <p:nvPr/>
        </p:nvPicPr>
        <p:blipFill>
          <a:blip r:embed="rId4"/>
          <a:stretch>
            <a:fillRect/>
          </a:stretch>
        </p:blipFill>
        <p:spPr>
          <a:xfrm>
            <a:off x="1024127" y="4302081"/>
            <a:ext cx="1920113" cy="879441"/>
          </a:xfrm>
          <a:prstGeom prst="rect">
            <a:avLst/>
          </a:prstGeom>
        </p:spPr>
      </p:pic>
      <p:pic>
        <p:nvPicPr>
          <p:cNvPr id="21" name="图片 20">
            <a:extLst>
              <a:ext uri="{FF2B5EF4-FFF2-40B4-BE49-F238E27FC236}">
                <a16:creationId xmlns:a16="http://schemas.microsoft.com/office/drawing/2014/main" id="{25059365-DFA8-E232-2465-6310B76AF350}"/>
              </a:ext>
            </a:extLst>
          </p:cNvPr>
          <p:cNvPicPr>
            <a:picLocks noChangeAspect="1"/>
          </p:cNvPicPr>
          <p:nvPr/>
        </p:nvPicPr>
        <p:blipFill>
          <a:blip r:embed="rId5"/>
          <a:stretch>
            <a:fillRect/>
          </a:stretch>
        </p:blipFill>
        <p:spPr>
          <a:xfrm>
            <a:off x="2210724" y="5622114"/>
            <a:ext cx="1162744" cy="506837"/>
          </a:xfrm>
          <a:prstGeom prst="rect">
            <a:avLst/>
          </a:prstGeom>
        </p:spPr>
      </p:pic>
    </p:spTree>
    <p:extLst>
      <p:ext uri="{BB962C8B-B14F-4D97-AF65-F5344CB8AC3E}">
        <p14:creationId xmlns:p14="http://schemas.microsoft.com/office/powerpoint/2010/main" val="30023416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ED0EFF-423B-AEFD-D6F7-59AC09DF4B25}"/>
              </a:ext>
            </a:extLst>
          </p:cNvPr>
          <p:cNvSpPr>
            <a:spLocks noGrp="1"/>
          </p:cNvSpPr>
          <p:nvPr>
            <p:ph type="title"/>
          </p:nvPr>
        </p:nvSpPr>
        <p:spPr/>
        <p:txBody>
          <a:bodyPr/>
          <a:lstStyle/>
          <a:p>
            <a:r>
              <a:rPr lang="zh-CN" altLang="en-US" dirty="0"/>
              <a:t>多态</a:t>
            </a:r>
          </a:p>
        </p:txBody>
      </p:sp>
      <p:sp>
        <p:nvSpPr>
          <p:cNvPr id="3" name="内容占位符 2">
            <a:extLst>
              <a:ext uri="{FF2B5EF4-FFF2-40B4-BE49-F238E27FC236}">
                <a16:creationId xmlns:a16="http://schemas.microsoft.com/office/drawing/2014/main" id="{F94253A0-560F-8E03-D0FC-632C7F60601F}"/>
              </a:ext>
            </a:extLst>
          </p:cNvPr>
          <p:cNvSpPr>
            <a:spLocks noGrp="1"/>
          </p:cNvSpPr>
          <p:nvPr>
            <p:ph idx="1"/>
          </p:nvPr>
        </p:nvSpPr>
        <p:spPr/>
        <p:txBody>
          <a:bodyPr/>
          <a:lstStyle/>
          <a:p>
            <a:r>
              <a:rPr lang="zh-CN" altLang="en-US" dirty="0"/>
              <a:t>多态的优点在于其循环了著名的“开闭”原则 ：</a:t>
            </a:r>
            <a:endParaRPr lang="en-US" altLang="zh-CN" dirty="0"/>
          </a:p>
          <a:p>
            <a:r>
              <a:rPr lang="zh-CN" altLang="en-US" dirty="0"/>
              <a:t>（</a:t>
            </a:r>
            <a:r>
              <a:rPr lang="en-US" altLang="zh-CN" dirty="0"/>
              <a:t>1</a:t>
            </a:r>
            <a:r>
              <a:rPr lang="zh-CN" altLang="en-US" dirty="0"/>
              <a:t>）</a:t>
            </a:r>
            <a:r>
              <a:rPr lang="zh-CN" altLang="en-US" dirty="0">
                <a:solidFill>
                  <a:srgbClr val="FF0000"/>
                </a:solidFill>
              </a:rPr>
              <a:t>“开”，即对扩展开放</a:t>
            </a:r>
            <a:r>
              <a:rPr lang="zh-CN" altLang="en-US" dirty="0"/>
              <a:t>：只要新增子类正常重写父类的方法，开发者</a:t>
            </a:r>
            <a:r>
              <a:rPr lang="zh-CN" altLang="en-US" dirty="0">
                <a:solidFill>
                  <a:srgbClr val="0070C0"/>
                </a:solidFill>
              </a:rPr>
              <a:t>不需要关心和修改调用的代码</a:t>
            </a:r>
            <a:r>
              <a:rPr lang="zh-CN" altLang="en-US" dirty="0"/>
              <a:t>。比如，增加子类</a:t>
            </a:r>
            <a:r>
              <a:rPr lang="en-US" altLang="zh-CN" dirty="0"/>
              <a:t>Duck</a:t>
            </a:r>
            <a:r>
              <a:rPr lang="zh-CN" altLang="en-US" dirty="0"/>
              <a:t>：</a:t>
            </a:r>
          </a:p>
        </p:txBody>
      </p:sp>
      <p:pic>
        <p:nvPicPr>
          <p:cNvPr id="4" name="图片 3">
            <a:extLst>
              <a:ext uri="{FF2B5EF4-FFF2-40B4-BE49-F238E27FC236}">
                <a16:creationId xmlns:a16="http://schemas.microsoft.com/office/drawing/2014/main" id="{0BAB432C-A7EA-10C1-E901-F829867D265F}"/>
              </a:ext>
            </a:extLst>
          </p:cNvPr>
          <p:cNvPicPr>
            <a:picLocks noChangeAspect="1"/>
          </p:cNvPicPr>
          <p:nvPr/>
        </p:nvPicPr>
        <p:blipFill>
          <a:blip r:embed="rId2"/>
          <a:stretch>
            <a:fillRect/>
          </a:stretch>
        </p:blipFill>
        <p:spPr>
          <a:xfrm>
            <a:off x="4302285" y="811242"/>
            <a:ext cx="6441915" cy="1047564"/>
          </a:xfrm>
          <a:prstGeom prst="rect">
            <a:avLst/>
          </a:prstGeom>
          <a:ln>
            <a:solidFill>
              <a:schemeClr val="tx1"/>
            </a:solidFill>
          </a:ln>
        </p:spPr>
      </p:pic>
      <p:pic>
        <p:nvPicPr>
          <p:cNvPr id="6" name="图片 5">
            <a:extLst>
              <a:ext uri="{FF2B5EF4-FFF2-40B4-BE49-F238E27FC236}">
                <a16:creationId xmlns:a16="http://schemas.microsoft.com/office/drawing/2014/main" id="{7DF060C2-A714-8D93-9C1F-10B7A1CC202B}"/>
              </a:ext>
            </a:extLst>
          </p:cNvPr>
          <p:cNvPicPr>
            <a:picLocks noChangeAspect="1"/>
          </p:cNvPicPr>
          <p:nvPr/>
        </p:nvPicPr>
        <p:blipFill>
          <a:blip r:embed="rId3"/>
          <a:stretch>
            <a:fillRect/>
          </a:stretch>
        </p:blipFill>
        <p:spPr>
          <a:xfrm>
            <a:off x="2434152" y="3544973"/>
            <a:ext cx="6563412" cy="1187665"/>
          </a:xfrm>
          <a:prstGeom prst="rect">
            <a:avLst/>
          </a:prstGeom>
          <a:ln>
            <a:solidFill>
              <a:schemeClr val="tx1"/>
            </a:solidFill>
          </a:ln>
        </p:spPr>
      </p:pic>
      <p:pic>
        <p:nvPicPr>
          <p:cNvPr id="8" name="图片 7">
            <a:extLst>
              <a:ext uri="{FF2B5EF4-FFF2-40B4-BE49-F238E27FC236}">
                <a16:creationId xmlns:a16="http://schemas.microsoft.com/office/drawing/2014/main" id="{37C8B9AE-E3A8-E50A-2B4A-B66F519D7EEE}"/>
              </a:ext>
            </a:extLst>
          </p:cNvPr>
          <p:cNvPicPr>
            <a:picLocks noChangeAspect="1"/>
          </p:cNvPicPr>
          <p:nvPr/>
        </p:nvPicPr>
        <p:blipFill>
          <a:blip r:embed="rId4"/>
          <a:stretch>
            <a:fillRect/>
          </a:stretch>
        </p:blipFill>
        <p:spPr>
          <a:xfrm>
            <a:off x="3076703" y="5253854"/>
            <a:ext cx="2240139" cy="875286"/>
          </a:xfrm>
          <a:prstGeom prst="rect">
            <a:avLst/>
          </a:prstGeom>
        </p:spPr>
      </p:pic>
      <p:pic>
        <p:nvPicPr>
          <p:cNvPr id="10" name="图片 9">
            <a:extLst>
              <a:ext uri="{FF2B5EF4-FFF2-40B4-BE49-F238E27FC236}">
                <a16:creationId xmlns:a16="http://schemas.microsoft.com/office/drawing/2014/main" id="{0CDDB5A9-33DA-0386-9565-7C9CB2BB5F3B}"/>
              </a:ext>
            </a:extLst>
          </p:cNvPr>
          <p:cNvPicPr>
            <a:picLocks noChangeAspect="1"/>
          </p:cNvPicPr>
          <p:nvPr/>
        </p:nvPicPr>
        <p:blipFill>
          <a:blip r:embed="rId5"/>
          <a:stretch>
            <a:fillRect/>
          </a:stretch>
        </p:blipFill>
        <p:spPr>
          <a:xfrm>
            <a:off x="6648180" y="5391384"/>
            <a:ext cx="1382341" cy="600227"/>
          </a:xfrm>
          <a:prstGeom prst="rect">
            <a:avLst/>
          </a:prstGeom>
        </p:spPr>
      </p:pic>
      <p:sp>
        <p:nvSpPr>
          <p:cNvPr id="11" name="对话气泡: 圆角矩形 10">
            <a:extLst>
              <a:ext uri="{FF2B5EF4-FFF2-40B4-BE49-F238E27FC236}">
                <a16:creationId xmlns:a16="http://schemas.microsoft.com/office/drawing/2014/main" id="{A40167DE-F4E9-800A-DBDF-5CCA0B3F9F75}"/>
              </a:ext>
            </a:extLst>
          </p:cNvPr>
          <p:cNvSpPr/>
          <p:nvPr/>
        </p:nvSpPr>
        <p:spPr>
          <a:xfrm>
            <a:off x="363022" y="5319476"/>
            <a:ext cx="2443333" cy="864973"/>
          </a:xfrm>
          <a:prstGeom prst="wedgeRoundRectCallout">
            <a:avLst>
              <a:gd name="adj1" fmla="val 59622"/>
              <a:gd name="adj2" fmla="val 190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不用管</a:t>
            </a:r>
            <a:r>
              <a:rPr lang="en-US" altLang="zh-CN" sz="2000" dirty="0"/>
              <a:t>shout</a:t>
            </a:r>
            <a:r>
              <a:rPr lang="zh-CN" altLang="en-US" sz="2000" dirty="0"/>
              <a:t>函数怎么定义</a:t>
            </a:r>
          </a:p>
        </p:txBody>
      </p:sp>
    </p:spTree>
    <p:extLst>
      <p:ext uri="{BB962C8B-B14F-4D97-AF65-F5344CB8AC3E}">
        <p14:creationId xmlns:p14="http://schemas.microsoft.com/office/powerpoint/2010/main" val="29321062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ED0EFF-423B-AEFD-D6F7-59AC09DF4B25}"/>
              </a:ext>
            </a:extLst>
          </p:cNvPr>
          <p:cNvSpPr>
            <a:spLocks noGrp="1"/>
          </p:cNvSpPr>
          <p:nvPr>
            <p:ph type="title"/>
          </p:nvPr>
        </p:nvSpPr>
        <p:spPr/>
        <p:txBody>
          <a:bodyPr/>
          <a:lstStyle/>
          <a:p>
            <a:r>
              <a:rPr lang="zh-CN" altLang="en-US" dirty="0"/>
              <a:t>多态</a:t>
            </a:r>
          </a:p>
        </p:txBody>
      </p:sp>
      <p:sp>
        <p:nvSpPr>
          <p:cNvPr id="3" name="内容占位符 2">
            <a:extLst>
              <a:ext uri="{FF2B5EF4-FFF2-40B4-BE49-F238E27FC236}">
                <a16:creationId xmlns:a16="http://schemas.microsoft.com/office/drawing/2014/main" id="{F94253A0-560F-8E03-D0FC-632C7F60601F}"/>
              </a:ext>
            </a:extLst>
          </p:cNvPr>
          <p:cNvSpPr>
            <a:spLocks noGrp="1"/>
          </p:cNvSpPr>
          <p:nvPr>
            <p:ph idx="1"/>
          </p:nvPr>
        </p:nvSpPr>
        <p:spPr/>
        <p:txBody>
          <a:bodyPr/>
          <a:lstStyle/>
          <a:p>
            <a:r>
              <a:rPr lang="zh-CN" altLang="en-US" dirty="0"/>
              <a:t>多态的优点在于其循环了著名的“开闭”原则 ：</a:t>
            </a:r>
            <a:endParaRPr lang="en-US" altLang="zh-CN" dirty="0"/>
          </a:p>
          <a:p>
            <a:r>
              <a:rPr lang="zh-CN" altLang="en-US" dirty="0"/>
              <a:t>（</a:t>
            </a:r>
            <a:r>
              <a:rPr lang="en-US" altLang="zh-CN" dirty="0"/>
              <a:t>2</a:t>
            </a:r>
            <a:r>
              <a:rPr lang="zh-CN" altLang="en-US" dirty="0"/>
              <a:t>）</a:t>
            </a:r>
            <a:r>
              <a:rPr lang="zh-CN" altLang="en-US" dirty="0">
                <a:solidFill>
                  <a:srgbClr val="FF0000"/>
                </a:solidFill>
              </a:rPr>
              <a:t>“闭”，即对修改封闭</a:t>
            </a:r>
            <a:r>
              <a:rPr lang="zh-CN" altLang="en-US" dirty="0"/>
              <a:t>：修改依赖父类的函数（</a:t>
            </a:r>
            <a:r>
              <a:rPr lang="en-US" altLang="zh-CN" dirty="0"/>
              <a:t>shout</a:t>
            </a:r>
            <a:r>
              <a:rPr lang="zh-CN" altLang="en-US" dirty="0"/>
              <a:t>）时，子类的方法不需要修改。比如，将</a:t>
            </a:r>
            <a:r>
              <a:rPr lang="en-US" altLang="zh-CN" dirty="0"/>
              <a:t>shout</a:t>
            </a:r>
            <a:r>
              <a:rPr lang="zh-CN" altLang="en-US" dirty="0"/>
              <a:t>方法修改如下：</a:t>
            </a:r>
          </a:p>
        </p:txBody>
      </p:sp>
      <p:pic>
        <p:nvPicPr>
          <p:cNvPr id="9" name="图片 8">
            <a:extLst>
              <a:ext uri="{FF2B5EF4-FFF2-40B4-BE49-F238E27FC236}">
                <a16:creationId xmlns:a16="http://schemas.microsoft.com/office/drawing/2014/main" id="{763AD7EA-9E02-32D4-52D9-8F442A7AC89F}"/>
              </a:ext>
            </a:extLst>
          </p:cNvPr>
          <p:cNvPicPr>
            <a:picLocks noChangeAspect="1"/>
          </p:cNvPicPr>
          <p:nvPr/>
        </p:nvPicPr>
        <p:blipFill>
          <a:blip r:embed="rId2"/>
          <a:stretch>
            <a:fillRect/>
          </a:stretch>
        </p:blipFill>
        <p:spPr>
          <a:xfrm>
            <a:off x="5559057" y="871129"/>
            <a:ext cx="4684694" cy="791779"/>
          </a:xfrm>
          <a:prstGeom prst="rect">
            <a:avLst/>
          </a:prstGeom>
          <a:ln>
            <a:solidFill>
              <a:schemeClr val="tx1"/>
            </a:solidFill>
          </a:ln>
        </p:spPr>
      </p:pic>
      <p:pic>
        <p:nvPicPr>
          <p:cNvPr id="14" name="图片 13">
            <a:extLst>
              <a:ext uri="{FF2B5EF4-FFF2-40B4-BE49-F238E27FC236}">
                <a16:creationId xmlns:a16="http://schemas.microsoft.com/office/drawing/2014/main" id="{6F07D9B2-EB6B-E432-30E0-7CB38EE701FD}"/>
              </a:ext>
            </a:extLst>
          </p:cNvPr>
          <p:cNvPicPr>
            <a:picLocks noChangeAspect="1"/>
          </p:cNvPicPr>
          <p:nvPr/>
        </p:nvPicPr>
        <p:blipFill>
          <a:blip r:embed="rId3"/>
          <a:stretch>
            <a:fillRect/>
          </a:stretch>
        </p:blipFill>
        <p:spPr>
          <a:xfrm>
            <a:off x="2698403" y="5278568"/>
            <a:ext cx="2329151" cy="875286"/>
          </a:xfrm>
          <a:prstGeom prst="rect">
            <a:avLst/>
          </a:prstGeom>
        </p:spPr>
      </p:pic>
      <p:pic>
        <p:nvPicPr>
          <p:cNvPr id="16" name="图片 15">
            <a:extLst>
              <a:ext uri="{FF2B5EF4-FFF2-40B4-BE49-F238E27FC236}">
                <a16:creationId xmlns:a16="http://schemas.microsoft.com/office/drawing/2014/main" id="{4CFAAD19-CD3C-FBF9-8DB0-9B786BC001E6}"/>
              </a:ext>
            </a:extLst>
          </p:cNvPr>
          <p:cNvPicPr>
            <a:picLocks noChangeAspect="1"/>
          </p:cNvPicPr>
          <p:nvPr/>
        </p:nvPicPr>
        <p:blipFill>
          <a:blip r:embed="rId4"/>
          <a:stretch>
            <a:fillRect/>
          </a:stretch>
        </p:blipFill>
        <p:spPr>
          <a:xfrm>
            <a:off x="6922601" y="4839816"/>
            <a:ext cx="962769" cy="1703361"/>
          </a:xfrm>
          <a:prstGeom prst="rect">
            <a:avLst/>
          </a:prstGeom>
        </p:spPr>
      </p:pic>
      <p:pic>
        <p:nvPicPr>
          <p:cNvPr id="19" name="图片 18">
            <a:extLst>
              <a:ext uri="{FF2B5EF4-FFF2-40B4-BE49-F238E27FC236}">
                <a16:creationId xmlns:a16="http://schemas.microsoft.com/office/drawing/2014/main" id="{F6765351-C528-6716-07A8-44E3A44823D0}"/>
              </a:ext>
            </a:extLst>
          </p:cNvPr>
          <p:cNvPicPr>
            <a:picLocks noChangeAspect="1"/>
          </p:cNvPicPr>
          <p:nvPr/>
        </p:nvPicPr>
        <p:blipFill>
          <a:blip r:embed="rId5"/>
          <a:stretch>
            <a:fillRect/>
          </a:stretch>
        </p:blipFill>
        <p:spPr>
          <a:xfrm>
            <a:off x="2698403" y="3539058"/>
            <a:ext cx="5721308" cy="1263687"/>
          </a:xfrm>
          <a:prstGeom prst="rect">
            <a:avLst/>
          </a:prstGeom>
          <a:ln>
            <a:solidFill>
              <a:schemeClr val="tx1"/>
            </a:solidFill>
          </a:ln>
        </p:spPr>
      </p:pic>
      <p:sp>
        <p:nvSpPr>
          <p:cNvPr id="20" name="对话气泡: 圆角矩形 19">
            <a:extLst>
              <a:ext uri="{FF2B5EF4-FFF2-40B4-BE49-F238E27FC236}">
                <a16:creationId xmlns:a16="http://schemas.microsoft.com/office/drawing/2014/main" id="{066E5384-5B24-A70C-46F2-451E7CEF17D9}"/>
              </a:ext>
            </a:extLst>
          </p:cNvPr>
          <p:cNvSpPr/>
          <p:nvPr/>
        </p:nvSpPr>
        <p:spPr>
          <a:xfrm>
            <a:off x="0" y="4992130"/>
            <a:ext cx="2508423" cy="1192319"/>
          </a:xfrm>
          <a:prstGeom prst="wedgeRoundRectCallout">
            <a:avLst>
              <a:gd name="adj1" fmla="val 58505"/>
              <a:gd name="adj2" fmla="val -109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不需要修改</a:t>
            </a:r>
            <a:r>
              <a:rPr lang="en-US" altLang="zh-CN" sz="2400" dirty="0"/>
              <a:t>Duck</a:t>
            </a:r>
            <a:r>
              <a:rPr lang="zh-CN" altLang="en-US" sz="2400" dirty="0"/>
              <a:t>类内的内容</a:t>
            </a:r>
          </a:p>
        </p:txBody>
      </p:sp>
    </p:spTree>
    <p:extLst>
      <p:ext uri="{BB962C8B-B14F-4D97-AF65-F5344CB8AC3E}">
        <p14:creationId xmlns:p14="http://schemas.microsoft.com/office/powerpoint/2010/main" val="865512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1C3DD-AA2A-8393-FE44-754ACCE829EC}"/>
              </a:ext>
            </a:extLst>
          </p:cNvPr>
          <p:cNvSpPr>
            <a:spLocks noGrp="1"/>
          </p:cNvSpPr>
          <p:nvPr>
            <p:ph type="title"/>
          </p:nvPr>
        </p:nvSpPr>
        <p:spPr/>
        <p:txBody>
          <a:bodyPr/>
          <a:lstStyle/>
          <a:p>
            <a:r>
              <a:rPr lang="zh-CN" altLang="en-US" dirty="0"/>
              <a:t>运算符重载</a:t>
            </a:r>
          </a:p>
        </p:txBody>
      </p:sp>
      <p:sp>
        <p:nvSpPr>
          <p:cNvPr id="3" name="内容占位符 2">
            <a:extLst>
              <a:ext uri="{FF2B5EF4-FFF2-40B4-BE49-F238E27FC236}">
                <a16:creationId xmlns:a16="http://schemas.microsoft.com/office/drawing/2014/main" id="{B0A6EFCC-F7C8-4A0E-2846-89FD517849FE}"/>
              </a:ext>
            </a:extLst>
          </p:cNvPr>
          <p:cNvSpPr>
            <a:spLocks noGrp="1"/>
          </p:cNvSpPr>
          <p:nvPr>
            <p:ph idx="1"/>
          </p:nvPr>
        </p:nvSpPr>
        <p:spPr/>
        <p:txBody>
          <a:bodyPr/>
          <a:lstStyle/>
          <a:p>
            <a:r>
              <a:rPr lang="zh-CN" altLang="en-US" dirty="0"/>
              <a:t>运算符重载，即给一些对象定义运算符的运算规则，使得在编程时更直观</a:t>
            </a:r>
            <a:endParaRPr lang="en-US" altLang="zh-CN" dirty="0"/>
          </a:p>
          <a:p>
            <a:r>
              <a:rPr lang="zh-CN" altLang="en-US" dirty="0"/>
              <a:t>在</a:t>
            </a:r>
            <a:r>
              <a:rPr lang="en-US" altLang="zh-CN" dirty="0"/>
              <a:t>python</a:t>
            </a:r>
            <a:r>
              <a:rPr lang="zh-CN" altLang="en-US" dirty="0"/>
              <a:t>中，运算符与类的方法关联起来，每个运算符对应一个函数，因此，</a:t>
            </a:r>
            <a:r>
              <a:rPr lang="zh-CN" altLang="en-US" dirty="0">
                <a:solidFill>
                  <a:srgbClr val="FF0000"/>
                </a:solidFill>
              </a:rPr>
              <a:t>运算符重载实质上是实现（或重写）对应的函数</a:t>
            </a:r>
            <a:r>
              <a:rPr lang="zh-CN" altLang="en-US" dirty="0"/>
              <a:t>。</a:t>
            </a:r>
            <a:endParaRPr lang="en-US" altLang="zh-CN" dirty="0"/>
          </a:p>
          <a:p>
            <a:r>
              <a:rPr lang="zh-CN" altLang="en-US" dirty="0"/>
              <a:t>运算符函数的基本语法为：（以加法为例）</a:t>
            </a:r>
            <a:endParaRPr lang="en-US" altLang="zh-CN" dirty="0"/>
          </a:p>
          <a:p>
            <a:pPr algn="ctr"/>
            <a:r>
              <a:rPr lang="en-US" altLang="zh-CN" dirty="0"/>
              <a:t>def _ _add_ _(self, other):</a:t>
            </a:r>
          </a:p>
          <a:p>
            <a:r>
              <a:rPr lang="en-US" altLang="zh-CN" dirty="0"/>
              <a:t>                                            </a:t>
            </a:r>
            <a:r>
              <a:rPr lang="zh-CN" altLang="en-US" dirty="0"/>
              <a:t>函数内容</a:t>
            </a:r>
            <a:endParaRPr lang="en-US" altLang="zh-CN" dirty="0"/>
          </a:p>
          <a:p>
            <a:r>
              <a:rPr lang="zh-CN" altLang="en-US" dirty="0"/>
              <a:t>其中，</a:t>
            </a:r>
            <a:r>
              <a:rPr lang="en-US" altLang="zh-CN" dirty="0"/>
              <a:t>self</a:t>
            </a:r>
            <a:r>
              <a:rPr lang="zh-CN" altLang="en-US" dirty="0"/>
              <a:t>为当前对象，</a:t>
            </a:r>
            <a:r>
              <a:rPr lang="en-US" altLang="zh-CN" dirty="0"/>
              <a:t>other</a:t>
            </a:r>
            <a:r>
              <a:rPr lang="zh-CN" altLang="en-US" dirty="0"/>
              <a:t>为进行运算的另一对象，因此，该定义计算</a:t>
            </a:r>
            <a:r>
              <a:rPr lang="en-US" altLang="zh-CN" dirty="0" err="1"/>
              <a:t>self+other</a:t>
            </a:r>
            <a:r>
              <a:rPr lang="zh-CN" altLang="en-US" dirty="0"/>
              <a:t>的结果。</a:t>
            </a:r>
          </a:p>
        </p:txBody>
      </p:sp>
    </p:spTree>
    <p:extLst>
      <p:ext uri="{BB962C8B-B14F-4D97-AF65-F5344CB8AC3E}">
        <p14:creationId xmlns:p14="http://schemas.microsoft.com/office/powerpoint/2010/main" val="38028141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6359FBFB-5E93-511A-3D23-EDA21F7E7357}"/>
              </a:ext>
            </a:extLst>
          </p:cNvPr>
          <p:cNvGraphicFramePr>
            <a:graphicFrameLocks noGrp="1"/>
          </p:cNvGraphicFramePr>
          <p:nvPr/>
        </p:nvGraphicFramePr>
        <p:xfrm>
          <a:off x="277340" y="444844"/>
          <a:ext cx="11646928" cy="5968312"/>
        </p:xfrm>
        <a:graphic>
          <a:graphicData uri="http://schemas.openxmlformats.org/drawingml/2006/table">
            <a:tbl>
              <a:tblPr firstRow="1" bandRow="1">
                <a:tableStyleId>{5C22544A-7EE6-4342-B048-85BDC9FD1C3A}</a:tableStyleId>
              </a:tblPr>
              <a:tblGrid>
                <a:gridCol w="2911732">
                  <a:extLst>
                    <a:ext uri="{9D8B030D-6E8A-4147-A177-3AD203B41FA5}">
                      <a16:colId xmlns:a16="http://schemas.microsoft.com/office/drawing/2014/main" val="999206927"/>
                    </a:ext>
                  </a:extLst>
                </a:gridCol>
                <a:gridCol w="2911732">
                  <a:extLst>
                    <a:ext uri="{9D8B030D-6E8A-4147-A177-3AD203B41FA5}">
                      <a16:colId xmlns:a16="http://schemas.microsoft.com/office/drawing/2014/main" val="3209852806"/>
                    </a:ext>
                  </a:extLst>
                </a:gridCol>
                <a:gridCol w="2911732">
                  <a:extLst>
                    <a:ext uri="{9D8B030D-6E8A-4147-A177-3AD203B41FA5}">
                      <a16:colId xmlns:a16="http://schemas.microsoft.com/office/drawing/2014/main" val="2199315435"/>
                    </a:ext>
                  </a:extLst>
                </a:gridCol>
                <a:gridCol w="2911732">
                  <a:extLst>
                    <a:ext uri="{9D8B030D-6E8A-4147-A177-3AD203B41FA5}">
                      <a16:colId xmlns:a16="http://schemas.microsoft.com/office/drawing/2014/main" val="308418476"/>
                    </a:ext>
                  </a:extLst>
                </a:gridCol>
              </a:tblGrid>
              <a:tr h="643169">
                <a:tc>
                  <a:txBody>
                    <a:bodyPr/>
                    <a:lstStyle/>
                    <a:p>
                      <a:pPr algn="ctr"/>
                      <a:r>
                        <a:rPr lang="zh-CN" altLang="en-US" sz="2400" dirty="0"/>
                        <a:t>函数方法</a:t>
                      </a:r>
                    </a:p>
                  </a:txBody>
                  <a:tcPr anchor="ctr"/>
                </a:tc>
                <a:tc>
                  <a:txBody>
                    <a:bodyPr/>
                    <a:lstStyle/>
                    <a:p>
                      <a:pPr algn="ctr"/>
                      <a:r>
                        <a:rPr lang="zh-CN" altLang="en-US" sz="2400" dirty="0"/>
                        <a:t>重载的运算符</a:t>
                      </a:r>
                    </a:p>
                  </a:txBody>
                  <a:tcPr anchor="ctr"/>
                </a:tc>
                <a:tc>
                  <a:txBody>
                    <a:bodyPr/>
                    <a:lstStyle/>
                    <a:p>
                      <a:pPr algn="ctr"/>
                      <a:r>
                        <a:rPr lang="zh-CN" altLang="en-US" sz="2400" dirty="0"/>
                        <a:t>说明</a:t>
                      </a:r>
                    </a:p>
                  </a:txBody>
                  <a:tcPr anchor="ctr"/>
                </a:tc>
                <a:tc>
                  <a:txBody>
                    <a:bodyPr/>
                    <a:lstStyle/>
                    <a:p>
                      <a:pPr algn="ctr"/>
                      <a:r>
                        <a:rPr lang="zh-CN" altLang="en-US" sz="2400" dirty="0"/>
                        <a:t>调用举例</a:t>
                      </a:r>
                    </a:p>
                  </a:txBody>
                  <a:tcPr anchor="ctr"/>
                </a:tc>
                <a:extLst>
                  <a:ext uri="{0D108BD9-81ED-4DB2-BD59-A6C34878D82A}">
                    <a16:rowId xmlns:a16="http://schemas.microsoft.com/office/drawing/2014/main" val="2287196257"/>
                  </a:ext>
                </a:extLst>
              </a:tr>
              <a:tr h="643169">
                <a:tc>
                  <a:txBody>
                    <a:bodyPr/>
                    <a:lstStyle/>
                    <a:p>
                      <a:pPr algn="ctr"/>
                      <a:r>
                        <a:rPr lang="en-US" altLang="zh-CN" sz="2400" dirty="0"/>
                        <a:t>_ _add_ _</a:t>
                      </a:r>
                      <a:endParaRPr lang="zh-CN" altLang="en-US" sz="2400" dirty="0"/>
                    </a:p>
                  </a:txBody>
                  <a:tcPr anchor="ctr"/>
                </a:tc>
                <a:tc>
                  <a:txBody>
                    <a:bodyPr/>
                    <a:lstStyle/>
                    <a:p>
                      <a:pPr algn="ctr"/>
                      <a:r>
                        <a:rPr lang="en-US" altLang="zh-CN" sz="2400" dirty="0"/>
                        <a:t>+</a:t>
                      </a:r>
                      <a:endParaRPr lang="zh-CN" altLang="en-US" sz="2400" dirty="0"/>
                    </a:p>
                  </a:txBody>
                  <a:tcPr anchor="ctr"/>
                </a:tc>
                <a:tc>
                  <a:txBody>
                    <a:bodyPr/>
                    <a:lstStyle/>
                    <a:p>
                      <a:pPr algn="ctr"/>
                      <a:r>
                        <a:rPr lang="zh-CN" altLang="en-US" sz="2400" dirty="0"/>
                        <a:t>加法</a:t>
                      </a:r>
                    </a:p>
                  </a:txBody>
                  <a:tcPr anchor="ctr"/>
                </a:tc>
                <a:tc>
                  <a:txBody>
                    <a:bodyPr/>
                    <a:lstStyle/>
                    <a:p>
                      <a:pPr algn="ctr"/>
                      <a:r>
                        <a:rPr lang="en-US" altLang="zh-CN" sz="2400" dirty="0"/>
                        <a:t>Z=X+Y, X+=Y</a:t>
                      </a:r>
                      <a:endParaRPr lang="zh-CN" altLang="en-US" sz="2400" dirty="0"/>
                    </a:p>
                  </a:txBody>
                  <a:tcPr anchor="ctr"/>
                </a:tc>
                <a:extLst>
                  <a:ext uri="{0D108BD9-81ED-4DB2-BD59-A6C34878D82A}">
                    <a16:rowId xmlns:a16="http://schemas.microsoft.com/office/drawing/2014/main" val="2991605956"/>
                  </a:ext>
                </a:extLst>
              </a:tr>
              <a:tr h="643169">
                <a:tc>
                  <a:txBody>
                    <a:bodyPr/>
                    <a:lstStyle/>
                    <a:p>
                      <a:pPr algn="ctr"/>
                      <a:r>
                        <a:rPr lang="en-US" altLang="zh-CN" sz="2400" dirty="0"/>
                        <a:t>_ _sub_ _</a:t>
                      </a:r>
                      <a:endParaRPr lang="zh-CN" altLang="en-US" sz="2400" dirty="0"/>
                    </a:p>
                  </a:txBody>
                  <a:tcPr anchor="ctr"/>
                </a:tc>
                <a:tc>
                  <a:txBody>
                    <a:bodyPr/>
                    <a:lstStyle/>
                    <a:p>
                      <a:pPr algn="ctr"/>
                      <a:r>
                        <a:rPr lang="en-US" altLang="zh-CN" sz="2400" dirty="0"/>
                        <a:t>-</a:t>
                      </a:r>
                      <a:endParaRPr lang="zh-CN" altLang="en-US" sz="2400" dirty="0"/>
                    </a:p>
                  </a:txBody>
                  <a:tcPr anchor="ctr"/>
                </a:tc>
                <a:tc>
                  <a:txBody>
                    <a:bodyPr/>
                    <a:lstStyle/>
                    <a:p>
                      <a:pPr algn="ctr"/>
                      <a:r>
                        <a:rPr lang="zh-CN" altLang="en-US" sz="2400" dirty="0"/>
                        <a:t>减法</a:t>
                      </a:r>
                    </a:p>
                  </a:txBody>
                  <a:tcPr anchor="ctr"/>
                </a:tc>
                <a:tc>
                  <a:txBody>
                    <a:bodyPr/>
                    <a:lstStyle/>
                    <a:p>
                      <a:pPr algn="ctr"/>
                      <a:r>
                        <a:rPr lang="en-US" altLang="zh-CN" sz="2400" dirty="0"/>
                        <a:t>Z=X-Y, X-=Y</a:t>
                      </a:r>
                      <a:endParaRPr lang="zh-CN" altLang="en-US" sz="2400" dirty="0"/>
                    </a:p>
                  </a:txBody>
                  <a:tcPr anchor="ctr"/>
                </a:tc>
                <a:extLst>
                  <a:ext uri="{0D108BD9-81ED-4DB2-BD59-A6C34878D82A}">
                    <a16:rowId xmlns:a16="http://schemas.microsoft.com/office/drawing/2014/main" val="2818433212"/>
                  </a:ext>
                </a:extLst>
              </a:tr>
              <a:tr h="643169">
                <a:tc>
                  <a:txBody>
                    <a:bodyPr/>
                    <a:lstStyle/>
                    <a:p>
                      <a:pPr algn="ctr"/>
                      <a:r>
                        <a:rPr lang="en-US" altLang="zh-CN" sz="2400" dirty="0"/>
                        <a:t>_ _</a:t>
                      </a:r>
                      <a:r>
                        <a:rPr lang="en-US" altLang="zh-CN" sz="2400" dirty="0" err="1"/>
                        <a:t>mul</a:t>
                      </a:r>
                      <a:r>
                        <a:rPr lang="en-US" altLang="zh-CN" sz="2400" dirty="0"/>
                        <a:t>_ _</a:t>
                      </a:r>
                      <a:endParaRPr lang="zh-CN" altLang="en-US" sz="2400" dirty="0"/>
                    </a:p>
                  </a:txBody>
                  <a:tcPr anchor="ctr"/>
                </a:tc>
                <a:tc>
                  <a:txBody>
                    <a:bodyPr/>
                    <a:lstStyle/>
                    <a:p>
                      <a:pPr algn="ctr"/>
                      <a:r>
                        <a:rPr lang="en-US" altLang="zh-CN" sz="2400" dirty="0"/>
                        <a:t>*</a:t>
                      </a:r>
                      <a:endParaRPr lang="zh-CN" altLang="en-US" sz="2400" dirty="0"/>
                    </a:p>
                  </a:txBody>
                  <a:tcPr anchor="ctr"/>
                </a:tc>
                <a:tc>
                  <a:txBody>
                    <a:bodyPr/>
                    <a:lstStyle/>
                    <a:p>
                      <a:pPr algn="ctr"/>
                      <a:r>
                        <a:rPr lang="zh-CN" altLang="en-US" sz="2400" dirty="0"/>
                        <a:t>乘法</a:t>
                      </a:r>
                    </a:p>
                  </a:txBody>
                  <a:tcPr anchor="ctr"/>
                </a:tc>
                <a:tc>
                  <a:txBody>
                    <a:bodyPr/>
                    <a:lstStyle/>
                    <a:p>
                      <a:pPr algn="ctr"/>
                      <a:r>
                        <a:rPr lang="en-US" altLang="zh-CN" sz="2400" dirty="0"/>
                        <a:t>Z=X*Y, X*=Y</a:t>
                      </a:r>
                      <a:endParaRPr lang="zh-CN" altLang="en-US" sz="2400" dirty="0"/>
                    </a:p>
                  </a:txBody>
                  <a:tcPr anchor="ctr"/>
                </a:tc>
                <a:extLst>
                  <a:ext uri="{0D108BD9-81ED-4DB2-BD59-A6C34878D82A}">
                    <a16:rowId xmlns:a16="http://schemas.microsoft.com/office/drawing/2014/main" val="3038159166"/>
                  </a:ext>
                </a:extLst>
              </a:tr>
              <a:tr h="643169">
                <a:tc>
                  <a:txBody>
                    <a:bodyPr/>
                    <a:lstStyle/>
                    <a:p>
                      <a:pPr algn="ctr"/>
                      <a:r>
                        <a:rPr lang="en-US" altLang="zh-CN" sz="2400" dirty="0"/>
                        <a:t>_ _div_ _</a:t>
                      </a:r>
                      <a:endParaRPr lang="zh-CN" altLang="en-US" sz="2400" dirty="0"/>
                    </a:p>
                  </a:txBody>
                  <a:tcPr anchor="ctr"/>
                </a:tc>
                <a:tc>
                  <a:txBody>
                    <a:bodyPr/>
                    <a:lstStyle/>
                    <a:p>
                      <a:pPr algn="ctr"/>
                      <a:r>
                        <a:rPr lang="en-US" altLang="zh-CN" sz="2400" dirty="0"/>
                        <a:t>/</a:t>
                      </a:r>
                      <a:endParaRPr lang="zh-CN" altLang="en-US" sz="2400" dirty="0"/>
                    </a:p>
                  </a:txBody>
                  <a:tcPr anchor="ctr"/>
                </a:tc>
                <a:tc>
                  <a:txBody>
                    <a:bodyPr/>
                    <a:lstStyle/>
                    <a:p>
                      <a:pPr algn="ctr"/>
                      <a:r>
                        <a:rPr lang="zh-CN" altLang="en-US" sz="2400" dirty="0"/>
                        <a:t>除法</a:t>
                      </a:r>
                    </a:p>
                  </a:txBody>
                  <a:tcPr anchor="ctr"/>
                </a:tc>
                <a:tc>
                  <a:txBody>
                    <a:bodyPr/>
                    <a:lstStyle/>
                    <a:p>
                      <a:pPr algn="ctr"/>
                      <a:r>
                        <a:rPr lang="en-US" altLang="zh-CN" sz="2400" dirty="0"/>
                        <a:t>Z=X/Y, X/=Y</a:t>
                      </a:r>
                      <a:endParaRPr lang="zh-CN" altLang="en-US" sz="2400" dirty="0"/>
                    </a:p>
                  </a:txBody>
                  <a:tcPr anchor="ctr"/>
                </a:tc>
                <a:extLst>
                  <a:ext uri="{0D108BD9-81ED-4DB2-BD59-A6C34878D82A}">
                    <a16:rowId xmlns:a16="http://schemas.microsoft.com/office/drawing/2014/main" val="2617862494"/>
                  </a:ext>
                </a:extLst>
              </a:tr>
              <a:tr h="643169">
                <a:tc>
                  <a:txBody>
                    <a:bodyPr/>
                    <a:lstStyle/>
                    <a:p>
                      <a:pPr algn="ctr"/>
                      <a:r>
                        <a:rPr lang="en-US" altLang="zh-CN" sz="2400" dirty="0"/>
                        <a:t>_ _</a:t>
                      </a:r>
                      <a:r>
                        <a:rPr lang="en-US" altLang="zh-CN" sz="2400" dirty="0" err="1"/>
                        <a:t>lt</a:t>
                      </a:r>
                      <a:r>
                        <a:rPr lang="en-US" altLang="zh-CN" sz="2400" dirty="0"/>
                        <a:t>_ _(</a:t>
                      </a:r>
                      <a:r>
                        <a:rPr lang="en-US" altLang="zh-CN" sz="2400" dirty="0" err="1"/>
                        <a:t>gt</a:t>
                      </a:r>
                      <a:r>
                        <a:rPr lang="en-US" altLang="zh-CN" sz="2400" dirty="0"/>
                        <a:t>, le, </a:t>
                      </a:r>
                      <a:r>
                        <a:rPr lang="en-US" altLang="zh-CN" sz="2400" dirty="0" err="1"/>
                        <a:t>ge</a:t>
                      </a:r>
                      <a:r>
                        <a:rPr lang="en-US" altLang="zh-CN" sz="2400" dirty="0"/>
                        <a:t>, eq, ne)</a:t>
                      </a:r>
                      <a:endParaRPr lang="zh-CN" altLang="en-US" sz="2400" dirty="0"/>
                    </a:p>
                  </a:txBody>
                  <a:tcPr anchor="ctr"/>
                </a:tc>
                <a:tc>
                  <a:txBody>
                    <a:bodyPr/>
                    <a:lstStyle/>
                    <a:p>
                      <a:pPr algn="ctr"/>
                      <a:r>
                        <a:rPr lang="en-US" altLang="zh-CN" sz="2400" dirty="0"/>
                        <a:t>&lt;</a:t>
                      </a:r>
                    </a:p>
                    <a:p>
                      <a:pPr algn="ctr"/>
                      <a:r>
                        <a:rPr lang="en-US" altLang="zh-CN" sz="2400" dirty="0"/>
                        <a:t>(&gt;,</a:t>
                      </a:r>
                      <a:r>
                        <a:rPr lang="zh-CN" altLang="en-US" sz="2400" dirty="0"/>
                        <a:t> </a:t>
                      </a:r>
                      <a:r>
                        <a:rPr lang="en-US" altLang="zh-CN" sz="2400" dirty="0"/>
                        <a:t>&lt;=,</a:t>
                      </a:r>
                      <a:r>
                        <a:rPr lang="zh-CN" altLang="en-US" sz="2400" dirty="0"/>
                        <a:t> </a:t>
                      </a:r>
                      <a:r>
                        <a:rPr lang="en-US" altLang="zh-CN" sz="2400" dirty="0"/>
                        <a:t>&gt;=,</a:t>
                      </a:r>
                      <a:r>
                        <a:rPr lang="zh-CN" altLang="en-US" sz="2400" dirty="0"/>
                        <a:t> </a:t>
                      </a:r>
                      <a:r>
                        <a:rPr lang="en-US" altLang="zh-CN" sz="2400" dirty="0"/>
                        <a:t>==,</a:t>
                      </a:r>
                      <a:r>
                        <a:rPr lang="zh-CN" altLang="en-US" sz="2400" dirty="0"/>
                        <a:t> </a:t>
                      </a:r>
                      <a:r>
                        <a:rPr lang="en-US" altLang="zh-CN" sz="2400" dirty="0"/>
                        <a:t>!=)</a:t>
                      </a:r>
                      <a:endParaRPr lang="zh-CN" altLang="en-US" sz="2400" dirty="0"/>
                    </a:p>
                  </a:txBody>
                  <a:tcPr anchor="ctr"/>
                </a:tc>
                <a:tc>
                  <a:txBody>
                    <a:bodyPr/>
                    <a:lstStyle/>
                    <a:p>
                      <a:pPr algn="ctr"/>
                      <a:r>
                        <a:rPr lang="zh-CN" altLang="en-US" sz="2400" dirty="0"/>
                        <a:t>关系比较</a:t>
                      </a:r>
                    </a:p>
                  </a:txBody>
                  <a:tcPr anchor="ctr"/>
                </a:tc>
                <a:tc>
                  <a:txBody>
                    <a:bodyPr/>
                    <a:lstStyle/>
                    <a:p>
                      <a:pPr algn="ctr"/>
                      <a:r>
                        <a:rPr lang="en-US" altLang="zh-CN" sz="2400" dirty="0"/>
                        <a:t>X&lt;Y</a:t>
                      </a:r>
                    </a:p>
                    <a:p>
                      <a:pPr algn="ctr"/>
                      <a:r>
                        <a:rPr lang="en-US" altLang="zh-CN" sz="2400" dirty="0"/>
                        <a:t>(X&gt;Y, X==Y, X!=Y…)</a:t>
                      </a:r>
                      <a:endParaRPr lang="zh-CN" altLang="en-US" sz="2400" dirty="0"/>
                    </a:p>
                  </a:txBody>
                  <a:tcPr anchor="ctr"/>
                </a:tc>
                <a:extLst>
                  <a:ext uri="{0D108BD9-81ED-4DB2-BD59-A6C34878D82A}">
                    <a16:rowId xmlns:a16="http://schemas.microsoft.com/office/drawing/2014/main" val="4009487475"/>
                  </a:ext>
                </a:extLst>
              </a:tr>
              <a:tr h="643169">
                <a:tc>
                  <a:txBody>
                    <a:bodyPr/>
                    <a:lstStyle/>
                    <a:p>
                      <a:pPr algn="ctr"/>
                      <a:r>
                        <a:rPr lang="en-US" altLang="zh-CN" sz="2400" dirty="0"/>
                        <a:t>_ _</a:t>
                      </a:r>
                      <a:r>
                        <a:rPr lang="en-US" altLang="zh-CN" sz="2400" dirty="0" err="1"/>
                        <a:t>len</a:t>
                      </a:r>
                      <a:r>
                        <a:rPr lang="en-US" altLang="zh-CN" sz="2400" dirty="0"/>
                        <a:t>_ _</a:t>
                      </a:r>
                      <a:endParaRPr lang="zh-CN" altLang="en-US" sz="2400" dirty="0"/>
                    </a:p>
                  </a:txBody>
                  <a:tcPr anchor="ctr"/>
                </a:tc>
                <a:tc>
                  <a:txBody>
                    <a:bodyPr/>
                    <a:lstStyle/>
                    <a:p>
                      <a:pPr algn="ctr"/>
                      <a:r>
                        <a:rPr lang="en-US" altLang="zh-CN" sz="2400" dirty="0" err="1"/>
                        <a:t>len</a:t>
                      </a:r>
                      <a:endParaRPr lang="zh-CN" altLang="en-US" sz="2400" dirty="0"/>
                    </a:p>
                  </a:txBody>
                  <a:tcPr anchor="ctr"/>
                </a:tc>
                <a:tc>
                  <a:txBody>
                    <a:bodyPr/>
                    <a:lstStyle/>
                    <a:p>
                      <a:pPr algn="ctr"/>
                      <a:r>
                        <a:rPr lang="zh-CN" altLang="en-US" sz="2400" dirty="0"/>
                        <a:t>长度</a:t>
                      </a:r>
                    </a:p>
                  </a:txBody>
                  <a:tcPr anchor="ctr"/>
                </a:tc>
                <a:tc>
                  <a:txBody>
                    <a:bodyPr/>
                    <a:lstStyle/>
                    <a:p>
                      <a:pPr algn="ctr"/>
                      <a:r>
                        <a:rPr lang="en-US" altLang="zh-CN" sz="2400" dirty="0" err="1"/>
                        <a:t>len</a:t>
                      </a:r>
                      <a:r>
                        <a:rPr lang="en-US" altLang="zh-CN" sz="2400" dirty="0"/>
                        <a:t>(X)</a:t>
                      </a:r>
                      <a:endParaRPr lang="zh-CN" altLang="en-US" sz="2400" dirty="0"/>
                    </a:p>
                  </a:txBody>
                  <a:tcPr anchor="ctr"/>
                </a:tc>
                <a:extLst>
                  <a:ext uri="{0D108BD9-81ED-4DB2-BD59-A6C34878D82A}">
                    <a16:rowId xmlns:a16="http://schemas.microsoft.com/office/drawing/2014/main" val="145846715"/>
                  </a:ext>
                </a:extLst>
              </a:tr>
              <a:tr h="643169">
                <a:tc>
                  <a:txBody>
                    <a:bodyPr/>
                    <a:lstStyle/>
                    <a:p>
                      <a:pPr algn="ctr"/>
                      <a:r>
                        <a:rPr lang="en-US" altLang="zh-CN" sz="2400" dirty="0"/>
                        <a:t>_ _str_ _</a:t>
                      </a:r>
                      <a:endParaRPr lang="zh-CN" altLang="en-US" sz="2400" dirty="0"/>
                    </a:p>
                  </a:txBody>
                  <a:tcPr anchor="ctr"/>
                </a:tc>
                <a:tc>
                  <a:txBody>
                    <a:bodyPr/>
                    <a:lstStyle/>
                    <a:p>
                      <a:pPr algn="ctr"/>
                      <a:r>
                        <a:rPr lang="en-US" altLang="zh-CN" sz="2400" dirty="0"/>
                        <a:t>print</a:t>
                      </a:r>
                      <a:endParaRPr lang="zh-CN" altLang="en-US" sz="2400" dirty="0"/>
                    </a:p>
                  </a:txBody>
                  <a:tcPr anchor="ctr"/>
                </a:tc>
                <a:tc>
                  <a:txBody>
                    <a:bodyPr/>
                    <a:lstStyle/>
                    <a:p>
                      <a:pPr algn="ctr"/>
                      <a:r>
                        <a:rPr lang="zh-CN" altLang="en-US" sz="2400" dirty="0"/>
                        <a:t>输出</a:t>
                      </a:r>
                    </a:p>
                  </a:txBody>
                  <a:tcPr anchor="ctr"/>
                </a:tc>
                <a:tc>
                  <a:txBody>
                    <a:bodyPr/>
                    <a:lstStyle/>
                    <a:p>
                      <a:pPr algn="ctr"/>
                      <a:r>
                        <a:rPr lang="en-US" altLang="zh-CN" sz="2400" dirty="0"/>
                        <a:t>print(X), str(X)</a:t>
                      </a:r>
                      <a:endParaRPr lang="zh-CN" altLang="en-US" sz="2400" dirty="0"/>
                    </a:p>
                  </a:txBody>
                  <a:tcPr anchor="ctr"/>
                </a:tc>
                <a:extLst>
                  <a:ext uri="{0D108BD9-81ED-4DB2-BD59-A6C34878D82A}">
                    <a16:rowId xmlns:a16="http://schemas.microsoft.com/office/drawing/2014/main" val="3929943695"/>
                  </a:ext>
                </a:extLst>
              </a:tr>
              <a:tr h="643169">
                <a:tc>
                  <a:txBody>
                    <a:bodyPr/>
                    <a:lstStyle/>
                    <a:p>
                      <a:pPr algn="ctr"/>
                      <a:r>
                        <a:rPr lang="en-US" altLang="zh-CN" sz="2400" dirty="0"/>
                        <a:t>_ _or_ _</a:t>
                      </a:r>
                      <a:endParaRPr lang="zh-CN" altLang="en-US" sz="2400" dirty="0"/>
                    </a:p>
                  </a:txBody>
                  <a:tcPr anchor="ctr"/>
                </a:tc>
                <a:tc>
                  <a:txBody>
                    <a:bodyPr/>
                    <a:lstStyle/>
                    <a:p>
                      <a:pPr algn="ctr"/>
                      <a:r>
                        <a:rPr lang="en-US" altLang="zh-CN" sz="2400" dirty="0"/>
                        <a:t>|</a:t>
                      </a:r>
                      <a:endParaRPr lang="zh-CN" altLang="en-US" sz="2400" dirty="0"/>
                    </a:p>
                  </a:txBody>
                  <a:tcPr anchor="ctr"/>
                </a:tc>
                <a:tc>
                  <a:txBody>
                    <a:bodyPr/>
                    <a:lstStyle/>
                    <a:p>
                      <a:pPr algn="ctr"/>
                      <a:r>
                        <a:rPr lang="zh-CN" altLang="en-US" sz="2400" dirty="0"/>
                        <a:t>或运算</a:t>
                      </a:r>
                    </a:p>
                  </a:txBody>
                  <a:tcPr anchor="ctr"/>
                </a:tc>
                <a:tc>
                  <a:txBody>
                    <a:bodyPr/>
                    <a:lstStyle/>
                    <a:p>
                      <a:pPr algn="ctr"/>
                      <a:r>
                        <a:rPr lang="en-US" altLang="zh-CN" sz="2400" dirty="0"/>
                        <a:t>X|Y, X|=Y</a:t>
                      </a:r>
                      <a:endParaRPr lang="zh-CN" altLang="en-US" sz="2400" dirty="0"/>
                    </a:p>
                  </a:txBody>
                  <a:tcPr anchor="ctr"/>
                </a:tc>
                <a:extLst>
                  <a:ext uri="{0D108BD9-81ED-4DB2-BD59-A6C34878D82A}">
                    <a16:rowId xmlns:a16="http://schemas.microsoft.com/office/drawing/2014/main" val="3819792091"/>
                  </a:ext>
                </a:extLst>
              </a:tr>
            </a:tbl>
          </a:graphicData>
        </a:graphic>
      </p:graphicFrame>
    </p:spTree>
    <p:extLst>
      <p:ext uri="{BB962C8B-B14F-4D97-AF65-F5344CB8AC3E}">
        <p14:creationId xmlns:p14="http://schemas.microsoft.com/office/powerpoint/2010/main" val="36811911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8260DCB-92CD-9C15-0D66-2F74666E52F3}"/>
              </a:ext>
            </a:extLst>
          </p:cNvPr>
          <p:cNvPicPr>
            <a:picLocks noChangeAspect="1"/>
          </p:cNvPicPr>
          <p:nvPr/>
        </p:nvPicPr>
        <p:blipFill>
          <a:blip r:embed="rId2"/>
          <a:stretch>
            <a:fillRect/>
          </a:stretch>
        </p:blipFill>
        <p:spPr>
          <a:xfrm>
            <a:off x="1341095" y="483070"/>
            <a:ext cx="9335402" cy="4595030"/>
          </a:xfrm>
          <a:prstGeom prst="rect">
            <a:avLst/>
          </a:prstGeom>
          <a:ln>
            <a:solidFill>
              <a:schemeClr val="tx1"/>
            </a:solidFill>
          </a:ln>
        </p:spPr>
      </p:pic>
      <p:pic>
        <p:nvPicPr>
          <p:cNvPr id="11" name="图片 10">
            <a:extLst>
              <a:ext uri="{FF2B5EF4-FFF2-40B4-BE49-F238E27FC236}">
                <a16:creationId xmlns:a16="http://schemas.microsoft.com/office/drawing/2014/main" id="{AC42F600-41C6-ECDC-14C7-B57F9B0E90CF}"/>
              </a:ext>
            </a:extLst>
          </p:cNvPr>
          <p:cNvPicPr>
            <a:picLocks noChangeAspect="1"/>
          </p:cNvPicPr>
          <p:nvPr/>
        </p:nvPicPr>
        <p:blipFill>
          <a:blip r:embed="rId3"/>
          <a:stretch>
            <a:fillRect/>
          </a:stretch>
        </p:blipFill>
        <p:spPr>
          <a:xfrm>
            <a:off x="1341095" y="5421626"/>
            <a:ext cx="5094563" cy="1042887"/>
          </a:xfrm>
          <a:prstGeom prst="rect">
            <a:avLst/>
          </a:prstGeom>
          <a:ln>
            <a:solidFill>
              <a:schemeClr val="tx1"/>
            </a:solidFill>
          </a:ln>
        </p:spPr>
      </p:pic>
      <p:pic>
        <p:nvPicPr>
          <p:cNvPr id="13" name="图片 12">
            <a:extLst>
              <a:ext uri="{FF2B5EF4-FFF2-40B4-BE49-F238E27FC236}">
                <a16:creationId xmlns:a16="http://schemas.microsoft.com/office/drawing/2014/main" id="{22470B42-53B6-34DF-CFAF-A6F3382B8B00}"/>
              </a:ext>
            </a:extLst>
          </p:cNvPr>
          <p:cNvPicPr>
            <a:picLocks noChangeAspect="1"/>
          </p:cNvPicPr>
          <p:nvPr/>
        </p:nvPicPr>
        <p:blipFill>
          <a:blip r:embed="rId4"/>
          <a:stretch>
            <a:fillRect/>
          </a:stretch>
        </p:blipFill>
        <p:spPr>
          <a:xfrm>
            <a:off x="9796506" y="5421625"/>
            <a:ext cx="918734" cy="1042887"/>
          </a:xfrm>
          <a:prstGeom prst="rect">
            <a:avLst/>
          </a:prstGeom>
        </p:spPr>
      </p:pic>
      <p:pic>
        <p:nvPicPr>
          <p:cNvPr id="17" name="图片 16">
            <a:extLst>
              <a:ext uri="{FF2B5EF4-FFF2-40B4-BE49-F238E27FC236}">
                <a16:creationId xmlns:a16="http://schemas.microsoft.com/office/drawing/2014/main" id="{9B68310F-BFFC-8FF5-F6B0-4800993E4B08}"/>
              </a:ext>
            </a:extLst>
          </p:cNvPr>
          <p:cNvPicPr>
            <a:picLocks noChangeAspect="1"/>
          </p:cNvPicPr>
          <p:nvPr/>
        </p:nvPicPr>
        <p:blipFill>
          <a:blip r:embed="rId5"/>
          <a:stretch>
            <a:fillRect/>
          </a:stretch>
        </p:blipFill>
        <p:spPr>
          <a:xfrm>
            <a:off x="6886832" y="5421626"/>
            <a:ext cx="2661160" cy="1042887"/>
          </a:xfrm>
          <a:prstGeom prst="rect">
            <a:avLst/>
          </a:prstGeom>
          <a:ln>
            <a:solidFill>
              <a:schemeClr val="tx1"/>
            </a:solidFill>
          </a:ln>
        </p:spPr>
      </p:pic>
    </p:spTree>
    <p:extLst>
      <p:ext uri="{BB962C8B-B14F-4D97-AF65-F5344CB8AC3E}">
        <p14:creationId xmlns:p14="http://schemas.microsoft.com/office/powerpoint/2010/main" val="258744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7C903E-5699-46FA-8DCF-C38625CE1EC3}"/>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C03CC807-C200-478F-A810-C26F53AF5063}"/>
              </a:ext>
            </a:extLst>
          </p:cNvPr>
          <p:cNvSpPr>
            <a:spLocks noGrp="1"/>
          </p:cNvSpPr>
          <p:nvPr>
            <p:ph idx="1"/>
          </p:nvPr>
        </p:nvSpPr>
        <p:spPr/>
        <p:txBody>
          <a:bodyPr/>
          <a:lstStyle/>
          <a:p>
            <a:r>
              <a:rPr lang="zh-CN" altLang="en-US" dirty="0"/>
              <a:t>关于这个</a:t>
            </a:r>
            <a:r>
              <a:rPr lang="en-US" altLang="zh-CN" dirty="0"/>
              <a:t>self</a:t>
            </a:r>
            <a:r>
              <a:rPr lang="zh-CN" altLang="en-US" dirty="0"/>
              <a:t>：</a:t>
            </a:r>
            <a:endParaRPr lang="en-US" altLang="zh-CN" dirty="0"/>
          </a:p>
          <a:p>
            <a:pPr>
              <a:buFont typeface="Wingdings" panose="05000000000000000000" pitchFamily="2" charset="2"/>
              <a:buChar char="Ø"/>
            </a:pPr>
            <a:r>
              <a:rPr lang="zh-CN" altLang="en-US" dirty="0"/>
              <a:t>定义类的每个成员函数时，</a:t>
            </a:r>
            <a:r>
              <a:rPr lang="zh-CN" altLang="en-US" dirty="0">
                <a:solidFill>
                  <a:srgbClr val="FF0000"/>
                </a:solidFill>
              </a:rPr>
              <a:t>必须有的参数</a:t>
            </a:r>
            <a:r>
              <a:rPr lang="zh-CN" altLang="en-US" dirty="0"/>
              <a:t>，且</a:t>
            </a:r>
            <a:r>
              <a:rPr lang="zh-CN" altLang="en-US" dirty="0">
                <a:solidFill>
                  <a:srgbClr val="FF0000"/>
                </a:solidFill>
              </a:rPr>
              <a:t>必须为第一个参数</a:t>
            </a:r>
            <a:endParaRPr lang="en-US" altLang="zh-CN" dirty="0">
              <a:solidFill>
                <a:srgbClr val="FF0000"/>
              </a:solidFill>
            </a:endParaRPr>
          </a:p>
          <a:p>
            <a:pPr>
              <a:buFont typeface="Wingdings" panose="05000000000000000000" pitchFamily="2" charset="2"/>
              <a:buChar char="Ø"/>
            </a:pPr>
            <a:r>
              <a:rPr lang="en-US" altLang="zh-CN" dirty="0"/>
              <a:t>self</a:t>
            </a:r>
            <a:r>
              <a:rPr lang="zh-CN" altLang="en-US" dirty="0"/>
              <a:t>代表的是对象本身，它用于定义和引用</a:t>
            </a:r>
            <a:r>
              <a:rPr lang="zh-CN" altLang="en-US" dirty="0">
                <a:solidFill>
                  <a:srgbClr val="FF0000"/>
                </a:solidFill>
              </a:rPr>
              <a:t>实例属性</a:t>
            </a:r>
            <a:endParaRPr lang="en-US" altLang="zh-CN" dirty="0">
              <a:solidFill>
                <a:srgbClr val="FF0000"/>
              </a:solidFill>
            </a:endParaRPr>
          </a:p>
          <a:p>
            <a:pPr>
              <a:buFont typeface="Wingdings" panose="05000000000000000000" pitchFamily="2" charset="2"/>
              <a:buChar char="Ø"/>
            </a:pPr>
            <a:r>
              <a:rPr lang="zh-CN" altLang="en-US" dirty="0"/>
              <a:t>在类内访问成员属性（</a:t>
            </a:r>
            <a:r>
              <a:rPr lang="zh-CN" altLang="en-US" dirty="0">
                <a:solidFill>
                  <a:srgbClr val="FF0000"/>
                </a:solidFill>
              </a:rPr>
              <a:t>实例属性</a:t>
            </a:r>
            <a:r>
              <a:rPr lang="zh-CN" altLang="en-US" dirty="0"/>
              <a:t>）和成员函数时，需要带前缀</a:t>
            </a:r>
            <a:r>
              <a:rPr lang="en-US" altLang="zh-CN" b="1" dirty="0">
                <a:solidFill>
                  <a:srgbClr val="FF0000"/>
                </a:solidFill>
              </a:rPr>
              <a:t>self.</a:t>
            </a:r>
            <a:r>
              <a:rPr lang="zh-CN" altLang="en-US" dirty="0"/>
              <a:t> 比如：</a:t>
            </a:r>
            <a:endParaRPr lang="en-US" altLang="zh-CN" dirty="0"/>
          </a:p>
          <a:p>
            <a:pPr>
              <a:buFont typeface="Wingdings" panose="05000000000000000000" pitchFamily="2" charset="2"/>
              <a:buChar char="Ø"/>
            </a:pPr>
            <a:endParaRPr lang="zh-CN" altLang="en-US" dirty="0"/>
          </a:p>
        </p:txBody>
      </p:sp>
      <p:sp>
        <p:nvSpPr>
          <p:cNvPr id="7" name="文本框 6">
            <a:extLst>
              <a:ext uri="{FF2B5EF4-FFF2-40B4-BE49-F238E27FC236}">
                <a16:creationId xmlns:a16="http://schemas.microsoft.com/office/drawing/2014/main" id="{A95BF359-4C64-4AD1-9F52-94BC97B29CE4}"/>
              </a:ext>
            </a:extLst>
          </p:cNvPr>
          <p:cNvSpPr txBox="1"/>
          <p:nvPr/>
        </p:nvSpPr>
        <p:spPr>
          <a:xfrm>
            <a:off x="6474847" y="515172"/>
            <a:ext cx="4178775" cy="1569660"/>
          </a:xfrm>
          <a:prstGeom prst="rect">
            <a:avLst/>
          </a:prstGeom>
          <a:noFill/>
          <a:ln>
            <a:solidFill>
              <a:schemeClr val="tx1"/>
            </a:solidFill>
          </a:ln>
        </p:spPr>
        <p:txBody>
          <a:bodyPr wrap="square">
            <a:spAutoFit/>
          </a:bodyPr>
          <a:lstStyle/>
          <a:p>
            <a:r>
              <a:rPr lang="en-US" altLang="zh-CN" sz="2400" dirty="0">
                <a:solidFill>
                  <a:srgbClr val="FF0000"/>
                </a:solidFill>
                <a:latin typeface="Microsoft YaHei UI" panose="020B0503020204020204" pitchFamily="34" charset="-122"/>
                <a:ea typeface="Microsoft YaHei UI" panose="020B0503020204020204" pitchFamily="34" charset="-122"/>
              </a:rPr>
              <a:t>class</a:t>
            </a:r>
            <a:r>
              <a:rPr lang="en-US" altLang="zh-CN" sz="2400" dirty="0">
                <a:latin typeface="Microsoft YaHei UI" panose="020B0503020204020204" pitchFamily="34" charset="-122"/>
                <a:ea typeface="Microsoft YaHei UI" panose="020B0503020204020204" pitchFamily="34" charset="-122"/>
              </a:rPr>
              <a:t> </a:t>
            </a:r>
            <a:r>
              <a:rPr lang="en-US" altLang="zh-CN" sz="2400" dirty="0">
                <a:solidFill>
                  <a:srgbClr val="008000"/>
                </a:solidFill>
                <a:latin typeface="Microsoft YaHei UI" panose="020B0503020204020204" pitchFamily="34" charset="-122"/>
                <a:ea typeface="Microsoft YaHei UI" panose="020B0503020204020204" pitchFamily="34" charset="-122"/>
              </a:rPr>
              <a:t>Person</a:t>
            </a:r>
            <a:r>
              <a:rPr lang="zh-CN" altLang="en-US" sz="2400" dirty="0">
                <a:latin typeface="Microsoft YaHei UI" panose="020B0503020204020204" pitchFamily="34" charset="-122"/>
                <a:ea typeface="Microsoft YaHei UI" panose="020B0503020204020204" pitchFamily="34" charset="-122"/>
              </a:rPr>
              <a:t>：</a:t>
            </a:r>
            <a:endParaRPr lang="en-US" altLang="zh-CN" sz="2400" dirty="0">
              <a:latin typeface="Microsoft YaHei UI" panose="020B0503020204020204" pitchFamily="34" charset="-122"/>
              <a:ea typeface="Microsoft YaHei UI" panose="020B0503020204020204" pitchFamily="34" charset="-122"/>
            </a:endParaRPr>
          </a:p>
          <a:p>
            <a:r>
              <a:rPr lang="en-US" altLang="zh-CN" sz="2400" dirty="0">
                <a:latin typeface="Microsoft YaHei UI" panose="020B0503020204020204" pitchFamily="34" charset="-122"/>
                <a:ea typeface="Microsoft YaHei UI" panose="020B0503020204020204" pitchFamily="34" charset="-122"/>
              </a:rPr>
              <a:t>    </a:t>
            </a:r>
            <a:r>
              <a:rPr lang="en-US" altLang="zh-CN" sz="2400" dirty="0">
                <a:solidFill>
                  <a:srgbClr val="0070C0"/>
                </a:solidFill>
                <a:latin typeface="Microsoft YaHei UI" panose="020B0503020204020204" pitchFamily="34" charset="-122"/>
                <a:ea typeface="Microsoft YaHei UI" panose="020B0503020204020204" pitchFamily="34" charset="-122"/>
              </a:rPr>
              <a:t>num</a:t>
            </a:r>
            <a:r>
              <a:rPr lang="zh-CN" altLang="en-US" sz="2400" dirty="0">
                <a:solidFill>
                  <a:srgbClr val="0070C0"/>
                </a:solidFill>
                <a:latin typeface="Microsoft YaHei UI" panose="020B0503020204020204" pitchFamily="34" charset="-122"/>
                <a:ea typeface="Microsoft YaHei UI" panose="020B0503020204020204" pitchFamily="34" charset="-122"/>
              </a:rPr>
              <a:t> </a:t>
            </a:r>
            <a:r>
              <a:rPr lang="en-US" altLang="zh-CN" sz="2400" dirty="0">
                <a:solidFill>
                  <a:srgbClr val="0070C0"/>
                </a:solidFill>
                <a:latin typeface="Microsoft YaHei UI" panose="020B0503020204020204" pitchFamily="34" charset="-122"/>
                <a:ea typeface="Microsoft YaHei UI" panose="020B0503020204020204" pitchFamily="34" charset="-122"/>
              </a:rPr>
              <a:t>=</a:t>
            </a:r>
            <a:r>
              <a:rPr lang="zh-CN" altLang="en-US" sz="2400" dirty="0">
                <a:solidFill>
                  <a:srgbClr val="0070C0"/>
                </a:solidFill>
                <a:latin typeface="Microsoft YaHei UI" panose="020B0503020204020204" pitchFamily="34" charset="-122"/>
                <a:ea typeface="Microsoft YaHei UI" panose="020B0503020204020204" pitchFamily="34" charset="-122"/>
              </a:rPr>
              <a:t> </a:t>
            </a:r>
            <a:r>
              <a:rPr lang="en-US" altLang="zh-CN" sz="2400" dirty="0">
                <a:solidFill>
                  <a:srgbClr val="0070C0"/>
                </a:solidFill>
                <a:latin typeface="Microsoft YaHei UI" panose="020B0503020204020204" pitchFamily="34" charset="-122"/>
                <a:ea typeface="Microsoft YaHei UI" panose="020B0503020204020204" pitchFamily="34" charset="-122"/>
              </a:rPr>
              <a:t>0</a:t>
            </a:r>
          </a:p>
          <a:p>
            <a:r>
              <a:rPr lang="en-US" altLang="zh-CN" sz="2400" dirty="0">
                <a:latin typeface="Microsoft YaHei UI" panose="020B0503020204020204" pitchFamily="34" charset="-122"/>
                <a:ea typeface="Microsoft YaHei UI" panose="020B0503020204020204" pitchFamily="34" charset="-122"/>
              </a:rPr>
              <a:t>    </a:t>
            </a:r>
            <a:r>
              <a:rPr lang="en-US" altLang="zh-CN" sz="2400" dirty="0">
                <a:solidFill>
                  <a:srgbClr val="7030A0"/>
                </a:solidFill>
                <a:latin typeface="Microsoft YaHei UI" panose="020B0503020204020204" pitchFamily="34" charset="-122"/>
                <a:ea typeface="Microsoft YaHei UI" panose="020B0503020204020204" pitchFamily="34" charset="-122"/>
              </a:rPr>
              <a:t>def </a:t>
            </a:r>
            <a:r>
              <a:rPr lang="en-US" altLang="zh-CN" sz="2400" dirty="0" err="1">
                <a:solidFill>
                  <a:srgbClr val="7030A0"/>
                </a:solidFill>
                <a:latin typeface="Microsoft YaHei UI" panose="020B0503020204020204" pitchFamily="34" charset="-122"/>
                <a:ea typeface="Microsoft YaHei UI" panose="020B0503020204020204" pitchFamily="34" charset="-122"/>
              </a:rPr>
              <a:t>SayHello</a:t>
            </a:r>
            <a:r>
              <a:rPr lang="en-US" altLang="zh-CN" sz="2400" dirty="0">
                <a:solidFill>
                  <a:srgbClr val="7030A0"/>
                </a:solidFill>
                <a:latin typeface="Microsoft YaHei UI" panose="020B0503020204020204" pitchFamily="34" charset="-122"/>
                <a:ea typeface="Microsoft YaHei UI" panose="020B0503020204020204" pitchFamily="34" charset="-122"/>
              </a:rPr>
              <a:t>(</a:t>
            </a:r>
            <a:r>
              <a:rPr lang="en-US" altLang="zh-CN" sz="2400" b="1" dirty="0">
                <a:solidFill>
                  <a:srgbClr val="FF0000"/>
                </a:solidFill>
                <a:latin typeface="Microsoft YaHei UI" panose="020B0503020204020204" pitchFamily="34" charset="-122"/>
                <a:ea typeface="Microsoft YaHei UI" panose="020B0503020204020204" pitchFamily="34" charset="-122"/>
              </a:rPr>
              <a:t>self</a:t>
            </a:r>
            <a:r>
              <a:rPr lang="en-US" altLang="zh-CN" sz="2400" dirty="0">
                <a:solidFill>
                  <a:srgbClr val="7030A0"/>
                </a:solidFill>
                <a:latin typeface="Microsoft YaHei UI" panose="020B0503020204020204" pitchFamily="34" charset="-122"/>
                <a:ea typeface="Microsoft YaHei UI" panose="020B0503020204020204" pitchFamily="34" charset="-122"/>
              </a:rPr>
              <a:t>):</a:t>
            </a:r>
          </a:p>
          <a:p>
            <a:r>
              <a:rPr lang="en-US" altLang="zh-CN" sz="2400" dirty="0">
                <a:solidFill>
                  <a:srgbClr val="7030A0"/>
                </a:solidFill>
                <a:latin typeface="Microsoft YaHei UI" panose="020B0503020204020204" pitchFamily="34" charset="-122"/>
                <a:ea typeface="Microsoft YaHei UI" panose="020B0503020204020204" pitchFamily="34" charset="-122"/>
              </a:rPr>
              <a:t>        print(“Hello!”)</a:t>
            </a:r>
            <a:endParaRPr lang="zh-CN" altLang="en-US" sz="2400" dirty="0">
              <a:solidFill>
                <a:srgbClr val="7030A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21564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A806D03-57A2-4406-B498-3DE47BE7BAFD}"/>
              </a:ext>
            </a:extLst>
          </p:cNvPr>
          <p:cNvSpPr txBox="1"/>
          <p:nvPr/>
        </p:nvSpPr>
        <p:spPr>
          <a:xfrm>
            <a:off x="1200020" y="366623"/>
            <a:ext cx="8944644" cy="6124754"/>
          </a:xfrm>
          <a:prstGeom prst="rect">
            <a:avLst/>
          </a:prstGeom>
          <a:noFill/>
        </p:spPr>
        <p:txBody>
          <a:bodyPr wrap="square">
            <a:spAutoFit/>
          </a:bodyPr>
          <a:lstStyle/>
          <a:p>
            <a:r>
              <a:rPr lang="zh-CN" altLang="en-US" sz="2800" dirty="0">
                <a:solidFill>
                  <a:srgbClr val="FF0000"/>
                </a:solidFill>
              </a:rPr>
              <a:t>class</a:t>
            </a:r>
            <a:r>
              <a:rPr lang="zh-CN" altLang="en-US" sz="2800" dirty="0"/>
              <a:t> </a:t>
            </a:r>
            <a:r>
              <a:rPr lang="zh-CN" altLang="en-US" sz="2800" dirty="0">
                <a:solidFill>
                  <a:srgbClr val="008000"/>
                </a:solidFill>
              </a:rPr>
              <a:t>Person</a:t>
            </a:r>
            <a:r>
              <a:rPr lang="zh-CN" altLang="en-US" sz="2800" dirty="0"/>
              <a:t>:		</a:t>
            </a:r>
            <a:r>
              <a:rPr lang="en-US" altLang="zh-CN" sz="2800" dirty="0"/>
              <a:t>		</a:t>
            </a:r>
            <a:r>
              <a:rPr lang="zh-CN" altLang="en-US" sz="2800" dirty="0">
                <a:solidFill>
                  <a:srgbClr val="008000"/>
                </a:solidFill>
              </a:rPr>
              <a:t>#定义Person类</a:t>
            </a:r>
          </a:p>
          <a:p>
            <a:r>
              <a:rPr lang="zh-CN" altLang="en-US" sz="2800" dirty="0"/>
              <a:t>    </a:t>
            </a:r>
            <a:r>
              <a:rPr lang="zh-CN" altLang="en-US" sz="2800" dirty="0">
                <a:solidFill>
                  <a:srgbClr val="7030A0"/>
                </a:solidFill>
              </a:rPr>
              <a:t>name</a:t>
            </a:r>
            <a:r>
              <a:rPr lang="zh-CN" altLang="en-US" sz="2800" dirty="0"/>
              <a:t> = "peter"</a:t>
            </a:r>
            <a:r>
              <a:rPr lang="en-US" altLang="zh-CN" sz="2800" dirty="0"/>
              <a:t>		</a:t>
            </a:r>
            <a:r>
              <a:rPr lang="en-US" altLang="zh-CN" sz="2800" dirty="0">
                <a:solidFill>
                  <a:srgbClr val="008000"/>
                </a:solidFill>
              </a:rPr>
              <a:t>#</a:t>
            </a:r>
            <a:r>
              <a:rPr lang="zh-CN" altLang="en-US" sz="2800" dirty="0">
                <a:solidFill>
                  <a:srgbClr val="008000"/>
                </a:solidFill>
              </a:rPr>
              <a:t>类属性</a:t>
            </a:r>
          </a:p>
          <a:p>
            <a:r>
              <a:rPr lang="zh-CN" altLang="en-US" sz="2800" dirty="0"/>
              <a:t>    def </a:t>
            </a:r>
            <a:r>
              <a:rPr lang="zh-CN" altLang="en-US" sz="2800" dirty="0">
                <a:solidFill>
                  <a:srgbClr val="0070C0"/>
                </a:solidFill>
              </a:rPr>
              <a:t>__init__</a:t>
            </a:r>
            <a:r>
              <a:rPr lang="zh-CN" altLang="en-US" sz="2800" dirty="0"/>
              <a:t>(self, sex):</a:t>
            </a:r>
          </a:p>
          <a:p>
            <a:r>
              <a:rPr lang="zh-CN" altLang="en-US" sz="2800" dirty="0"/>
              <a:t>        self.sex = sex		</a:t>
            </a:r>
            <a:r>
              <a:rPr lang="zh-CN" altLang="en-US" sz="2800" dirty="0">
                <a:solidFill>
                  <a:srgbClr val="008000"/>
                </a:solidFill>
              </a:rPr>
              <a:t>#实例属性</a:t>
            </a:r>
          </a:p>
          <a:p>
            <a:endParaRPr lang="zh-CN" altLang="en-US" sz="2800" dirty="0"/>
          </a:p>
          <a:p>
            <a:r>
              <a:rPr lang="zh-CN" altLang="en-US" sz="2800" dirty="0"/>
              <a:t>    def </a:t>
            </a:r>
            <a:r>
              <a:rPr lang="zh-CN" altLang="en-US" sz="2800" dirty="0">
                <a:solidFill>
                  <a:srgbClr val="0070C0"/>
                </a:solidFill>
              </a:rPr>
              <a:t>add</a:t>
            </a:r>
            <a:r>
              <a:rPr lang="zh-CN" altLang="en-US" sz="2800" dirty="0"/>
              <a:t>(self):	</a:t>
            </a:r>
            <a:r>
              <a:rPr lang="en-US" altLang="zh-CN" sz="2800" dirty="0"/>
              <a:t>	</a:t>
            </a:r>
            <a:r>
              <a:rPr lang="zh-CN" altLang="en-US" sz="2800" dirty="0">
                <a:solidFill>
                  <a:srgbClr val="008000"/>
                </a:solidFill>
              </a:rPr>
              <a:t>#成员方法，将</a:t>
            </a:r>
            <a:r>
              <a:rPr lang="en-US" altLang="zh-CN" sz="2800" dirty="0">
                <a:solidFill>
                  <a:srgbClr val="008000"/>
                </a:solidFill>
              </a:rPr>
              <a:t>name</a:t>
            </a:r>
            <a:r>
              <a:rPr lang="zh-CN" altLang="en-US" sz="2800" dirty="0">
                <a:solidFill>
                  <a:srgbClr val="008000"/>
                </a:solidFill>
              </a:rPr>
              <a:t>和</a:t>
            </a:r>
            <a:r>
              <a:rPr lang="en-US" altLang="zh-CN" sz="2800" dirty="0">
                <a:solidFill>
                  <a:srgbClr val="008000"/>
                </a:solidFill>
              </a:rPr>
              <a:t>sex</a:t>
            </a:r>
            <a:r>
              <a:rPr lang="zh-CN" altLang="en-US" sz="2800" dirty="0">
                <a:solidFill>
                  <a:srgbClr val="008000"/>
                </a:solidFill>
              </a:rPr>
              <a:t>拼起来</a:t>
            </a:r>
          </a:p>
          <a:p>
            <a:r>
              <a:rPr lang="zh-CN" altLang="en-US" sz="2800" dirty="0"/>
              <a:t>        self.info = </a:t>
            </a:r>
            <a:r>
              <a:rPr lang="en-US" altLang="zh-CN" sz="2800" dirty="0">
                <a:solidFill>
                  <a:srgbClr val="FF0000"/>
                </a:solidFill>
              </a:rPr>
              <a:t>Person</a:t>
            </a:r>
            <a:r>
              <a:rPr lang="zh-CN" altLang="en-US" sz="2800" dirty="0">
                <a:solidFill>
                  <a:srgbClr val="FF0000"/>
                </a:solidFill>
              </a:rPr>
              <a:t>.name</a:t>
            </a:r>
            <a:r>
              <a:rPr lang="zh-CN" altLang="en-US" sz="2800" dirty="0"/>
              <a:t> + "\t" + </a:t>
            </a:r>
            <a:r>
              <a:rPr lang="zh-CN" altLang="en-US" sz="2800" dirty="0">
                <a:solidFill>
                  <a:srgbClr val="FF0000"/>
                </a:solidFill>
              </a:rPr>
              <a:t>self.sex</a:t>
            </a:r>
          </a:p>
          <a:p>
            <a:endParaRPr lang="zh-CN" altLang="en-US" sz="2800" dirty="0"/>
          </a:p>
          <a:p>
            <a:r>
              <a:rPr lang="zh-CN" altLang="en-US" sz="2800" dirty="0"/>
              <a:t>    def </a:t>
            </a:r>
            <a:r>
              <a:rPr lang="zh-CN" altLang="en-US" sz="2800" dirty="0">
                <a:solidFill>
                  <a:srgbClr val="0070C0"/>
                </a:solidFill>
              </a:rPr>
              <a:t>cout</a:t>
            </a:r>
            <a:r>
              <a:rPr lang="zh-CN" altLang="en-US" sz="2800" dirty="0"/>
              <a:t>(self):</a:t>
            </a:r>
          </a:p>
          <a:p>
            <a:r>
              <a:rPr lang="zh-CN" altLang="en-US" sz="2800" dirty="0"/>
              <a:t>        </a:t>
            </a:r>
            <a:r>
              <a:rPr lang="zh-CN" altLang="en-US" sz="2800" dirty="0">
                <a:solidFill>
                  <a:srgbClr val="FF0000"/>
                </a:solidFill>
              </a:rPr>
              <a:t>self.add()</a:t>
            </a:r>
          </a:p>
          <a:p>
            <a:r>
              <a:rPr lang="zh-CN" altLang="en-US" sz="2800" dirty="0"/>
              <a:t>        print(self.info)</a:t>
            </a:r>
          </a:p>
          <a:p>
            <a:endParaRPr lang="zh-CN" altLang="en-US" sz="2800" dirty="0"/>
          </a:p>
          <a:p>
            <a:r>
              <a:rPr lang="zh-CN" altLang="en-US" sz="2800" dirty="0"/>
              <a:t>peter = Person("M")	</a:t>
            </a:r>
            <a:r>
              <a:rPr lang="zh-CN" altLang="en-US" sz="2800" dirty="0">
                <a:solidFill>
                  <a:srgbClr val="008000"/>
                </a:solidFill>
              </a:rPr>
              <a:t>#创建peter对象</a:t>
            </a:r>
          </a:p>
          <a:p>
            <a:r>
              <a:rPr lang="zh-CN" altLang="en-US" sz="2800" dirty="0"/>
              <a:t>peter.cout()	</a:t>
            </a:r>
          </a:p>
        </p:txBody>
      </p:sp>
      <p:sp>
        <p:nvSpPr>
          <p:cNvPr id="9" name="对话气泡: 圆角矩形 8">
            <a:extLst>
              <a:ext uri="{FF2B5EF4-FFF2-40B4-BE49-F238E27FC236}">
                <a16:creationId xmlns:a16="http://schemas.microsoft.com/office/drawing/2014/main" id="{8E7A55C8-0C64-4D12-BBAB-609A2A1159FF}"/>
              </a:ext>
            </a:extLst>
          </p:cNvPr>
          <p:cNvSpPr/>
          <p:nvPr/>
        </p:nvSpPr>
        <p:spPr>
          <a:xfrm>
            <a:off x="4054414" y="3648974"/>
            <a:ext cx="1380227" cy="560717"/>
          </a:xfrm>
          <a:prstGeom prst="wedgeRoundRectCallout">
            <a:avLst>
              <a:gd name="adj1" fmla="val -29583"/>
              <a:gd name="adj2" fmla="val -1021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访问类属性</a:t>
            </a:r>
            <a:r>
              <a:rPr lang="en-US" altLang="zh-CN" dirty="0"/>
              <a:t>name</a:t>
            </a:r>
            <a:endParaRPr lang="zh-CN" altLang="en-US" dirty="0"/>
          </a:p>
        </p:txBody>
      </p:sp>
      <p:sp>
        <p:nvSpPr>
          <p:cNvPr id="10" name="对话气泡: 圆角矩形 9">
            <a:extLst>
              <a:ext uri="{FF2B5EF4-FFF2-40B4-BE49-F238E27FC236}">
                <a16:creationId xmlns:a16="http://schemas.microsoft.com/office/drawing/2014/main" id="{04D237B3-9415-43F1-B9E2-EE9991F8727A}"/>
              </a:ext>
            </a:extLst>
          </p:cNvPr>
          <p:cNvSpPr/>
          <p:nvPr/>
        </p:nvSpPr>
        <p:spPr>
          <a:xfrm>
            <a:off x="6409425" y="3648974"/>
            <a:ext cx="1380227" cy="560717"/>
          </a:xfrm>
          <a:prstGeom prst="wedgeRoundRectCallout">
            <a:avLst>
              <a:gd name="adj1" fmla="val -29583"/>
              <a:gd name="adj2" fmla="val -1021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访问实例属性</a:t>
            </a:r>
            <a:r>
              <a:rPr lang="en-US" altLang="zh-CN" dirty="0"/>
              <a:t>sex</a:t>
            </a:r>
            <a:endParaRPr lang="zh-CN" altLang="en-US" dirty="0"/>
          </a:p>
        </p:txBody>
      </p:sp>
      <p:sp>
        <p:nvSpPr>
          <p:cNvPr id="11" name="对话气泡: 圆角矩形 10">
            <a:extLst>
              <a:ext uri="{FF2B5EF4-FFF2-40B4-BE49-F238E27FC236}">
                <a16:creationId xmlns:a16="http://schemas.microsoft.com/office/drawing/2014/main" id="{E8E98AE1-8BED-40AF-8C10-992AC05A7EF6}"/>
              </a:ext>
            </a:extLst>
          </p:cNvPr>
          <p:cNvSpPr/>
          <p:nvPr/>
        </p:nvSpPr>
        <p:spPr>
          <a:xfrm>
            <a:off x="4175183" y="4684143"/>
            <a:ext cx="1380227" cy="560717"/>
          </a:xfrm>
          <a:prstGeom prst="wedgeRoundRectCallout">
            <a:avLst>
              <a:gd name="adj1" fmla="val -95208"/>
              <a:gd name="adj2" fmla="val -790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访问成员方法</a:t>
            </a:r>
            <a:r>
              <a:rPr lang="en-US" altLang="zh-CN" dirty="0"/>
              <a:t>add</a:t>
            </a:r>
            <a:endParaRPr lang="zh-CN" altLang="en-US" dirty="0"/>
          </a:p>
        </p:txBody>
      </p:sp>
      <p:cxnSp>
        <p:nvCxnSpPr>
          <p:cNvPr id="12" name="直接连接符 11">
            <a:extLst>
              <a:ext uri="{FF2B5EF4-FFF2-40B4-BE49-F238E27FC236}">
                <a16:creationId xmlns:a16="http://schemas.microsoft.com/office/drawing/2014/main" id="{BB7BD269-A85C-49D5-AF5D-E88E666EE918}"/>
              </a:ext>
            </a:extLst>
          </p:cNvPr>
          <p:cNvCxnSpPr/>
          <p:nvPr/>
        </p:nvCxnSpPr>
        <p:spPr>
          <a:xfrm>
            <a:off x="808468" y="5472598"/>
            <a:ext cx="10500762"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696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7C903E-5699-46FA-8DCF-C38625CE1EC3}"/>
              </a:ext>
            </a:extLst>
          </p:cNvPr>
          <p:cNvSpPr>
            <a:spLocks noGrp="1"/>
          </p:cNvSpPr>
          <p:nvPr>
            <p:ph type="title"/>
          </p:nvPr>
        </p:nvSpPr>
        <p:spPr/>
        <p:txBody>
          <a:bodyPr/>
          <a:lstStyle/>
          <a:p>
            <a:r>
              <a:rPr lang="zh-CN" altLang="en-US" dirty="0"/>
              <a:t>类和对象</a:t>
            </a:r>
          </a:p>
        </p:txBody>
      </p:sp>
      <p:sp>
        <p:nvSpPr>
          <p:cNvPr id="3" name="内容占位符 2">
            <a:extLst>
              <a:ext uri="{FF2B5EF4-FFF2-40B4-BE49-F238E27FC236}">
                <a16:creationId xmlns:a16="http://schemas.microsoft.com/office/drawing/2014/main" id="{C03CC807-C200-478F-A810-C26F53AF5063}"/>
              </a:ext>
            </a:extLst>
          </p:cNvPr>
          <p:cNvSpPr>
            <a:spLocks noGrp="1"/>
          </p:cNvSpPr>
          <p:nvPr>
            <p:ph idx="1"/>
          </p:nvPr>
        </p:nvSpPr>
        <p:spPr/>
        <p:txBody>
          <a:bodyPr>
            <a:noAutofit/>
          </a:bodyPr>
          <a:lstStyle/>
          <a:p>
            <a:r>
              <a:rPr lang="zh-CN" altLang="en-US" dirty="0"/>
              <a:t>关于这个</a:t>
            </a:r>
            <a:r>
              <a:rPr lang="en-US" altLang="zh-CN" dirty="0"/>
              <a:t>self</a:t>
            </a:r>
            <a:r>
              <a:rPr lang="zh-CN" altLang="en-US" dirty="0"/>
              <a:t>：</a:t>
            </a:r>
            <a:endParaRPr lang="en-US" altLang="zh-CN" dirty="0"/>
          </a:p>
          <a:p>
            <a:pPr>
              <a:buFont typeface="Wingdings" panose="05000000000000000000" pitchFamily="2" charset="2"/>
              <a:buChar char="Ø"/>
            </a:pPr>
            <a:r>
              <a:rPr lang="zh-CN" altLang="en-US" dirty="0"/>
              <a:t>定义类的每个成员函数时，</a:t>
            </a:r>
            <a:r>
              <a:rPr lang="zh-CN" altLang="en-US" dirty="0">
                <a:solidFill>
                  <a:srgbClr val="FF0000"/>
                </a:solidFill>
              </a:rPr>
              <a:t>必须有的参数</a:t>
            </a:r>
            <a:r>
              <a:rPr lang="zh-CN" altLang="en-US" dirty="0"/>
              <a:t>，且</a:t>
            </a:r>
            <a:r>
              <a:rPr lang="zh-CN" altLang="en-US" dirty="0">
                <a:solidFill>
                  <a:srgbClr val="FF0000"/>
                </a:solidFill>
              </a:rPr>
              <a:t>必须为第一个参数</a:t>
            </a:r>
            <a:endParaRPr lang="en-US" altLang="zh-CN" dirty="0">
              <a:solidFill>
                <a:srgbClr val="FF0000"/>
              </a:solidFill>
            </a:endParaRPr>
          </a:p>
          <a:p>
            <a:pPr>
              <a:buFont typeface="Wingdings" panose="05000000000000000000" pitchFamily="2" charset="2"/>
              <a:buChar char="Ø"/>
            </a:pPr>
            <a:r>
              <a:rPr lang="en-US" altLang="zh-CN" dirty="0"/>
              <a:t>self</a:t>
            </a:r>
            <a:r>
              <a:rPr lang="zh-CN" altLang="en-US" dirty="0"/>
              <a:t>代表的是对象本身，它用于定义和引用</a:t>
            </a:r>
            <a:r>
              <a:rPr lang="zh-CN" altLang="en-US" dirty="0">
                <a:solidFill>
                  <a:srgbClr val="FF0000"/>
                </a:solidFill>
              </a:rPr>
              <a:t>实例属性</a:t>
            </a:r>
            <a:endParaRPr lang="en-US" altLang="zh-CN" dirty="0">
              <a:solidFill>
                <a:srgbClr val="FF0000"/>
              </a:solidFill>
            </a:endParaRPr>
          </a:p>
          <a:p>
            <a:pPr>
              <a:buFont typeface="Wingdings" panose="05000000000000000000" pitchFamily="2" charset="2"/>
              <a:buChar char="Ø"/>
            </a:pPr>
            <a:r>
              <a:rPr lang="zh-CN" altLang="en-US" dirty="0"/>
              <a:t>在类内</a:t>
            </a:r>
            <a:r>
              <a:rPr lang="zh-CN" altLang="en-US" dirty="0">
                <a:solidFill>
                  <a:srgbClr val="FF0000"/>
                </a:solidFill>
              </a:rPr>
              <a:t>访问</a:t>
            </a:r>
            <a:r>
              <a:rPr lang="en-US" altLang="zh-CN" dirty="0">
                <a:solidFill>
                  <a:srgbClr val="FF0000"/>
                </a:solidFill>
              </a:rPr>
              <a:t>/</a:t>
            </a:r>
            <a:r>
              <a:rPr lang="zh-CN" altLang="en-US" dirty="0">
                <a:solidFill>
                  <a:srgbClr val="FF0000"/>
                </a:solidFill>
              </a:rPr>
              <a:t>引用</a:t>
            </a:r>
            <a:r>
              <a:rPr lang="zh-CN" altLang="en-US" dirty="0"/>
              <a:t>成员属性（不管是</a:t>
            </a:r>
            <a:r>
              <a:rPr lang="zh-CN" altLang="en-US" dirty="0">
                <a:solidFill>
                  <a:srgbClr val="FF0000"/>
                </a:solidFill>
              </a:rPr>
              <a:t>实例属性</a:t>
            </a:r>
            <a:r>
              <a:rPr lang="zh-CN" altLang="en-US" dirty="0"/>
              <a:t>还是</a:t>
            </a:r>
            <a:r>
              <a:rPr lang="zh-CN" altLang="en-US" dirty="0">
                <a:solidFill>
                  <a:srgbClr val="FF0000"/>
                </a:solidFill>
              </a:rPr>
              <a:t>类属性</a:t>
            </a:r>
            <a:r>
              <a:rPr lang="zh-CN" altLang="en-US" dirty="0"/>
              <a:t>）和成员函数时，需要带前缀</a:t>
            </a:r>
            <a:r>
              <a:rPr lang="en-US" altLang="zh-CN" b="1" dirty="0">
                <a:solidFill>
                  <a:srgbClr val="FF0000"/>
                </a:solidFill>
              </a:rPr>
              <a:t>self.</a:t>
            </a:r>
            <a:r>
              <a:rPr lang="zh-CN" altLang="en-US" dirty="0"/>
              <a:t> </a:t>
            </a:r>
            <a:endParaRPr lang="en-US" altLang="zh-CN" dirty="0"/>
          </a:p>
          <a:p>
            <a:pPr>
              <a:buFont typeface="Wingdings" panose="05000000000000000000" pitchFamily="2" charset="2"/>
              <a:buChar char="Ø"/>
            </a:pPr>
            <a:r>
              <a:rPr lang="zh-CN" altLang="en-US" dirty="0"/>
              <a:t>调用成员函数时（不管在类内，还是在类外）</a:t>
            </a:r>
            <a:endParaRPr lang="en-US" altLang="zh-CN" dirty="0"/>
          </a:p>
          <a:p>
            <a:pPr marL="0" indent="0">
              <a:buNone/>
            </a:pPr>
            <a:r>
              <a:rPr lang="en-US" altLang="zh-CN" dirty="0"/>
              <a:t>1</a:t>
            </a:r>
            <a:r>
              <a:rPr lang="zh-CN" altLang="en-US" dirty="0"/>
              <a:t>）</a:t>
            </a:r>
            <a:r>
              <a:rPr lang="zh-CN" altLang="en-US" dirty="0">
                <a:solidFill>
                  <a:srgbClr val="FF0000"/>
                </a:solidFill>
              </a:rPr>
              <a:t>通过对象名来调用</a:t>
            </a:r>
            <a:r>
              <a:rPr lang="zh-CN" altLang="en-US" dirty="0"/>
              <a:t>的，不需要传入</a:t>
            </a:r>
            <a:r>
              <a:rPr lang="en-US" altLang="zh-CN" dirty="0"/>
              <a:t>self</a:t>
            </a:r>
            <a:r>
              <a:rPr lang="zh-CN" altLang="en-US" dirty="0"/>
              <a:t>参数；</a:t>
            </a:r>
            <a:endParaRPr lang="en-US" altLang="zh-CN" dirty="0"/>
          </a:p>
          <a:p>
            <a:pPr marL="0" indent="0">
              <a:buNone/>
            </a:pPr>
            <a:r>
              <a:rPr lang="en-US" altLang="zh-CN" dirty="0"/>
              <a:t>2</a:t>
            </a:r>
            <a:r>
              <a:rPr lang="zh-CN" altLang="en-US" dirty="0"/>
              <a:t>）</a:t>
            </a:r>
            <a:r>
              <a:rPr lang="zh-CN" altLang="en-US" dirty="0">
                <a:solidFill>
                  <a:srgbClr val="FF0000"/>
                </a:solidFill>
              </a:rPr>
              <a:t>通过类名来调用</a:t>
            </a:r>
            <a:r>
              <a:rPr lang="zh-CN" altLang="en-US" dirty="0"/>
              <a:t>的，需要将对象名传给</a:t>
            </a:r>
            <a:r>
              <a:rPr lang="en-US" altLang="zh-CN" dirty="0"/>
              <a:t>self</a:t>
            </a:r>
            <a:r>
              <a:rPr lang="zh-CN" altLang="en-US" dirty="0"/>
              <a:t>。</a:t>
            </a:r>
            <a:endParaRPr lang="en-US" altLang="zh-CN" dirty="0"/>
          </a:p>
          <a:p>
            <a:pPr marL="0" indent="0">
              <a:buNone/>
            </a:pPr>
            <a:r>
              <a:rPr lang="zh-CN" altLang="en-US" dirty="0"/>
              <a:t>比如：</a:t>
            </a:r>
            <a:endParaRPr lang="en-US" altLang="zh-CN" dirty="0"/>
          </a:p>
          <a:p>
            <a:pPr>
              <a:buFont typeface="Wingdings" panose="05000000000000000000" pitchFamily="2" charset="2"/>
              <a:buChar char="Ø"/>
            </a:pPr>
            <a:endParaRPr lang="zh-CN" altLang="en-US" dirty="0"/>
          </a:p>
        </p:txBody>
      </p:sp>
      <p:sp>
        <p:nvSpPr>
          <p:cNvPr id="7" name="文本框 6">
            <a:extLst>
              <a:ext uri="{FF2B5EF4-FFF2-40B4-BE49-F238E27FC236}">
                <a16:creationId xmlns:a16="http://schemas.microsoft.com/office/drawing/2014/main" id="{A95BF359-4C64-4AD1-9F52-94BC97B29CE4}"/>
              </a:ext>
            </a:extLst>
          </p:cNvPr>
          <p:cNvSpPr txBox="1"/>
          <p:nvPr/>
        </p:nvSpPr>
        <p:spPr>
          <a:xfrm>
            <a:off x="6474847" y="515172"/>
            <a:ext cx="4178775" cy="1569660"/>
          </a:xfrm>
          <a:prstGeom prst="rect">
            <a:avLst/>
          </a:prstGeom>
          <a:noFill/>
          <a:ln>
            <a:solidFill>
              <a:schemeClr val="tx1"/>
            </a:solidFill>
          </a:ln>
        </p:spPr>
        <p:txBody>
          <a:bodyPr wrap="square">
            <a:spAutoFit/>
          </a:bodyPr>
          <a:lstStyle/>
          <a:p>
            <a:r>
              <a:rPr lang="en-US" altLang="zh-CN" sz="2400" dirty="0">
                <a:solidFill>
                  <a:srgbClr val="FF0000"/>
                </a:solidFill>
                <a:latin typeface="Microsoft YaHei UI" panose="020B0503020204020204" pitchFamily="34" charset="-122"/>
                <a:ea typeface="Microsoft YaHei UI" panose="020B0503020204020204" pitchFamily="34" charset="-122"/>
              </a:rPr>
              <a:t>class</a:t>
            </a:r>
            <a:r>
              <a:rPr lang="en-US" altLang="zh-CN" sz="2400" dirty="0">
                <a:latin typeface="Microsoft YaHei UI" panose="020B0503020204020204" pitchFamily="34" charset="-122"/>
                <a:ea typeface="Microsoft YaHei UI" panose="020B0503020204020204" pitchFamily="34" charset="-122"/>
              </a:rPr>
              <a:t> </a:t>
            </a:r>
            <a:r>
              <a:rPr lang="en-US" altLang="zh-CN" sz="2400" dirty="0">
                <a:solidFill>
                  <a:srgbClr val="008000"/>
                </a:solidFill>
                <a:latin typeface="Microsoft YaHei UI" panose="020B0503020204020204" pitchFamily="34" charset="-122"/>
                <a:ea typeface="Microsoft YaHei UI" panose="020B0503020204020204" pitchFamily="34" charset="-122"/>
              </a:rPr>
              <a:t>Person</a:t>
            </a:r>
            <a:r>
              <a:rPr lang="zh-CN" altLang="en-US" sz="2400" dirty="0">
                <a:latin typeface="Microsoft YaHei UI" panose="020B0503020204020204" pitchFamily="34" charset="-122"/>
                <a:ea typeface="Microsoft YaHei UI" panose="020B0503020204020204" pitchFamily="34" charset="-122"/>
              </a:rPr>
              <a:t>：</a:t>
            </a:r>
            <a:endParaRPr lang="en-US" altLang="zh-CN" sz="2400" dirty="0">
              <a:latin typeface="Microsoft YaHei UI" panose="020B0503020204020204" pitchFamily="34" charset="-122"/>
              <a:ea typeface="Microsoft YaHei UI" panose="020B0503020204020204" pitchFamily="34" charset="-122"/>
            </a:endParaRPr>
          </a:p>
          <a:p>
            <a:r>
              <a:rPr lang="en-US" altLang="zh-CN" sz="2400" dirty="0">
                <a:latin typeface="Microsoft YaHei UI" panose="020B0503020204020204" pitchFamily="34" charset="-122"/>
                <a:ea typeface="Microsoft YaHei UI" panose="020B0503020204020204" pitchFamily="34" charset="-122"/>
              </a:rPr>
              <a:t>    </a:t>
            </a:r>
            <a:r>
              <a:rPr lang="en-US" altLang="zh-CN" sz="2400" dirty="0">
                <a:solidFill>
                  <a:srgbClr val="0070C0"/>
                </a:solidFill>
                <a:latin typeface="Microsoft YaHei UI" panose="020B0503020204020204" pitchFamily="34" charset="-122"/>
                <a:ea typeface="Microsoft YaHei UI" panose="020B0503020204020204" pitchFamily="34" charset="-122"/>
              </a:rPr>
              <a:t>num</a:t>
            </a:r>
            <a:r>
              <a:rPr lang="zh-CN" altLang="en-US" sz="2400" dirty="0">
                <a:solidFill>
                  <a:srgbClr val="0070C0"/>
                </a:solidFill>
                <a:latin typeface="Microsoft YaHei UI" panose="020B0503020204020204" pitchFamily="34" charset="-122"/>
                <a:ea typeface="Microsoft YaHei UI" panose="020B0503020204020204" pitchFamily="34" charset="-122"/>
              </a:rPr>
              <a:t> </a:t>
            </a:r>
            <a:r>
              <a:rPr lang="en-US" altLang="zh-CN" sz="2400" dirty="0">
                <a:solidFill>
                  <a:srgbClr val="0070C0"/>
                </a:solidFill>
                <a:latin typeface="Microsoft YaHei UI" panose="020B0503020204020204" pitchFamily="34" charset="-122"/>
                <a:ea typeface="Microsoft YaHei UI" panose="020B0503020204020204" pitchFamily="34" charset="-122"/>
              </a:rPr>
              <a:t>=</a:t>
            </a:r>
            <a:r>
              <a:rPr lang="zh-CN" altLang="en-US" sz="2400" dirty="0">
                <a:solidFill>
                  <a:srgbClr val="0070C0"/>
                </a:solidFill>
                <a:latin typeface="Microsoft YaHei UI" panose="020B0503020204020204" pitchFamily="34" charset="-122"/>
                <a:ea typeface="Microsoft YaHei UI" panose="020B0503020204020204" pitchFamily="34" charset="-122"/>
              </a:rPr>
              <a:t> </a:t>
            </a:r>
            <a:r>
              <a:rPr lang="en-US" altLang="zh-CN" sz="2400" dirty="0">
                <a:solidFill>
                  <a:srgbClr val="0070C0"/>
                </a:solidFill>
                <a:latin typeface="Microsoft YaHei UI" panose="020B0503020204020204" pitchFamily="34" charset="-122"/>
                <a:ea typeface="Microsoft YaHei UI" panose="020B0503020204020204" pitchFamily="34" charset="-122"/>
              </a:rPr>
              <a:t>0</a:t>
            </a:r>
          </a:p>
          <a:p>
            <a:r>
              <a:rPr lang="en-US" altLang="zh-CN" sz="2400" dirty="0">
                <a:latin typeface="Microsoft YaHei UI" panose="020B0503020204020204" pitchFamily="34" charset="-122"/>
                <a:ea typeface="Microsoft YaHei UI" panose="020B0503020204020204" pitchFamily="34" charset="-122"/>
              </a:rPr>
              <a:t>    </a:t>
            </a:r>
            <a:r>
              <a:rPr lang="en-US" altLang="zh-CN" sz="2400" dirty="0">
                <a:solidFill>
                  <a:srgbClr val="7030A0"/>
                </a:solidFill>
                <a:latin typeface="Microsoft YaHei UI" panose="020B0503020204020204" pitchFamily="34" charset="-122"/>
                <a:ea typeface="Microsoft YaHei UI" panose="020B0503020204020204" pitchFamily="34" charset="-122"/>
              </a:rPr>
              <a:t>def </a:t>
            </a:r>
            <a:r>
              <a:rPr lang="en-US" altLang="zh-CN" sz="2400" dirty="0" err="1">
                <a:solidFill>
                  <a:srgbClr val="7030A0"/>
                </a:solidFill>
                <a:latin typeface="Microsoft YaHei UI" panose="020B0503020204020204" pitchFamily="34" charset="-122"/>
                <a:ea typeface="Microsoft YaHei UI" panose="020B0503020204020204" pitchFamily="34" charset="-122"/>
              </a:rPr>
              <a:t>SayHello</a:t>
            </a:r>
            <a:r>
              <a:rPr lang="en-US" altLang="zh-CN" sz="2400" dirty="0">
                <a:solidFill>
                  <a:srgbClr val="7030A0"/>
                </a:solidFill>
                <a:latin typeface="Microsoft YaHei UI" panose="020B0503020204020204" pitchFamily="34" charset="-122"/>
                <a:ea typeface="Microsoft YaHei UI" panose="020B0503020204020204" pitchFamily="34" charset="-122"/>
              </a:rPr>
              <a:t>(</a:t>
            </a:r>
            <a:r>
              <a:rPr lang="en-US" altLang="zh-CN" sz="2400" b="1" dirty="0">
                <a:solidFill>
                  <a:srgbClr val="FF0000"/>
                </a:solidFill>
                <a:latin typeface="Microsoft YaHei UI" panose="020B0503020204020204" pitchFamily="34" charset="-122"/>
                <a:ea typeface="Microsoft YaHei UI" panose="020B0503020204020204" pitchFamily="34" charset="-122"/>
              </a:rPr>
              <a:t>self</a:t>
            </a:r>
            <a:r>
              <a:rPr lang="en-US" altLang="zh-CN" sz="2400" dirty="0">
                <a:solidFill>
                  <a:srgbClr val="7030A0"/>
                </a:solidFill>
                <a:latin typeface="Microsoft YaHei UI" panose="020B0503020204020204" pitchFamily="34" charset="-122"/>
                <a:ea typeface="Microsoft YaHei UI" panose="020B0503020204020204" pitchFamily="34" charset="-122"/>
              </a:rPr>
              <a:t>):</a:t>
            </a:r>
          </a:p>
          <a:p>
            <a:r>
              <a:rPr lang="en-US" altLang="zh-CN" sz="2400" dirty="0">
                <a:solidFill>
                  <a:srgbClr val="7030A0"/>
                </a:solidFill>
                <a:latin typeface="Microsoft YaHei UI" panose="020B0503020204020204" pitchFamily="34" charset="-122"/>
                <a:ea typeface="Microsoft YaHei UI" panose="020B0503020204020204" pitchFamily="34" charset="-122"/>
              </a:rPr>
              <a:t>        print(“Hello!”)</a:t>
            </a:r>
            <a:endParaRPr lang="zh-CN" altLang="en-US" sz="2400" dirty="0">
              <a:solidFill>
                <a:srgbClr val="7030A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30610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A806D03-57A2-4406-B498-3DE47BE7BAFD}"/>
              </a:ext>
            </a:extLst>
          </p:cNvPr>
          <p:cNvSpPr txBox="1"/>
          <p:nvPr/>
        </p:nvSpPr>
        <p:spPr>
          <a:xfrm>
            <a:off x="1200020" y="366623"/>
            <a:ext cx="8944644" cy="4832092"/>
          </a:xfrm>
          <a:prstGeom prst="rect">
            <a:avLst/>
          </a:prstGeom>
          <a:noFill/>
        </p:spPr>
        <p:txBody>
          <a:bodyPr wrap="square">
            <a:spAutoFit/>
          </a:bodyPr>
          <a:lstStyle/>
          <a:p>
            <a:r>
              <a:rPr lang="zh-CN" altLang="en-US" sz="2800" dirty="0">
                <a:solidFill>
                  <a:srgbClr val="FF0000"/>
                </a:solidFill>
              </a:rPr>
              <a:t>class</a:t>
            </a:r>
            <a:r>
              <a:rPr lang="zh-CN" altLang="en-US" sz="2800" dirty="0"/>
              <a:t> </a:t>
            </a:r>
            <a:r>
              <a:rPr lang="zh-CN" altLang="en-US" sz="2800" dirty="0">
                <a:solidFill>
                  <a:srgbClr val="008000"/>
                </a:solidFill>
              </a:rPr>
              <a:t>Person</a:t>
            </a:r>
            <a:r>
              <a:rPr lang="zh-CN" altLang="en-US" sz="2800" dirty="0"/>
              <a:t>:		</a:t>
            </a:r>
            <a:r>
              <a:rPr lang="en-US" altLang="zh-CN" sz="2800" dirty="0"/>
              <a:t>		</a:t>
            </a:r>
            <a:r>
              <a:rPr lang="zh-CN" altLang="en-US" sz="2800" dirty="0">
                <a:solidFill>
                  <a:srgbClr val="008000"/>
                </a:solidFill>
              </a:rPr>
              <a:t>#定义Person类</a:t>
            </a:r>
          </a:p>
          <a:p>
            <a:r>
              <a:rPr lang="zh-CN" altLang="en-US" sz="2800" dirty="0"/>
              <a:t>    def </a:t>
            </a:r>
            <a:r>
              <a:rPr lang="zh-CN" altLang="en-US" sz="2800" dirty="0">
                <a:solidFill>
                  <a:srgbClr val="0070C0"/>
                </a:solidFill>
              </a:rPr>
              <a:t>__init__</a:t>
            </a:r>
            <a:r>
              <a:rPr lang="zh-CN" altLang="en-US" sz="2800" dirty="0"/>
              <a:t>(self, </a:t>
            </a:r>
            <a:r>
              <a:rPr lang="en-US" altLang="zh-CN" sz="2800" dirty="0"/>
              <a:t>name</a:t>
            </a:r>
            <a:r>
              <a:rPr lang="zh-CN" altLang="en-US" sz="2800" dirty="0"/>
              <a:t>):</a:t>
            </a:r>
          </a:p>
          <a:p>
            <a:r>
              <a:rPr lang="zh-CN" altLang="en-US" sz="2800" dirty="0"/>
              <a:t>        </a:t>
            </a:r>
            <a:r>
              <a:rPr lang="en-US" altLang="zh-CN" sz="2800" dirty="0"/>
              <a:t>self.name = name	</a:t>
            </a:r>
            <a:r>
              <a:rPr lang="zh-CN" altLang="en-US" sz="2800" dirty="0">
                <a:solidFill>
                  <a:srgbClr val="008000"/>
                </a:solidFill>
              </a:rPr>
              <a:t>#实例属性</a:t>
            </a:r>
            <a:r>
              <a:rPr lang="zh-CN" altLang="en-US" sz="2800" dirty="0"/>
              <a:t>	</a:t>
            </a:r>
            <a:endParaRPr lang="zh-CN" altLang="en-US" sz="2800" dirty="0">
              <a:solidFill>
                <a:srgbClr val="008000"/>
              </a:solidFill>
            </a:endParaRPr>
          </a:p>
          <a:p>
            <a:endParaRPr lang="zh-CN" altLang="en-US" sz="2800" dirty="0"/>
          </a:p>
          <a:p>
            <a:r>
              <a:rPr lang="zh-CN" altLang="en-US" sz="2800" dirty="0"/>
              <a:t>    def </a:t>
            </a:r>
            <a:r>
              <a:rPr lang="en-US" altLang="zh-CN" sz="2800" dirty="0">
                <a:solidFill>
                  <a:srgbClr val="0070C0"/>
                </a:solidFill>
              </a:rPr>
              <a:t>check</a:t>
            </a:r>
            <a:r>
              <a:rPr lang="zh-CN" altLang="en-US" sz="2800" dirty="0"/>
              <a:t>(self</a:t>
            </a:r>
            <a:r>
              <a:rPr lang="en-US" altLang="zh-CN" sz="2800" dirty="0"/>
              <a:t>, state</a:t>
            </a:r>
            <a:r>
              <a:rPr lang="zh-CN" altLang="en-US" sz="2800" dirty="0"/>
              <a:t>):	</a:t>
            </a:r>
            <a:r>
              <a:rPr lang="zh-CN" altLang="en-US" sz="2800" dirty="0">
                <a:solidFill>
                  <a:srgbClr val="008000"/>
                </a:solidFill>
              </a:rPr>
              <a:t>#成员函数</a:t>
            </a:r>
          </a:p>
          <a:p>
            <a:r>
              <a:rPr lang="zh-CN" altLang="en-US" sz="2800" dirty="0"/>
              <a:t>        </a:t>
            </a:r>
            <a:r>
              <a:rPr lang="en-US" altLang="zh-CN" sz="2800" dirty="0"/>
              <a:t>print(self.name,</a:t>
            </a:r>
            <a:r>
              <a:rPr lang="zh-CN" altLang="en-US" sz="2800" dirty="0"/>
              <a:t> </a:t>
            </a:r>
            <a:r>
              <a:rPr lang="en-US" altLang="zh-CN" sz="2800" dirty="0"/>
              <a:t>“is”, state) </a:t>
            </a:r>
            <a:endParaRPr lang="zh-CN" altLang="en-US" sz="2800" dirty="0">
              <a:solidFill>
                <a:srgbClr val="FF0000"/>
              </a:solidFill>
            </a:endParaRPr>
          </a:p>
          <a:p>
            <a:endParaRPr lang="zh-CN" altLang="en-US" sz="2800" dirty="0"/>
          </a:p>
          <a:p>
            <a:r>
              <a:rPr lang="zh-CN" altLang="en-US" sz="2800" dirty="0"/>
              <a:t>peter = Person(</a:t>
            </a:r>
            <a:r>
              <a:rPr lang="en-US" altLang="zh-CN" sz="2800" dirty="0"/>
              <a:t>“peter”</a:t>
            </a:r>
            <a:r>
              <a:rPr lang="zh-CN" altLang="en-US" sz="2800" dirty="0"/>
              <a:t>)	</a:t>
            </a:r>
            <a:r>
              <a:rPr lang="zh-CN" altLang="en-US" sz="2800" dirty="0">
                <a:solidFill>
                  <a:srgbClr val="008000"/>
                </a:solidFill>
              </a:rPr>
              <a:t>#创建peter对象</a:t>
            </a:r>
            <a:endParaRPr lang="en-US" altLang="zh-CN" sz="2800" dirty="0">
              <a:solidFill>
                <a:srgbClr val="008000"/>
              </a:solidFill>
            </a:endParaRPr>
          </a:p>
          <a:p>
            <a:r>
              <a:rPr lang="en-US" altLang="zh-CN" sz="2800" dirty="0" err="1"/>
              <a:t>susan</a:t>
            </a:r>
            <a:r>
              <a:rPr lang="en-US" altLang="zh-CN" sz="2800" dirty="0"/>
              <a:t> = Person(“</a:t>
            </a:r>
            <a:r>
              <a:rPr lang="en-US" altLang="zh-CN" sz="2800" dirty="0" err="1"/>
              <a:t>susan</a:t>
            </a:r>
            <a:r>
              <a:rPr lang="en-US" altLang="zh-CN" sz="2800" dirty="0"/>
              <a:t>”)</a:t>
            </a:r>
            <a:endParaRPr lang="zh-CN" altLang="en-US" sz="2800" dirty="0"/>
          </a:p>
          <a:p>
            <a:r>
              <a:rPr lang="zh-CN" altLang="en-US" sz="2800" dirty="0"/>
              <a:t>peter.</a:t>
            </a:r>
            <a:r>
              <a:rPr lang="en-US" altLang="zh-CN" sz="2800" dirty="0"/>
              <a:t>check</a:t>
            </a:r>
            <a:r>
              <a:rPr lang="zh-CN" altLang="en-US" sz="2800" dirty="0"/>
              <a:t>(</a:t>
            </a:r>
            <a:r>
              <a:rPr lang="en-US" altLang="zh-CN" sz="2800" dirty="0"/>
              <a:t>“in”</a:t>
            </a:r>
            <a:r>
              <a:rPr lang="zh-CN" altLang="en-US" sz="2800" dirty="0"/>
              <a:t>)</a:t>
            </a:r>
            <a:r>
              <a:rPr lang="en-US" altLang="zh-CN" sz="2800" dirty="0"/>
              <a:t>				</a:t>
            </a:r>
            <a:r>
              <a:rPr lang="en-US" altLang="zh-CN" sz="2800" dirty="0">
                <a:solidFill>
                  <a:srgbClr val="008000"/>
                </a:solidFill>
              </a:rPr>
              <a:t>#</a:t>
            </a:r>
            <a:r>
              <a:rPr lang="zh-CN" altLang="en-US" sz="2800" dirty="0">
                <a:solidFill>
                  <a:srgbClr val="008000"/>
                </a:solidFill>
              </a:rPr>
              <a:t>通过对象名调用</a:t>
            </a:r>
            <a:r>
              <a:rPr lang="en-US" altLang="zh-CN" sz="2800" dirty="0">
                <a:solidFill>
                  <a:srgbClr val="008000"/>
                </a:solidFill>
              </a:rPr>
              <a:t>check</a:t>
            </a:r>
          </a:p>
          <a:p>
            <a:r>
              <a:rPr lang="en-US" altLang="zh-CN" sz="2800" dirty="0" err="1"/>
              <a:t>Person.check</a:t>
            </a:r>
            <a:r>
              <a:rPr lang="en-US" altLang="zh-CN" sz="2800" dirty="0"/>
              <a:t>(</a:t>
            </a:r>
            <a:r>
              <a:rPr lang="en-US" altLang="zh-CN" sz="2800" dirty="0" err="1">
                <a:solidFill>
                  <a:srgbClr val="FF0000"/>
                </a:solidFill>
              </a:rPr>
              <a:t>susan</a:t>
            </a:r>
            <a:r>
              <a:rPr lang="en-US" altLang="zh-CN" sz="2800" dirty="0"/>
              <a:t>, “not in”)	</a:t>
            </a:r>
            <a:r>
              <a:rPr lang="en-US" altLang="zh-CN" sz="2800" dirty="0">
                <a:solidFill>
                  <a:srgbClr val="008000"/>
                </a:solidFill>
              </a:rPr>
              <a:t>#</a:t>
            </a:r>
            <a:r>
              <a:rPr lang="zh-CN" altLang="en-US" sz="2800" dirty="0">
                <a:solidFill>
                  <a:srgbClr val="008000"/>
                </a:solidFill>
              </a:rPr>
              <a:t>通过类名调用</a:t>
            </a:r>
            <a:r>
              <a:rPr lang="en-US" altLang="zh-CN" sz="2800" dirty="0">
                <a:solidFill>
                  <a:srgbClr val="008000"/>
                </a:solidFill>
              </a:rPr>
              <a:t>check</a:t>
            </a:r>
            <a:r>
              <a:rPr lang="zh-CN" altLang="en-US" sz="2800" dirty="0"/>
              <a:t>	</a:t>
            </a:r>
          </a:p>
        </p:txBody>
      </p:sp>
      <p:cxnSp>
        <p:nvCxnSpPr>
          <p:cNvPr id="12" name="直接连接符 11">
            <a:extLst>
              <a:ext uri="{FF2B5EF4-FFF2-40B4-BE49-F238E27FC236}">
                <a16:creationId xmlns:a16="http://schemas.microsoft.com/office/drawing/2014/main" id="{BB7BD269-A85C-49D5-AF5D-E88E666EE918}"/>
              </a:ext>
            </a:extLst>
          </p:cNvPr>
          <p:cNvCxnSpPr/>
          <p:nvPr/>
        </p:nvCxnSpPr>
        <p:spPr>
          <a:xfrm>
            <a:off x="808468" y="3152092"/>
            <a:ext cx="10500762"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265BA23B-D665-4A54-9380-B260377D5DA0}"/>
              </a:ext>
            </a:extLst>
          </p:cNvPr>
          <p:cNvPicPr>
            <a:picLocks noChangeAspect="1"/>
          </p:cNvPicPr>
          <p:nvPr/>
        </p:nvPicPr>
        <p:blipFill>
          <a:blip r:embed="rId2"/>
          <a:stretch>
            <a:fillRect/>
          </a:stretch>
        </p:blipFill>
        <p:spPr>
          <a:xfrm>
            <a:off x="2434446" y="5529245"/>
            <a:ext cx="2678398" cy="681774"/>
          </a:xfrm>
          <a:prstGeom prst="rect">
            <a:avLst/>
          </a:prstGeom>
        </p:spPr>
      </p:pic>
    </p:spTree>
    <p:extLst>
      <p:ext uri="{BB962C8B-B14F-4D97-AF65-F5344CB8AC3E}">
        <p14:creationId xmlns:p14="http://schemas.microsoft.com/office/powerpoint/2010/main" val="8482594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4079_TF22378848.potx" id="{F62FB227-606A-4DCF-9454-C7C2A6DCEDA3}" vid="{FF5F72B6-EF16-44B6-9476-2E94BA64039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tf22378848_win32</Template>
  <TotalTime>26156</TotalTime>
  <Words>3803</Words>
  <Application>Microsoft Office PowerPoint</Application>
  <PresentationFormat>宽屏</PresentationFormat>
  <Paragraphs>368</Paragraphs>
  <Slides>59</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59</vt:i4>
      </vt:variant>
    </vt:vector>
  </HeadingPairs>
  <TitlesOfParts>
    <vt:vector size="65" baseType="lpstr">
      <vt:lpstr>Microsoft YaHei UI</vt:lpstr>
      <vt:lpstr>Times New Roman</vt:lpstr>
      <vt:lpstr>Tw Cen MT</vt:lpstr>
      <vt:lpstr>Wingdings</vt:lpstr>
      <vt:lpstr>Wingdings 3</vt:lpstr>
      <vt:lpstr>积分​​</vt:lpstr>
      <vt:lpstr>Python语言</vt:lpstr>
      <vt:lpstr>内容</vt:lpstr>
      <vt:lpstr>面向对象程序设计基础</vt:lpstr>
      <vt:lpstr>面向对象程序设计基础</vt:lpstr>
      <vt:lpstr>类和对象</vt:lpstr>
      <vt:lpstr>类和对象</vt:lpstr>
      <vt:lpstr>PowerPoint 演示文稿</vt:lpstr>
      <vt:lpstr>类和对象</vt:lpstr>
      <vt:lpstr>PowerPoint 演示文稿</vt:lpstr>
      <vt:lpstr>类和对象</vt:lpstr>
      <vt:lpstr>类和对象</vt:lpstr>
      <vt:lpstr>PowerPoint 演示文稿</vt:lpstr>
      <vt:lpstr>PowerPoint 演示文稿</vt:lpstr>
      <vt:lpstr>类和对象</vt:lpstr>
      <vt:lpstr>PowerPoint 演示文稿</vt:lpstr>
      <vt:lpstr>类和对象</vt:lpstr>
      <vt:lpstr>类和对象</vt:lpstr>
      <vt:lpstr>类和对象</vt:lpstr>
      <vt:lpstr>类和对象</vt:lpstr>
      <vt:lpstr>类和对象</vt:lpstr>
      <vt:lpstr>类和对象</vt:lpstr>
      <vt:lpstr>类和对象</vt:lpstr>
      <vt:lpstr>PowerPoint 演示文稿</vt:lpstr>
      <vt:lpstr>PowerPoint 演示文稿</vt:lpstr>
      <vt:lpstr>类和对象</vt:lpstr>
      <vt:lpstr>PowerPoint 演示文稿</vt:lpstr>
      <vt:lpstr>PowerPoint 演示文稿</vt:lpstr>
      <vt:lpstr>类和对象</vt:lpstr>
      <vt:lpstr>PowerPoint 演示文稿</vt:lpstr>
      <vt:lpstr>PowerPoint 演示文稿</vt:lpstr>
      <vt:lpstr>PowerPoint 演示文稿</vt:lpstr>
      <vt:lpstr>类和对象</vt:lpstr>
      <vt:lpstr>PowerPoint 演示文稿</vt:lpstr>
      <vt:lpstr>类和对象</vt:lpstr>
      <vt:lpstr>PowerPoint 演示文稿</vt:lpstr>
      <vt:lpstr>类和对象</vt:lpstr>
      <vt:lpstr>类和对象</vt:lpstr>
      <vt:lpstr>类和对象</vt:lpstr>
      <vt:lpstr>类和对象</vt:lpstr>
      <vt:lpstr>类和对象</vt:lpstr>
      <vt:lpstr>类和对象</vt:lpstr>
      <vt:lpstr>PowerPoint 演示文稿</vt:lpstr>
      <vt:lpstr>类的继承</vt:lpstr>
      <vt:lpstr>类的继承</vt:lpstr>
      <vt:lpstr>类的继承</vt:lpstr>
      <vt:lpstr>类的继承</vt:lpstr>
      <vt:lpstr>类的继承</vt:lpstr>
      <vt:lpstr>类的多继承</vt:lpstr>
      <vt:lpstr>方法重写</vt:lpstr>
      <vt:lpstr>多态</vt:lpstr>
      <vt:lpstr>多态</vt:lpstr>
      <vt:lpstr>多态</vt:lpstr>
      <vt:lpstr>多态</vt:lpstr>
      <vt:lpstr>多态</vt:lpstr>
      <vt:lpstr>多态</vt:lpstr>
      <vt:lpstr>多态</vt:lpstr>
      <vt:lpstr>运算符重载</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 Lorem Ipsum</dc:title>
  <dc:creator>linyd@gcu.edu.cn</dc:creator>
  <cp:lastModifiedBy>linyd@gcu.edu.cn</cp:lastModifiedBy>
  <cp:revision>248</cp:revision>
  <dcterms:created xsi:type="dcterms:W3CDTF">2022-02-08T07:54:10Z</dcterms:created>
  <dcterms:modified xsi:type="dcterms:W3CDTF">2022-05-05T04:09:16Z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