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7" r:id="rId6"/>
    <p:sldId id="27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280" r:id="rId25"/>
    <p:sldId id="348" r:id="rId26"/>
    <p:sldId id="296" r:id="rId27"/>
    <p:sldId id="281" r:id="rId28"/>
    <p:sldId id="282" r:id="rId29"/>
    <p:sldId id="283" r:id="rId30"/>
    <p:sldId id="284" r:id="rId31"/>
    <p:sldId id="287" r:id="rId32"/>
    <p:sldId id="288" r:id="rId33"/>
    <p:sldId id="285" r:id="rId34"/>
    <p:sldId id="286" r:id="rId35"/>
    <p:sldId id="289" r:id="rId36"/>
    <p:sldId id="290" r:id="rId37"/>
    <p:sldId id="291" r:id="rId38"/>
    <p:sldId id="293" r:id="rId39"/>
    <p:sldId id="294" r:id="rId40"/>
    <p:sldId id="295" r:id="rId4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6633"/>
    <a:srgbClr val="00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46778ACD-A9A5-42E4-A6A0-D9A7673E5F79}"/>
    <pc:docChg chg="undo custSel addSld delSld modSld">
      <pc:chgData name="linyd@gcu.edu.cn" userId="b8e7e040dcb4f74d" providerId="LiveId" clId="{46778ACD-A9A5-42E4-A6A0-D9A7673E5F79}" dt="2022-04-06T16:19:04.361" v="9272" actId="139"/>
      <pc:docMkLst>
        <pc:docMk/>
      </pc:docMkLst>
      <pc:sldChg chg="addSp modSp mod">
        <pc:chgData name="linyd@gcu.edu.cn" userId="b8e7e040dcb4f74d" providerId="LiveId" clId="{46778ACD-A9A5-42E4-A6A0-D9A7673E5F79}" dt="2022-02-25T15:03:18.568" v="1223" actId="1076"/>
        <pc:sldMkLst>
          <pc:docMk/>
          <pc:sldMk cId="3741444999" sldId="280"/>
        </pc:sldMkLst>
        <pc:spChg chg="mod">
          <ac:chgData name="linyd@gcu.edu.cn" userId="b8e7e040dcb4f74d" providerId="LiveId" clId="{46778ACD-A9A5-42E4-A6A0-D9A7673E5F79}" dt="2022-02-25T15:03:11.088" v="1222" actId="20577"/>
          <ac:spMkLst>
            <pc:docMk/>
            <pc:sldMk cId="3741444999" sldId="280"/>
            <ac:spMk id="3" creationId="{8DA40059-D9A2-4902-8909-B236ABD09457}"/>
          </ac:spMkLst>
        </pc:spChg>
        <pc:graphicFrameChg chg="add mod modGraphic">
          <ac:chgData name="linyd@gcu.edu.cn" userId="b8e7e040dcb4f74d" providerId="LiveId" clId="{46778ACD-A9A5-42E4-A6A0-D9A7673E5F79}" dt="2022-02-25T15:03:18.568" v="1223" actId="1076"/>
          <ac:graphicFrameMkLst>
            <pc:docMk/>
            <pc:sldMk cId="3741444999" sldId="280"/>
            <ac:graphicFrameMk id="4" creationId="{57FEECEE-1260-415C-B73F-E69056DCA4F3}"/>
          </ac:graphicFrameMkLst>
        </pc:graphicFrameChg>
      </pc:sldChg>
      <pc:sldChg chg="delSp modSp add mod delAnim">
        <pc:chgData name="linyd@gcu.edu.cn" userId="b8e7e040dcb4f74d" providerId="LiveId" clId="{46778ACD-A9A5-42E4-A6A0-D9A7673E5F79}" dt="2022-02-25T15:02:49.148" v="1214" actId="20577"/>
        <pc:sldMkLst>
          <pc:docMk/>
          <pc:sldMk cId="449232818" sldId="281"/>
        </pc:sldMkLst>
        <pc:spChg chg="mod">
          <ac:chgData name="linyd@gcu.edu.cn" userId="b8e7e040dcb4f74d" providerId="LiveId" clId="{46778ACD-A9A5-42E4-A6A0-D9A7673E5F79}" dt="2022-02-25T15:02:49.148" v="1214" actId="20577"/>
          <ac:spMkLst>
            <pc:docMk/>
            <pc:sldMk cId="449232818" sldId="281"/>
            <ac:spMk id="3" creationId="{8DA40059-D9A2-4902-8909-B236ABD09457}"/>
          </ac:spMkLst>
        </pc:spChg>
        <pc:graphicFrameChg chg="del">
          <ac:chgData name="linyd@gcu.edu.cn" userId="b8e7e040dcb4f74d" providerId="LiveId" clId="{46778ACD-A9A5-42E4-A6A0-D9A7673E5F79}" dt="2022-02-25T12:02:54.626" v="827" actId="478"/>
          <ac:graphicFrameMkLst>
            <pc:docMk/>
            <pc:sldMk cId="449232818" sldId="281"/>
            <ac:graphicFrameMk id="4" creationId="{57FEECEE-1260-415C-B73F-E69056DCA4F3}"/>
          </ac:graphicFrameMkLst>
        </pc:graphicFrameChg>
      </pc:sldChg>
      <pc:sldChg chg="addSp modSp new mod">
        <pc:chgData name="linyd@gcu.edu.cn" userId="b8e7e040dcb4f74d" providerId="LiveId" clId="{46778ACD-A9A5-42E4-A6A0-D9A7673E5F79}" dt="2022-02-26T15:48:23.060" v="3279" actId="6549"/>
        <pc:sldMkLst>
          <pc:docMk/>
          <pc:sldMk cId="2561402472" sldId="282"/>
        </pc:sldMkLst>
        <pc:spChg chg="mod">
          <ac:chgData name="linyd@gcu.edu.cn" userId="b8e7e040dcb4f74d" providerId="LiveId" clId="{46778ACD-A9A5-42E4-A6A0-D9A7673E5F79}" dt="2022-02-25T12:14:21.896" v="1191" actId="20577"/>
          <ac:spMkLst>
            <pc:docMk/>
            <pc:sldMk cId="2561402472" sldId="282"/>
            <ac:spMk id="2" creationId="{36C7FB14-63D1-4F82-A36D-E6C68658C313}"/>
          </ac:spMkLst>
        </pc:spChg>
        <pc:spChg chg="mod">
          <ac:chgData name="linyd@gcu.edu.cn" userId="b8e7e040dcb4f74d" providerId="LiveId" clId="{46778ACD-A9A5-42E4-A6A0-D9A7673E5F79}" dt="2022-02-26T15:48:23.060" v="3279" actId="6549"/>
          <ac:spMkLst>
            <pc:docMk/>
            <pc:sldMk cId="2561402472" sldId="282"/>
            <ac:spMk id="3" creationId="{61071E4D-6253-4A6C-A9B2-A47792178352}"/>
          </ac:spMkLst>
        </pc:spChg>
        <pc:spChg chg="add mod">
          <ac:chgData name="linyd@gcu.edu.cn" userId="b8e7e040dcb4f74d" providerId="LiveId" clId="{46778ACD-A9A5-42E4-A6A0-D9A7673E5F79}" dt="2022-02-25T15:27:10.374" v="1629" actId="1076"/>
          <ac:spMkLst>
            <pc:docMk/>
            <pc:sldMk cId="2561402472" sldId="282"/>
            <ac:spMk id="8" creationId="{8DD310B7-C6A9-436C-A8B9-29E8D9B4DCCD}"/>
          </ac:spMkLst>
        </pc:spChg>
        <pc:picChg chg="add mod">
          <ac:chgData name="linyd@gcu.edu.cn" userId="b8e7e040dcb4f74d" providerId="LiveId" clId="{46778ACD-A9A5-42E4-A6A0-D9A7673E5F79}" dt="2022-02-25T15:24:29.335" v="1623" actId="1076"/>
          <ac:picMkLst>
            <pc:docMk/>
            <pc:sldMk cId="2561402472" sldId="282"/>
            <ac:picMk id="5" creationId="{1DCD0BFA-6E14-4047-B149-B66215287240}"/>
          </ac:picMkLst>
        </pc:picChg>
        <pc:picChg chg="add mod">
          <ac:chgData name="linyd@gcu.edu.cn" userId="b8e7e040dcb4f74d" providerId="LiveId" clId="{46778ACD-A9A5-42E4-A6A0-D9A7673E5F79}" dt="2022-02-25T15:27:02.374" v="1627" actId="1076"/>
          <ac:picMkLst>
            <pc:docMk/>
            <pc:sldMk cId="2561402472" sldId="282"/>
            <ac:picMk id="7" creationId="{F81C9942-1B32-43E4-BE28-8FBA094D7EFC}"/>
          </ac:picMkLst>
        </pc:picChg>
      </pc:sldChg>
      <pc:sldChg chg="addSp delSp modSp add mod">
        <pc:chgData name="linyd@gcu.edu.cn" userId="b8e7e040dcb4f74d" providerId="LiveId" clId="{46778ACD-A9A5-42E4-A6A0-D9A7673E5F79}" dt="2022-02-25T15:52:51.164" v="1953" actId="207"/>
        <pc:sldMkLst>
          <pc:docMk/>
          <pc:sldMk cId="2657880841" sldId="283"/>
        </pc:sldMkLst>
        <pc:spChg chg="mod">
          <ac:chgData name="linyd@gcu.edu.cn" userId="b8e7e040dcb4f74d" providerId="LiveId" clId="{46778ACD-A9A5-42E4-A6A0-D9A7673E5F79}" dt="2022-02-25T15:52:51.164" v="1953" actId="207"/>
          <ac:spMkLst>
            <pc:docMk/>
            <pc:sldMk cId="2657880841" sldId="283"/>
            <ac:spMk id="3" creationId="{61071E4D-6253-4A6C-A9B2-A47792178352}"/>
          </ac:spMkLst>
        </pc:spChg>
        <pc:picChg chg="add mod">
          <ac:chgData name="linyd@gcu.edu.cn" userId="b8e7e040dcb4f74d" providerId="LiveId" clId="{46778ACD-A9A5-42E4-A6A0-D9A7673E5F79}" dt="2022-02-25T15:51:54.443" v="1859" actId="1076"/>
          <ac:picMkLst>
            <pc:docMk/>
            <pc:sldMk cId="2657880841" sldId="283"/>
            <ac:picMk id="6" creationId="{630DAC35-4C66-4BF0-92AB-DA34DE4F4FBF}"/>
          </ac:picMkLst>
        </pc:picChg>
        <pc:picChg chg="del">
          <ac:chgData name="linyd@gcu.edu.cn" userId="b8e7e040dcb4f74d" providerId="LiveId" clId="{46778ACD-A9A5-42E4-A6A0-D9A7673E5F79}" dt="2022-02-25T15:51:03.061" v="1855" actId="478"/>
          <ac:picMkLst>
            <pc:docMk/>
            <pc:sldMk cId="2657880841" sldId="283"/>
            <ac:picMk id="7" creationId="{F81C9942-1B32-43E4-BE28-8FBA094D7EFC}"/>
          </ac:picMkLst>
        </pc:picChg>
      </pc:sldChg>
      <pc:sldChg chg="addSp delSp modSp add mod">
        <pc:chgData name="linyd@gcu.edu.cn" userId="b8e7e040dcb4f74d" providerId="LiveId" clId="{46778ACD-A9A5-42E4-A6A0-D9A7673E5F79}" dt="2022-02-26T15:48:34.393" v="3280" actId="6549"/>
        <pc:sldMkLst>
          <pc:docMk/>
          <pc:sldMk cId="3275662435" sldId="284"/>
        </pc:sldMkLst>
        <pc:spChg chg="mod">
          <ac:chgData name="linyd@gcu.edu.cn" userId="b8e7e040dcb4f74d" providerId="LiveId" clId="{46778ACD-A9A5-42E4-A6A0-D9A7673E5F79}" dt="2022-02-26T15:48:34.393" v="3280" actId="6549"/>
          <ac:spMkLst>
            <pc:docMk/>
            <pc:sldMk cId="3275662435" sldId="284"/>
            <ac:spMk id="3" creationId="{61071E4D-6253-4A6C-A9B2-A47792178352}"/>
          </ac:spMkLst>
        </pc:spChg>
        <pc:spChg chg="del">
          <ac:chgData name="linyd@gcu.edu.cn" userId="b8e7e040dcb4f74d" providerId="LiveId" clId="{46778ACD-A9A5-42E4-A6A0-D9A7673E5F79}" dt="2022-02-25T15:57:33.584" v="2166" actId="478"/>
          <ac:spMkLst>
            <pc:docMk/>
            <pc:sldMk cId="3275662435" sldId="284"/>
            <ac:spMk id="8" creationId="{8DD310B7-C6A9-436C-A8B9-29E8D9B4DCCD}"/>
          </ac:spMkLst>
        </pc:spChg>
        <pc:picChg chg="mod">
          <ac:chgData name="linyd@gcu.edu.cn" userId="b8e7e040dcb4f74d" providerId="LiveId" clId="{46778ACD-A9A5-42E4-A6A0-D9A7673E5F79}" dt="2022-02-25T15:57:43.715" v="2169" actId="1076"/>
          <ac:picMkLst>
            <pc:docMk/>
            <pc:sldMk cId="3275662435" sldId="284"/>
            <ac:picMk id="5" creationId="{1DCD0BFA-6E14-4047-B149-B66215287240}"/>
          </ac:picMkLst>
        </pc:picChg>
        <pc:picChg chg="del">
          <ac:chgData name="linyd@gcu.edu.cn" userId="b8e7e040dcb4f74d" providerId="LiveId" clId="{46778ACD-A9A5-42E4-A6A0-D9A7673E5F79}" dt="2022-02-25T15:57:29.444" v="2164" actId="478"/>
          <ac:picMkLst>
            <pc:docMk/>
            <pc:sldMk cId="3275662435" sldId="284"/>
            <ac:picMk id="6" creationId="{630DAC35-4C66-4BF0-92AB-DA34DE4F4FBF}"/>
          </ac:picMkLst>
        </pc:picChg>
        <pc:picChg chg="add mod">
          <ac:chgData name="linyd@gcu.edu.cn" userId="b8e7e040dcb4f74d" providerId="LiveId" clId="{46778ACD-A9A5-42E4-A6A0-D9A7673E5F79}" dt="2022-02-25T15:57:40.099" v="2168" actId="1076"/>
          <ac:picMkLst>
            <pc:docMk/>
            <pc:sldMk cId="3275662435" sldId="284"/>
            <ac:picMk id="7" creationId="{3B04ADFE-8B94-473C-B11C-F86E7F9EFB3B}"/>
          </ac:picMkLst>
        </pc:picChg>
      </pc:sldChg>
      <pc:sldChg chg="modSp new mod">
        <pc:chgData name="linyd@gcu.edu.cn" userId="b8e7e040dcb4f74d" providerId="LiveId" clId="{46778ACD-A9A5-42E4-A6A0-D9A7673E5F79}" dt="2022-02-25T16:24:31.074" v="2685" actId="20577"/>
        <pc:sldMkLst>
          <pc:docMk/>
          <pc:sldMk cId="2246456672" sldId="285"/>
        </pc:sldMkLst>
        <pc:spChg chg="mod">
          <ac:chgData name="linyd@gcu.edu.cn" userId="b8e7e040dcb4f74d" providerId="LiveId" clId="{46778ACD-A9A5-42E4-A6A0-D9A7673E5F79}" dt="2022-02-25T16:01:40.059" v="2237" actId="20577"/>
          <ac:spMkLst>
            <pc:docMk/>
            <pc:sldMk cId="2246456672" sldId="285"/>
            <ac:spMk id="2" creationId="{CB51DCF0-DB55-41BE-B623-8CF2ABDE5286}"/>
          </ac:spMkLst>
        </pc:spChg>
        <pc:spChg chg="mod">
          <ac:chgData name="linyd@gcu.edu.cn" userId="b8e7e040dcb4f74d" providerId="LiveId" clId="{46778ACD-A9A5-42E4-A6A0-D9A7673E5F79}" dt="2022-02-25T16:24:31.074" v="2685" actId="20577"/>
          <ac:spMkLst>
            <pc:docMk/>
            <pc:sldMk cId="2246456672" sldId="285"/>
            <ac:spMk id="3" creationId="{61A15E52-AC85-4EFF-89BC-7F7DDA0DFDC3}"/>
          </ac:spMkLst>
        </pc:spChg>
      </pc:sldChg>
      <pc:sldChg chg="addSp modSp add mod">
        <pc:chgData name="linyd@gcu.edu.cn" userId="b8e7e040dcb4f74d" providerId="LiveId" clId="{46778ACD-A9A5-42E4-A6A0-D9A7673E5F79}" dt="2022-02-25T16:30:16.504" v="2939" actId="207"/>
        <pc:sldMkLst>
          <pc:docMk/>
          <pc:sldMk cId="954216574" sldId="286"/>
        </pc:sldMkLst>
        <pc:spChg chg="mod">
          <ac:chgData name="linyd@gcu.edu.cn" userId="b8e7e040dcb4f74d" providerId="LiveId" clId="{46778ACD-A9A5-42E4-A6A0-D9A7673E5F79}" dt="2022-02-25T16:30:16.504" v="2939" actId="207"/>
          <ac:spMkLst>
            <pc:docMk/>
            <pc:sldMk cId="954216574" sldId="286"/>
            <ac:spMk id="3" creationId="{61A15E52-AC85-4EFF-89BC-7F7DDA0DFDC3}"/>
          </ac:spMkLst>
        </pc:spChg>
        <pc:spChg chg="add mod">
          <ac:chgData name="linyd@gcu.edu.cn" userId="b8e7e040dcb4f74d" providerId="LiveId" clId="{46778ACD-A9A5-42E4-A6A0-D9A7673E5F79}" dt="2022-02-25T16:29:44.551" v="2931" actId="113"/>
          <ac:spMkLst>
            <pc:docMk/>
            <pc:sldMk cId="954216574" sldId="286"/>
            <ac:spMk id="7" creationId="{A06566FA-CC1D-44EB-A567-CCA836D24FFF}"/>
          </ac:spMkLst>
        </pc:spChg>
        <pc:spChg chg="add mod">
          <ac:chgData name="linyd@gcu.edu.cn" userId="b8e7e040dcb4f74d" providerId="LiveId" clId="{46778ACD-A9A5-42E4-A6A0-D9A7673E5F79}" dt="2022-02-25T16:29:52.582" v="2936" actId="20577"/>
          <ac:spMkLst>
            <pc:docMk/>
            <pc:sldMk cId="954216574" sldId="286"/>
            <ac:spMk id="8" creationId="{1FB48BDC-9D27-435C-ADC1-484B6FE0C90B}"/>
          </ac:spMkLst>
        </pc:spChg>
        <pc:spChg chg="add mod">
          <ac:chgData name="linyd@gcu.edu.cn" userId="b8e7e040dcb4f74d" providerId="LiveId" clId="{46778ACD-A9A5-42E4-A6A0-D9A7673E5F79}" dt="2022-02-25T16:30:01.648" v="2938" actId="1076"/>
          <ac:spMkLst>
            <pc:docMk/>
            <pc:sldMk cId="954216574" sldId="286"/>
            <ac:spMk id="9" creationId="{A649238D-B75B-4A8F-B7C3-FBF2C4517C87}"/>
          </ac:spMkLst>
        </pc:spChg>
        <pc:picChg chg="add mod">
          <ac:chgData name="linyd@gcu.edu.cn" userId="b8e7e040dcb4f74d" providerId="LiveId" clId="{46778ACD-A9A5-42E4-A6A0-D9A7673E5F79}" dt="2022-02-25T16:28:30.623" v="2842" actId="208"/>
          <ac:picMkLst>
            <pc:docMk/>
            <pc:sldMk cId="954216574" sldId="286"/>
            <ac:picMk id="5" creationId="{86E0EDEE-4886-4A24-B36A-CB9497ADB8A7}"/>
          </ac:picMkLst>
        </pc:picChg>
        <pc:picChg chg="add mod">
          <ac:chgData name="linyd@gcu.edu.cn" userId="b8e7e040dcb4f74d" providerId="LiveId" clId="{46778ACD-A9A5-42E4-A6A0-D9A7673E5F79}" dt="2022-02-25T16:28:40.471" v="2844" actId="1076"/>
          <ac:picMkLst>
            <pc:docMk/>
            <pc:sldMk cId="954216574" sldId="286"/>
            <ac:picMk id="6" creationId="{1865E709-53EA-4F3A-AB39-4B3FA270D7E9}"/>
          </ac:picMkLst>
        </pc:picChg>
      </pc:sldChg>
      <pc:sldChg chg="addSp delSp modSp add mod">
        <pc:chgData name="linyd@gcu.edu.cn" userId="b8e7e040dcb4f74d" providerId="LiveId" clId="{46778ACD-A9A5-42E4-A6A0-D9A7673E5F79}" dt="2022-02-26T15:40:33.408" v="3229" actId="207"/>
        <pc:sldMkLst>
          <pc:docMk/>
          <pc:sldMk cId="97186028" sldId="287"/>
        </pc:sldMkLst>
        <pc:spChg chg="mod">
          <ac:chgData name="linyd@gcu.edu.cn" userId="b8e7e040dcb4f74d" providerId="LiveId" clId="{46778ACD-A9A5-42E4-A6A0-D9A7673E5F79}" dt="2022-02-26T15:40:33.408" v="3229" actId="207"/>
          <ac:spMkLst>
            <pc:docMk/>
            <pc:sldMk cId="97186028" sldId="287"/>
            <ac:spMk id="3" creationId="{61A15E52-AC85-4EFF-89BC-7F7DDA0DFDC3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7" creationId="{A06566FA-CC1D-44EB-A567-CCA836D24FFF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8" creationId="{1FB48BDC-9D27-435C-ADC1-484B6FE0C90B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9" creationId="{A649238D-B75B-4A8F-B7C3-FBF2C4517C87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2" creationId="{CFA3AFCE-78E2-40EE-BBF0-DCE1033FF3A7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3" creationId="{7FC40A2B-584C-4693-BC01-4C4CC72166B0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4" creationId="{24362855-70D8-48E6-9372-F598E7B78D71}"/>
          </ac:spMkLst>
        </pc:spChg>
        <pc:spChg chg="add mod">
          <ac:chgData name="linyd@gcu.edu.cn" userId="b8e7e040dcb4f74d" providerId="LiveId" clId="{46778ACD-A9A5-42E4-A6A0-D9A7673E5F79}" dt="2022-02-26T15:40:24.558" v="3227" actId="14100"/>
          <ac:spMkLst>
            <pc:docMk/>
            <pc:sldMk cId="97186028" sldId="287"/>
            <ac:spMk id="15" creationId="{76EF213A-EE5D-4A33-8250-844C2213CF37}"/>
          </ac:spMkLst>
        </pc:spChg>
        <pc:picChg chg="del">
          <ac:chgData name="linyd@gcu.edu.cn" userId="b8e7e040dcb4f74d" providerId="LiveId" clId="{46778ACD-A9A5-42E4-A6A0-D9A7673E5F79}" dt="2022-02-25T16:31:51.928" v="2949" actId="478"/>
          <ac:picMkLst>
            <pc:docMk/>
            <pc:sldMk cId="97186028" sldId="287"/>
            <ac:picMk id="5" creationId="{86E0EDEE-4886-4A24-B36A-CB9497ADB8A7}"/>
          </ac:picMkLst>
        </pc:picChg>
        <pc:picChg chg="del">
          <ac:chgData name="linyd@gcu.edu.cn" userId="b8e7e040dcb4f74d" providerId="LiveId" clId="{46778ACD-A9A5-42E4-A6A0-D9A7673E5F79}" dt="2022-02-25T16:31:51.928" v="2949" actId="478"/>
          <ac:picMkLst>
            <pc:docMk/>
            <pc:sldMk cId="97186028" sldId="287"/>
            <ac:picMk id="6" creationId="{1865E709-53EA-4F3A-AB39-4B3FA270D7E9}"/>
          </ac:picMkLst>
        </pc:picChg>
        <pc:picChg chg="add mod">
          <ac:chgData name="linyd@gcu.edu.cn" userId="b8e7e040dcb4f74d" providerId="LiveId" clId="{46778ACD-A9A5-42E4-A6A0-D9A7673E5F79}" dt="2022-02-26T15:39:26.087" v="3181" actId="1076"/>
          <ac:picMkLst>
            <pc:docMk/>
            <pc:sldMk cId="97186028" sldId="287"/>
            <ac:picMk id="10" creationId="{3BE37EC1-28E1-4135-B9AC-6F7CBDD20B20}"/>
          </ac:picMkLst>
        </pc:picChg>
        <pc:picChg chg="add mod">
          <ac:chgData name="linyd@gcu.edu.cn" userId="b8e7e040dcb4f74d" providerId="LiveId" clId="{46778ACD-A9A5-42E4-A6A0-D9A7673E5F79}" dt="2022-02-26T15:39:26.087" v="3181" actId="1076"/>
          <ac:picMkLst>
            <pc:docMk/>
            <pc:sldMk cId="97186028" sldId="287"/>
            <ac:picMk id="11" creationId="{D97963C0-D9AA-4008-A1F3-0BE72221D2B3}"/>
          </ac:picMkLst>
        </pc:picChg>
      </pc:sldChg>
      <pc:sldChg chg="addSp modSp new mod">
        <pc:chgData name="linyd@gcu.edu.cn" userId="b8e7e040dcb4f74d" providerId="LiveId" clId="{46778ACD-A9A5-42E4-A6A0-D9A7673E5F79}" dt="2022-02-26T16:19:34.578" v="3625" actId="207"/>
        <pc:sldMkLst>
          <pc:docMk/>
          <pc:sldMk cId="321269495" sldId="288"/>
        </pc:sldMkLst>
        <pc:spChg chg="mod">
          <ac:chgData name="linyd@gcu.edu.cn" userId="b8e7e040dcb4f74d" providerId="LiveId" clId="{46778ACD-A9A5-42E4-A6A0-D9A7673E5F79}" dt="2022-02-26T15:41:08.162" v="3242" actId="20577"/>
          <ac:spMkLst>
            <pc:docMk/>
            <pc:sldMk cId="321269495" sldId="288"/>
            <ac:spMk id="2" creationId="{D7E59D11-BB36-4891-ADCA-9FAC0E5AE0AD}"/>
          </ac:spMkLst>
        </pc:spChg>
        <pc:spChg chg="mod">
          <ac:chgData name="linyd@gcu.edu.cn" userId="b8e7e040dcb4f74d" providerId="LiveId" clId="{46778ACD-A9A5-42E4-A6A0-D9A7673E5F79}" dt="2022-02-26T16:19:34.578" v="3625" actId="207"/>
          <ac:spMkLst>
            <pc:docMk/>
            <pc:sldMk cId="321269495" sldId="288"/>
            <ac:spMk id="3" creationId="{C095ECDD-CF64-4A79-ADDC-4787D4DF25A4}"/>
          </ac:spMkLst>
        </pc:spChg>
        <pc:picChg chg="add mod">
          <ac:chgData name="linyd@gcu.edu.cn" userId="b8e7e040dcb4f74d" providerId="LiveId" clId="{46778ACD-A9A5-42E4-A6A0-D9A7673E5F79}" dt="2022-02-26T16:18:54.722" v="3565" actId="1076"/>
          <ac:picMkLst>
            <pc:docMk/>
            <pc:sldMk cId="321269495" sldId="288"/>
            <ac:picMk id="4" creationId="{B21E57AB-06CC-40FE-AEB0-9E2F5ADED06A}"/>
          </ac:picMkLst>
        </pc:picChg>
      </pc:sldChg>
      <pc:sldChg chg="addSp delSp modSp new mod modAnim">
        <pc:chgData name="linyd@gcu.edu.cn" userId="b8e7e040dcb4f74d" providerId="LiveId" clId="{46778ACD-A9A5-42E4-A6A0-D9A7673E5F79}" dt="2022-02-26T17:07:45.319" v="3963"/>
        <pc:sldMkLst>
          <pc:docMk/>
          <pc:sldMk cId="3207834903" sldId="289"/>
        </pc:sldMkLst>
        <pc:spChg chg="mod">
          <ac:chgData name="linyd@gcu.edu.cn" userId="b8e7e040dcb4f74d" providerId="LiveId" clId="{46778ACD-A9A5-42E4-A6A0-D9A7673E5F79}" dt="2022-02-26T16:19:43.092" v="3638" actId="20577"/>
          <ac:spMkLst>
            <pc:docMk/>
            <pc:sldMk cId="3207834903" sldId="289"/>
            <ac:spMk id="2" creationId="{2B41DA91-9013-4EB8-ABFC-494E6B14EA4D}"/>
          </ac:spMkLst>
        </pc:spChg>
        <pc:spChg chg="mod">
          <ac:chgData name="linyd@gcu.edu.cn" userId="b8e7e040dcb4f74d" providerId="LiveId" clId="{46778ACD-A9A5-42E4-A6A0-D9A7673E5F79}" dt="2022-02-26T16:22:06.851" v="3797" actId="20577"/>
          <ac:spMkLst>
            <pc:docMk/>
            <pc:sldMk cId="3207834903" sldId="289"/>
            <ac:spMk id="3" creationId="{8B48FDED-B41A-4CCA-99B5-86207338A27B}"/>
          </ac:spMkLst>
        </pc:spChg>
        <pc:spChg chg="add mod">
          <ac:chgData name="linyd@gcu.edu.cn" userId="b8e7e040dcb4f74d" providerId="LiveId" clId="{46778ACD-A9A5-42E4-A6A0-D9A7673E5F79}" dt="2022-02-26T16:47:45.246" v="3817" actId="1076"/>
          <ac:spMkLst>
            <pc:docMk/>
            <pc:sldMk cId="3207834903" sldId="289"/>
            <ac:spMk id="10" creationId="{1B33CA9C-10D0-4932-8A8A-018C1734A50B}"/>
          </ac:spMkLst>
        </pc:spChg>
        <pc:spChg chg="add mod">
          <ac:chgData name="linyd@gcu.edu.cn" userId="b8e7e040dcb4f74d" providerId="LiveId" clId="{46778ACD-A9A5-42E4-A6A0-D9A7673E5F79}" dt="2022-02-26T16:48:00.694" v="3820" actId="1076"/>
          <ac:spMkLst>
            <pc:docMk/>
            <pc:sldMk cId="3207834903" sldId="289"/>
            <ac:spMk id="11" creationId="{FE470539-EC75-4352-9AF7-82B72B19B763}"/>
          </ac:spMkLst>
        </pc:spChg>
        <pc:spChg chg="add mod">
          <ac:chgData name="linyd@gcu.edu.cn" userId="b8e7e040dcb4f74d" providerId="LiveId" clId="{46778ACD-A9A5-42E4-A6A0-D9A7673E5F79}" dt="2022-02-26T16:48:17.793" v="3822" actId="20577"/>
          <ac:spMkLst>
            <pc:docMk/>
            <pc:sldMk cId="3207834903" sldId="289"/>
            <ac:spMk id="12" creationId="{4EB68F7D-BED2-4359-873D-68828114E872}"/>
          </ac:spMkLst>
        </pc:spChg>
        <pc:spChg chg="add mod">
          <ac:chgData name="linyd@gcu.edu.cn" userId="b8e7e040dcb4f74d" providerId="LiveId" clId="{46778ACD-A9A5-42E4-A6A0-D9A7673E5F79}" dt="2022-02-26T16:59:49.893" v="3867" actId="1076"/>
          <ac:spMkLst>
            <pc:docMk/>
            <pc:sldMk cId="3207834903" sldId="289"/>
            <ac:spMk id="20" creationId="{966D966E-F477-4937-AF35-F5335F23427A}"/>
          </ac:spMkLst>
        </pc:spChg>
        <pc:spChg chg="add del mod">
          <ac:chgData name="linyd@gcu.edu.cn" userId="b8e7e040dcb4f74d" providerId="LiveId" clId="{46778ACD-A9A5-42E4-A6A0-D9A7673E5F79}" dt="2022-02-26T16:59:56.075" v="3869" actId="478"/>
          <ac:spMkLst>
            <pc:docMk/>
            <pc:sldMk cId="3207834903" sldId="289"/>
            <ac:spMk id="23" creationId="{A7EF6A90-63B1-4220-851B-E1204679BE15}"/>
          </ac:spMkLst>
        </pc:spChg>
        <pc:spChg chg="add mod">
          <ac:chgData name="linyd@gcu.edu.cn" userId="b8e7e040dcb4f74d" providerId="LiveId" clId="{46778ACD-A9A5-42E4-A6A0-D9A7673E5F79}" dt="2022-02-26T17:00:04.298" v="3872" actId="20577"/>
          <ac:spMkLst>
            <pc:docMk/>
            <pc:sldMk cId="3207834903" sldId="289"/>
            <ac:spMk id="24" creationId="{8F740241-35BD-45CF-BA06-41B3EED47DAD}"/>
          </ac:spMkLst>
        </pc:spChg>
        <pc:spChg chg="add mod">
          <ac:chgData name="linyd@gcu.edu.cn" userId="b8e7e040dcb4f74d" providerId="LiveId" clId="{46778ACD-A9A5-42E4-A6A0-D9A7673E5F79}" dt="2022-02-26T17:00:29.213" v="3876" actId="1582"/>
          <ac:spMkLst>
            <pc:docMk/>
            <pc:sldMk cId="3207834903" sldId="289"/>
            <ac:spMk id="25" creationId="{A2054499-919F-445B-9424-CCB3518B0B61}"/>
          </ac:spMkLst>
        </pc:spChg>
        <pc:spChg chg="add mod">
          <ac:chgData name="linyd@gcu.edu.cn" userId="b8e7e040dcb4f74d" providerId="LiveId" clId="{46778ACD-A9A5-42E4-A6A0-D9A7673E5F79}" dt="2022-02-26T17:00:58.580" v="3898" actId="1037"/>
          <ac:spMkLst>
            <pc:docMk/>
            <pc:sldMk cId="3207834903" sldId="289"/>
            <ac:spMk id="26" creationId="{2A5A43E8-6181-43BD-AEC3-18FF0E6DC259}"/>
          </ac:spMkLst>
        </pc:spChg>
        <pc:spChg chg="add mod">
          <ac:chgData name="linyd@gcu.edu.cn" userId="b8e7e040dcb4f74d" providerId="LiveId" clId="{46778ACD-A9A5-42E4-A6A0-D9A7673E5F79}" dt="2022-02-26T17:01:14.206" v="3912" actId="113"/>
          <ac:spMkLst>
            <pc:docMk/>
            <pc:sldMk cId="3207834903" sldId="289"/>
            <ac:spMk id="27" creationId="{10033C5B-F8B8-4363-BB96-DA7CC56AF17E}"/>
          </ac:spMkLst>
        </pc:spChg>
        <pc:spChg chg="add mod">
          <ac:chgData name="linyd@gcu.edu.cn" userId="b8e7e040dcb4f74d" providerId="LiveId" clId="{46778ACD-A9A5-42E4-A6A0-D9A7673E5F79}" dt="2022-02-26T17:02:05.634" v="3920" actId="20577"/>
          <ac:spMkLst>
            <pc:docMk/>
            <pc:sldMk cId="3207834903" sldId="289"/>
            <ac:spMk id="33" creationId="{91CF1A5A-4942-4BA9-BFA4-1E6194155960}"/>
          </ac:spMkLst>
        </pc:spChg>
        <pc:picChg chg="add del mod">
          <ac:chgData name="linyd@gcu.edu.cn" userId="b8e7e040dcb4f74d" providerId="LiveId" clId="{46778ACD-A9A5-42E4-A6A0-D9A7673E5F79}" dt="2022-02-26T16:46:50.050" v="3803" actId="478"/>
          <ac:picMkLst>
            <pc:docMk/>
            <pc:sldMk cId="3207834903" sldId="289"/>
            <ac:picMk id="5" creationId="{E60DD4E4-0F99-44FC-9EC1-DF1494174973}"/>
          </ac:picMkLst>
        </pc:picChg>
        <pc:picChg chg="add mod">
          <ac:chgData name="linyd@gcu.edu.cn" userId="b8e7e040dcb4f74d" providerId="LiveId" clId="{46778ACD-A9A5-42E4-A6A0-D9A7673E5F79}" dt="2022-02-26T16:47:17.006" v="3807" actId="1076"/>
          <ac:picMkLst>
            <pc:docMk/>
            <pc:sldMk cId="3207834903" sldId="289"/>
            <ac:picMk id="7" creationId="{F8769F3F-78E6-4D98-87CA-E88AFC2F73E8}"/>
          </ac:picMkLst>
        </pc:picChg>
        <pc:picChg chg="add del">
          <ac:chgData name="linyd@gcu.edu.cn" userId="b8e7e040dcb4f74d" providerId="LiveId" clId="{46778ACD-A9A5-42E4-A6A0-D9A7673E5F79}" dt="2022-02-26T16:59:45.320" v="3865" actId="22"/>
          <ac:picMkLst>
            <pc:docMk/>
            <pc:sldMk cId="3207834903" sldId="289"/>
            <ac:picMk id="22" creationId="{11FC9410-309B-4044-8D32-F5D3D715D3D2}"/>
          </ac:picMkLst>
        </pc:picChg>
        <pc:cxnChg chg="add mod">
          <ac:chgData name="linyd@gcu.edu.cn" userId="b8e7e040dcb4f74d" providerId="LiveId" clId="{46778ACD-A9A5-42E4-A6A0-D9A7673E5F79}" dt="2022-02-26T16:58:21.973" v="3824" actId="1582"/>
          <ac:cxnSpMkLst>
            <pc:docMk/>
            <pc:sldMk cId="3207834903" sldId="289"/>
            <ac:cxnSpMk id="9" creationId="{60E4300D-664E-449D-AFA1-861800263845}"/>
          </ac:cxnSpMkLst>
        </pc:cxnChg>
        <pc:cxnChg chg="add mod">
          <ac:chgData name="linyd@gcu.edu.cn" userId="b8e7e040dcb4f74d" providerId="LiveId" clId="{46778ACD-A9A5-42E4-A6A0-D9A7673E5F79}" dt="2022-02-26T16:59:12.604" v="3838" actId="1582"/>
          <ac:cxnSpMkLst>
            <pc:docMk/>
            <pc:sldMk cId="3207834903" sldId="289"/>
            <ac:cxnSpMk id="14" creationId="{4602D76C-BAC2-4792-8ED8-153D96F9AE52}"/>
          </ac:cxnSpMkLst>
        </pc:cxnChg>
        <pc:cxnChg chg="add mod">
          <ac:chgData name="linyd@gcu.edu.cn" userId="b8e7e040dcb4f74d" providerId="LiveId" clId="{46778ACD-A9A5-42E4-A6A0-D9A7673E5F79}" dt="2022-02-26T16:58:57.741" v="3833" actId="1582"/>
          <ac:cxnSpMkLst>
            <pc:docMk/>
            <pc:sldMk cId="3207834903" sldId="289"/>
            <ac:cxnSpMk id="15" creationId="{BF02D0F4-8299-4BB7-A33E-7C0694363819}"/>
          </ac:cxnSpMkLst>
        </pc:cxnChg>
        <pc:cxnChg chg="add mod">
          <ac:chgData name="linyd@gcu.edu.cn" userId="b8e7e040dcb4f74d" providerId="LiveId" clId="{46778ACD-A9A5-42E4-A6A0-D9A7673E5F79}" dt="2022-02-26T16:59:05.573" v="3836" actId="14100"/>
          <ac:cxnSpMkLst>
            <pc:docMk/>
            <pc:sldMk cId="3207834903" sldId="289"/>
            <ac:cxnSpMk id="16" creationId="{C0587709-344C-4090-A981-59D3E6E979D9}"/>
          </ac:cxnSpMkLst>
        </pc:cxnChg>
        <pc:cxnChg chg="add mod">
          <ac:chgData name="linyd@gcu.edu.cn" userId="b8e7e040dcb4f74d" providerId="LiveId" clId="{46778ACD-A9A5-42E4-A6A0-D9A7673E5F79}" dt="2022-02-26T16:59:27.927" v="3844" actId="1035"/>
          <ac:cxnSpMkLst>
            <pc:docMk/>
            <pc:sldMk cId="3207834903" sldId="289"/>
            <ac:cxnSpMk id="18" creationId="{B8AFF67A-8745-4ACC-AE1C-2E81565930D5}"/>
          </ac:cxnSpMkLst>
        </pc:cxnChg>
        <pc:cxnChg chg="add mod">
          <ac:chgData name="linyd@gcu.edu.cn" userId="b8e7e040dcb4f74d" providerId="LiveId" clId="{46778ACD-A9A5-42E4-A6A0-D9A7673E5F79}" dt="2022-02-26T17:01:29.701" v="3914" actId="14100"/>
          <ac:cxnSpMkLst>
            <pc:docMk/>
            <pc:sldMk cId="3207834903" sldId="289"/>
            <ac:cxnSpMk id="28" creationId="{73AA86E4-DD93-4D4B-87AB-701DA0A7F9FC}"/>
          </ac:cxnSpMkLst>
        </pc:cxnChg>
        <pc:cxnChg chg="add del mod">
          <ac:chgData name="linyd@gcu.edu.cn" userId="b8e7e040dcb4f74d" providerId="LiveId" clId="{46778ACD-A9A5-42E4-A6A0-D9A7673E5F79}" dt="2022-02-26T17:06:18.783" v="3953" actId="478"/>
          <ac:cxnSpMkLst>
            <pc:docMk/>
            <pc:sldMk cId="3207834903" sldId="289"/>
            <ac:cxnSpMk id="30" creationId="{D55EE080-AAFC-4BFF-A91E-7F2DB6562C0E}"/>
          </ac:cxnSpMkLst>
        </pc:cxnChg>
        <pc:cxnChg chg="add mod">
          <ac:chgData name="linyd@gcu.edu.cn" userId="b8e7e040dcb4f74d" providerId="LiveId" clId="{46778ACD-A9A5-42E4-A6A0-D9A7673E5F79}" dt="2022-02-26T17:01:56.245" v="3917" actId="14100"/>
          <ac:cxnSpMkLst>
            <pc:docMk/>
            <pc:sldMk cId="3207834903" sldId="289"/>
            <ac:cxnSpMk id="31" creationId="{BC81CE4C-4718-4D23-B1CC-A80809006F4F}"/>
          </ac:cxnSpMkLst>
        </pc:cxnChg>
      </pc:sldChg>
      <pc:sldChg chg="addSp delSp modSp new mod delAnim modAnim">
        <pc:chgData name="linyd@gcu.edu.cn" userId="b8e7e040dcb4f74d" providerId="LiveId" clId="{46778ACD-A9A5-42E4-A6A0-D9A7673E5F79}" dt="2022-02-27T15:09:05.980" v="5389" actId="478"/>
        <pc:sldMkLst>
          <pc:docMk/>
          <pc:sldMk cId="2075124569" sldId="290"/>
        </pc:sldMkLst>
        <pc:spChg chg="mod">
          <ac:chgData name="linyd@gcu.edu.cn" userId="b8e7e040dcb4f74d" providerId="LiveId" clId="{46778ACD-A9A5-42E4-A6A0-D9A7673E5F79}" dt="2022-02-26T17:10:31.839" v="3965"/>
          <ac:spMkLst>
            <pc:docMk/>
            <pc:sldMk cId="2075124569" sldId="290"/>
            <ac:spMk id="2" creationId="{2FE3D982-9FDD-4E7D-B04B-812FAE1F7020}"/>
          </ac:spMkLst>
        </pc:spChg>
        <pc:spChg chg="mod">
          <ac:chgData name="linyd@gcu.edu.cn" userId="b8e7e040dcb4f74d" providerId="LiveId" clId="{46778ACD-A9A5-42E4-A6A0-D9A7673E5F79}" dt="2022-02-27T15:08:41.478" v="5388" actId="207"/>
          <ac:spMkLst>
            <pc:docMk/>
            <pc:sldMk cId="2075124569" sldId="290"/>
            <ac:spMk id="3" creationId="{963C0ACC-E1C2-4402-9495-08FEEA087409}"/>
          </ac:spMkLst>
        </pc:spChg>
        <pc:spChg chg="add del mod">
          <ac:chgData name="linyd@gcu.edu.cn" userId="b8e7e040dcb4f74d" providerId="LiveId" clId="{46778ACD-A9A5-42E4-A6A0-D9A7673E5F79}" dt="2022-02-27T15:09:05.980" v="5389" actId="478"/>
          <ac:spMkLst>
            <pc:docMk/>
            <pc:sldMk cId="2075124569" sldId="290"/>
            <ac:spMk id="4" creationId="{A06C6B25-ED7B-4E73-A41D-8275B216D5CB}"/>
          </ac:spMkLst>
        </pc:spChg>
      </pc:sldChg>
      <pc:sldChg chg="addSp delSp modSp new mod delAnim modAnim">
        <pc:chgData name="linyd@gcu.edu.cn" userId="b8e7e040dcb4f74d" providerId="LiveId" clId="{46778ACD-A9A5-42E4-A6A0-D9A7673E5F79}" dt="2022-02-27T14:52:20.448" v="5128" actId="1076"/>
        <pc:sldMkLst>
          <pc:docMk/>
          <pc:sldMk cId="3363750065" sldId="291"/>
        </pc:sldMkLst>
        <pc:spChg chg="mod">
          <ac:chgData name="linyd@gcu.edu.cn" userId="b8e7e040dcb4f74d" providerId="LiveId" clId="{46778ACD-A9A5-42E4-A6A0-D9A7673E5F79}" dt="2022-02-27T14:16:47.664" v="4723"/>
          <ac:spMkLst>
            <pc:docMk/>
            <pc:sldMk cId="3363750065" sldId="291"/>
            <ac:spMk id="2" creationId="{A107F84C-ED3F-4079-A683-6C863A811730}"/>
          </ac:spMkLst>
        </pc:spChg>
        <pc:spChg chg="mod">
          <ac:chgData name="linyd@gcu.edu.cn" userId="b8e7e040dcb4f74d" providerId="LiveId" clId="{46778ACD-A9A5-42E4-A6A0-D9A7673E5F79}" dt="2022-02-27T14:48:42.705" v="5107" actId="20577"/>
          <ac:spMkLst>
            <pc:docMk/>
            <pc:sldMk cId="3363750065" sldId="291"/>
            <ac:spMk id="3" creationId="{930CF32B-27CB-4CD0-BD02-63A42A7BA98E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8" creationId="{66571AC8-23C1-4B9C-BBD0-DB805CAE1387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9" creationId="{4265D431-E330-40F4-A853-B082A76BE773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10" creationId="{47B3FE2B-3C51-483A-A7E6-595EC513A966}"/>
          </ac:spMkLst>
        </pc:spChg>
        <pc:spChg chg="add del mod">
          <ac:chgData name="linyd@gcu.edu.cn" userId="b8e7e040dcb4f74d" providerId="LiveId" clId="{46778ACD-A9A5-42E4-A6A0-D9A7673E5F79}" dt="2022-02-27T14:50:07.892" v="5116" actId="478"/>
          <ac:spMkLst>
            <pc:docMk/>
            <pc:sldMk cId="3363750065" sldId="291"/>
            <ac:spMk id="27" creationId="{687FF990-8E02-4806-ACF2-51E1BFC0B6D3}"/>
          </ac:spMkLst>
        </pc:spChg>
        <pc:spChg chg="add mod">
          <ac:chgData name="linyd@gcu.edu.cn" userId="b8e7e040dcb4f74d" providerId="LiveId" clId="{46778ACD-A9A5-42E4-A6A0-D9A7673E5F79}" dt="2022-02-27T14:52:20.448" v="5128" actId="1076"/>
          <ac:spMkLst>
            <pc:docMk/>
            <pc:sldMk cId="3363750065" sldId="291"/>
            <ac:spMk id="33" creationId="{5C141B68-17CC-4F79-B702-638D6280505D}"/>
          </ac:spMkLst>
        </pc:spChg>
        <pc:picChg chg="add del mod">
          <ac:chgData name="linyd@gcu.edu.cn" userId="b8e7e040dcb4f74d" providerId="LiveId" clId="{46778ACD-A9A5-42E4-A6A0-D9A7673E5F79}" dt="2022-02-27T14:24:38.367" v="4916" actId="478"/>
          <ac:picMkLst>
            <pc:docMk/>
            <pc:sldMk cId="3363750065" sldId="291"/>
            <ac:picMk id="4" creationId="{BC4B93E6-219C-483C-90C1-7BF35C433C82}"/>
          </ac:picMkLst>
        </pc:picChg>
        <pc:picChg chg="add mod">
          <ac:chgData name="linyd@gcu.edu.cn" userId="b8e7e040dcb4f74d" providerId="LiveId" clId="{46778ACD-A9A5-42E4-A6A0-D9A7673E5F79}" dt="2022-02-27T14:32:14.873" v="5023" actId="1076"/>
          <ac:picMkLst>
            <pc:docMk/>
            <pc:sldMk cId="3363750065" sldId="291"/>
            <ac:picMk id="7" creationId="{84BE8388-F505-40AD-80C4-2AFBF75B8D1E}"/>
          </ac:picMkLst>
        </pc:picChg>
        <pc:picChg chg="add mod">
          <ac:chgData name="linyd@gcu.edu.cn" userId="b8e7e040dcb4f74d" providerId="LiveId" clId="{46778ACD-A9A5-42E4-A6A0-D9A7673E5F79}" dt="2022-02-27T14:51:00.646" v="5122" actId="1076"/>
          <ac:picMkLst>
            <pc:docMk/>
            <pc:sldMk cId="3363750065" sldId="291"/>
            <ac:picMk id="31" creationId="{5183FF7C-3DF0-4209-BE53-A0E5F34A0121}"/>
          </ac:picMkLst>
        </pc:picChg>
        <pc:cxnChg chg="add mod">
          <ac:chgData name="linyd@gcu.edu.cn" userId="b8e7e040dcb4f74d" providerId="LiveId" clId="{46778ACD-A9A5-42E4-A6A0-D9A7673E5F79}" dt="2022-02-27T14:24:33.922" v="4915" actId="14100"/>
          <ac:cxnSpMkLst>
            <pc:docMk/>
            <pc:sldMk cId="3363750065" sldId="291"/>
            <ac:cxnSpMk id="5" creationId="{292330B0-8BEA-4F29-89D4-3A130FF1C5D8}"/>
          </ac:cxnSpMkLst>
        </pc:cxnChg>
        <pc:cxnChg chg="add mod">
          <ac:chgData name="linyd@gcu.edu.cn" userId="b8e7e040dcb4f74d" providerId="LiveId" clId="{46778ACD-A9A5-42E4-A6A0-D9A7673E5F79}" dt="2022-02-27T14:34:39.385" v="5060" actId="14100"/>
          <ac:cxnSpMkLst>
            <pc:docMk/>
            <pc:sldMk cId="3363750065" sldId="291"/>
            <ac:cxnSpMk id="11" creationId="{A542BC82-26A8-4FE0-AFDC-BB9232DDED56}"/>
          </ac:cxnSpMkLst>
        </pc:cxnChg>
        <pc:cxnChg chg="add mod">
          <ac:chgData name="linyd@gcu.edu.cn" userId="b8e7e040dcb4f74d" providerId="LiveId" clId="{46778ACD-A9A5-42E4-A6A0-D9A7673E5F79}" dt="2022-02-27T14:25:22.785" v="4921" actId="1076"/>
          <ac:cxnSpMkLst>
            <pc:docMk/>
            <pc:sldMk cId="3363750065" sldId="291"/>
            <ac:cxnSpMk id="12" creationId="{64B8A06E-18DF-49DE-9318-FE5D20B8AD19}"/>
          </ac:cxnSpMkLst>
        </pc:cxnChg>
        <pc:cxnChg chg="add mod">
          <ac:chgData name="linyd@gcu.edu.cn" userId="b8e7e040dcb4f74d" providerId="LiveId" clId="{46778ACD-A9A5-42E4-A6A0-D9A7673E5F79}" dt="2022-02-27T14:29:31.093" v="4953" actId="1035"/>
          <ac:cxnSpMkLst>
            <pc:docMk/>
            <pc:sldMk cId="3363750065" sldId="291"/>
            <ac:cxnSpMk id="15" creationId="{704D451E-8B8E-4D67-8A1C-3C46517C5E12}"/>
          </ac:cxnSpMkLst>
        </pc:cxnChg>
        <pc:cxnChg chg="add del mod">
          <ac:chgData name="linyd@gcu.edu.cn" userId="b8e7e040dcb4f74d" providerId="LiveId" clId="{46778ACD-A9A5-42E4-A6A0-D9A7673E5F79}" dt="2022-02-27T14:31:30.191" v="4961" actId="478"/>
          <ac:cxnSpMkLst>
            <pc:docMk/>
            <pc:sldMk cId="3363750065" sldId="291"/>
            <ac:cxnSpMk id="16" creationId="{E2826B07-6362-44EF-8CCF-B255BBDA0BC5}"/>
          </ac:cxnSpMkLst>
        </pc:cxnChg>
        <pc:cxnChg chg="add mod">
          <ac:chgData name="linyd@gcu.edu.cn" userId="b8e7e040dcb4f74d" providerId="LiveId" clId="{46778ACD-A9A5-42E4-A6A0-D9A7673E5F79}" dt="2022-02-27T14:34:18.410" v="5058" actId="14100"/>
          <ac:cxnSpMkLst>
            <pc:docMk/>
            <pc:sldMk cId="3363750065" sldId="291"/>
            <ac:cxnSpMk id="21" creationId="{17CA5A3B-EA68-43E7-8D04-4A85092D2745}"/>
          </ac:cxnSpMkLst>
        </pc:cxnChg>
        <pc:cxnChg chg="add mod">
          <ac:chgData name="linyd@gcu.edu.cn" userId="b8e7e040dcb4f74d" providerId="LiveId" clId="{46778ACD-A9A5-42E4-A6A0-D9A7673E5F79}" dt="2022-02-27T14:34:45.251" v="5061" actId="571"/>
          <ac:cxnSpMkLst>
            <pc:docMk/>
            <pc:sldMk cId="3363750065" sldId="291"/>
            <ac:cxnSpMk id="24" creationId="{F99AB45D-B963-4D21-8474-BC8D84484D24}"/>
          </ac:cxnSpMkLst>
        </pc:cxnChg>
        <pc:cxnChg chg="add mod">
          <ac:chgData name="linyd@gcu.edu.cn" userId="b8e7e040dcb4f74d" providerId="LiveId" clId="{46778ACD-A9A5-42E4-A6A0-D9A7673E5F79}" dt="2022-02-27T14:49:06.135" v="5110" actId="14100"/>
          <ac:cxnSpMkLst>
            <pc:docMk/>
            <pc:sldMk cId="3363750065" sldId="291"/>
            <ac:cxnSpMk id="28" creationId="{862F931A-A822-42CC-8D59-76CA0D0561FD}"/>
          </ac:cxnSpMkLst>
        </pc:cxnChg>
      </pc:sldChg>
      <pc:sldChg chg="addSp delSp modSp add mod delAnim modAnim">
        <pc:chgData name="linyd@gcu.edu.cn" userId="b8e7e040dcb4f74d" providerId="LiveId" clId="{46778ACD-A9A5-42E4-A6A0-D9A7673E5F79}" dt="2022-02-27T15:24:07.029" v="5478"/>
        <pc:sldMkLst>
          <pc:docMk/>
          <pc:sldMk cId="2529232874" sldId="292"/>
        </pc:sldMkLst>
        <pc:spChg chg="mod">
          <ac:chgData name="linyd@gcu.edu.cn" userId="b8e7e040dcb4f74d" providerId="LiveId" clId="{46778ACD-A9A5-42E4-A6A0-D9A7673E5F79}" dt="2022-02-27T15:19:47.890" v="5474" actId="207"/>
          <ac:spMkLst>
            <pc:docMk/>
            <pc:sldMk cId="2529232874" sldId="292"/>
            <ac:spMk id="3" creationId="{930CF32B-27CB-4CD0-BD02-63A42A7BA98E}"/>
          </ac:spMkLst>
        </pc:spChg>
        <pc:spChg chg="del">
          <ac:chgData name="linyd@gcu.edu.cn" userId="b8e7e040dcb4f74d" providerId="LiveId" clId="{46778ACD-A9A5-42E4-A6A0-D9A7673E5F79}" dt="2022-02-27T15:02:28.629" v="5242" actId="478"/>
          <ac:spMkLst>
            <pc:docMk/>
            <pc:sldMk cId="2529232874" sldId="292"/>
            <ac:spMk id="33" creationId="{5C141B68-17CC-4F79-B702-638D6280505D}"/>
          </ac:spMkLst>
        </pc:spChg>
        <pc:spChg chg="add mod">
          <ac:chgData name="linyd@gcu.edu.cn" userId="b8e7e040dcb4f74d" providerId="LiveId" clId="{46778ACD-A9A5-42E4-A6A0-D9A7673E5F79}" dt="2022-02-27T15:09:58.486" v="5402" actId="1037"/>
          <ac:spMkLst>
            <pc:docMk/>
            <pc:sldMk cId="2529232874" sldId="292"/>
            <ac:spMk id="64" creationId="{5D3DB70F-E937-4EFE-BDB3-726DB585141E}"/>
          </ac:spMkLst>
        </pc:spChg>
        <pc:picChg chg="mod">
          <ac:chgData name="linyd@gcu.edu.cn" userId="b8e7e040dcb4f74d" providerId="LiveId" clId="{46778ACD-A9A5-42E4-A6A0-D9A7673E5F79}" dt="2022-02-27T14:55:43.343" v="5191" actId="1076"/>
          <ac:picMkLst>
            <pc:docMk/>
            <pc:sldMk cId="2529232874" sldId="292"/>
            <ac:picMk id="7" creationId="{84BE8388-F505-40AD-80C4-2AFBF75B8D1E}"/>
          </ac:picMkLst>
        </pc:picChg>
        <pc:picChg chg="del">
          <ac:chgData name="linyd@gcu.edu.cn" userId="b8e7e040dcb4f74d" providerId="LiveId" clId="{46778ACD-A9A5-42E4-A6A0-D9A7673E5F79}" dt="2022-02-27T15:02:23.277" v="5241" actId="478"/>
          <ac:picMkLst>
            <pc:docMk/>
            <pc:sldMk cId="2529232874" sldId="292"/>
            <ac:picMk id="31" creationId="{5183FF7C-3DF0-4209-BE53-A0E5F34A0121}"/>
          </ac:picMkLst>
        </pc:picChg>
        <pc:cxnChg chg="mod">
          <ac:chgData name="linyd@gcu.edu.cn" userId="b8e7e040dcb4f74d" providerId="LiveId" clId="{46778ACD-A9A5-42E4-A6A0-D9A7673E5F79}" dt="2022-02-27T14:53:00.143" v="5140" actId="14100"/>
          <ac:cxnSpMkLst>
            <pc:docMk/>
            <pc:sldMk cId="2529232874" sldId="292"/>
            <ac:cxnSpMk id="12" creationId="{64B8A06E-18DF-49DE-9318-FE5D20B8AD19}"/>
          </ac:cxnSpMkLst>
        </pc:cxnChg>
        <pc:cxnChg chg="mod">
          <ac:chgData name="linyd@gcu.edu.cn" userId="b8e7e040dcb4f74d" providerId="LiveId" clId="{46778ACD-A9A5-42E4-A6A0-D9A7673E5F79}" dt="2022-02-27T14:53:25.654" v="5148" actId="14100"/>
          <ac:cxnSpMkLst>
            <pc:docMk/>
            <pc:sldMk cId="2529232874" sldId="292"/>
            <ac:cxnSpMk id="15" creationId="{704D451E-8B8E-4D67-8A1C-3C46517C5E12}"/>
          </ac:cxnSpMkLst>
        </pc:cxnChg>
        <pc:cxnChg chg="mod">
          <ac:chgData name="linyd@gcu.edu.cn" userId="b8e7e040dcb4f74d" providerId="LiveId" clId="{46778ACD-A9A5-42E4-A6A0-D9A7673E5F79}" dt="2022-02-27T15:01:29.988" v="5229" actId="1038"/>
          <ac:cxnSpMkLst>
            <pc:docMk/>
            <pc:sldMk cId="2529232874" sldId="292"/>
            <ac:cxnSpMk id="24" creationId="{F99AB45D-B963-4D21-8474-BC8D84484D24}"/>
          </ac:cxnSpMkLst>
        </pc:cxnChg>
        <pc:cxnChg chg="del">
          <ac:chgData name="linyd@gcu.edu.cn" userId="b8e7e040dcb4f74d" providerId="LiveId" clId="{46778ACD-A9A5-42E4-A6A0-D9A7673E5F79}" dt="2022-02-27T15:02:21.188" v="5240" actId="478"/>
          <ac:cxnSpMkLst>
            <pc:docMk/>
            <pc:sldMk cId="2529232874" sldId="292"/>
            <ac:cxnSpMk id="28" creationId="{862F931A-A822-42CC-8D59-76CA0D0561FD}"/>
          </ac:cxnSpMkLst>
        </pc:cxnChg>
        <pc:cxnChg chg="add mod">
          <ac:chgData name="linyd@gcu.edu.cn" userId="b8e7e040dcb4f74d" providerId="LiveId" clId="{46778ACD-A9A5-42E4-A6A0-D9A7673E5F79}" dt="2022-02-27T15:02:42.575" v="5243" actId="571"/>
          <ac:cxnSpMkLst>
            <pc:docMk/>
            <pc:sldMk cId="2529232874" sldId="292"/>
            <ac:cxnSpMk id="59" creationId="{2BAC5AF0-DF21-4129-9DC8-6ADF44199470}"/>
          </ac:cxnSpMkLst>
        </pc:cxnChg>
        <pc:cxnChg chg="add mod">
          <ac:chgData name="linyd@gcu.edu.cn" userId="b8e7e040dcb4f74d" providerId="LiveId" clId="{46778ACD-A9A5-42E4-A6A0-D9A7673E5F79}" dt="2022-02-27T15:09:41.453" v="5398" actId="14100"/>
          <ac:cxnSpMkLst>
            <pc:docMk/>
            <pc:sldMk cId="2529232874" sldId="292"/>
            <ac:cxnSpMk id="62" creationId="{128A6C4A-C6B6-47A0-A811-244C405A5DD3}"/>
          </ac:cxnSpMkLst>
        </pc:cxnChg>
        <pc:cxnChg chg="add mod">
          <ac:chgData name="linyd@gcu.edu.cn" userId="b8e7e040dcb4f74d" providerId="LiveId" clId="{46778ACD-A9A5-42E4-A6A0-D9A7673E5F79}" dt="2022-02-27T15:10:18.452" v="5405" actId="14100"/>
          <ac:cxnSpMkLst>
            <pc:docMk/>
            <pc:sldMk cId="2529232874" sldId="292"/>
            <ac:cxnSpMk id="65" creationId="{30327171-E541-4C82-976F-3D68F8C01881}"/>
          </ac:cxnSpMkLst>
        </pc:cxnChg>
        <pc:cxnChg chg="add mod">
          <ac:chgData name="linyd@gcu.edu.cn" userId="b8e7e040dcb4f74d" providerId="LiveId" clId="{46778ACD-A9A5-42E4-A6A0-D9A7673E5F79}" dt="2022-02-27T15:12:32.636" v="5415" actId="571"/>
          <ac:cxnSpMkLst>
            <pc:docMk/>
            <pc:sldMk cId="2529232874" sldId="292"/>
            <ac:cxnSpMk id="67" creationId="{E3A301A7-DE79-4322-8B27-73E2323E0E6B}"/>
          </ac:cxnSpMkLst>
        </pc:cxnChg>
        <pc:cxnChg chg="add mod">
          <ac:chgData name="linyd@gcu.edu.cn" userId="b8e7e040dcb4f74d" providerId="LiveId" clId="{46778ACD-A9A5-42E4-A6A0-D9A7673E5F79}" dt="2022-02-27T15:12:55.660" v="5417" actId="571"/>
          <ac:cxnSpMkLst>
            <pc:docMk/>
            <pc:sldMk cId="2529232874" sldId="292"/>
            <ac:cxnSpMk id="70" creationId="{C78BE5DA-39C2-405C-ABB1-E5AE27A9EBCF}"/>
          </ac:cxnSpMkLst>
        </pc:cxnChg>
        <pc:cxnChg chg="add mod">
          <ac:chgData name="linyd@gcu.edu.cn" userId="b8e7e040dcb4f74d" providerId="LiveId" clId="{46778ACD-A9A5-42E4-A6A0-D9A7673E5F79}" dt="2022-02-27T15:13:18.767" v="5420" actId="571"/>
          <ac:cxnSpMkLst>
            <pc:docMk/>
            <pc:sldMk cId="2529232874" sldId="292"/>
            <ac:cxnSpMk id="73" creationId="{4BCDB04F-68DF-4432-8854-81332B773986}"/>
          </ac:cxnSpMkLst>
        </pc:cxnChg>
        <pc:cxnChg chg="add mod">
          <ac:chgData name="linyd@gcu.edu.cn" userId="b8e7e040dcb4f74d" providerId="LiveId" clId="{46778ACD-A9A5-42E4-A6A0-D9A7673E5F79}" dt="2022-02-27T15:13:34.740" v="5430" actId="1037"/>
          <ac:cxnSpMkLst>
            <pc:docMk/>
            <pc:sldMk cId="2529232874" sldId="292"/>
            <ac:cxnSpMk id="74" creationId="{7A770B73-32D9-4491-A732-6E48AAAA8BA6}"/>
          </ac:cxnSpMkLst>
        </pc:cxnChg>
      </pc:sldChg>
      <pc:sldChg chg="addSp modSp mod modAnim">
        <pc:chgData name="linyd@gcu.edu.cn" userId="b8e7e040dcb4f74d" providerId="LiveId" clId="{46778ACD-A9A5-42E4-A6A0-D9A7673E5F79}" dt="2022-04-05T15:21:18.873" v="5534" actId="14100"/>
        <pc:sldMkLst>
          <pc:docMk/>
          <pc:sldMk cId="71035219" sldId="295"/>
        </pc:sldMkLst>
        <pc:spChg chg="add mod">
          <ac:chgData name="linyd@gcu.edu.cn" userId="b8e7e040dcb4f74d" providerId="LiveId" clId="{46778ACD-A9A5-42E4-A6A0-D9A7673E5F79}" dt="2022-04-05T15:21:18.873" v="5534" actId="14100"/>
          <ac:spMkLst>
            <pc:docMk/>
            <pc:sldMk cId="71035219" sldId="295"/>
            <ac:spMk id="6" creationId="{706BBEB7-E163-4DFA-8139-060D10828831}"/>
          </ac:spMkLst>
        </pc:spChg>
        <pc:picChg chg="add mod modCrop">
          <ac:chgData name="linyd@gcu.edu.cn" userId="b8e7e040dcb4f74d" providerId="LiveId" clId="{46778ACD-A9A5-42E4-A6A0-D9A7673E5F79}" dt="2022-04-05T15:20:32.867" v="5484" actId="1076"/>
          <ac:picMkLst>
            <pc:docMk/>
            <pc:sldMk cId="71035219" sldId="295"/>
            <ac:picMk id="5" creationId="{D6AE193D-E5FD-40A9-80A7-385E6956C567}"/>
          </ac:picMkLst>
        </pc:picChg>
      </pc:sldChg>
      <pc:sldChg chg="modSp new mod">
        <pc:chgData name="linyd@gcu.edu.cn" userId="b8e7e040dcb4f74d" providerId="LiveId" clId="{46778ACD-A9A5-42E4-A6A0-D9A7673E5F79}" dt="2022-04-05T15:45:53.616" v="5845" actId="20577"/>
        <pc:sldMkLst>
          <pc:docMk/>
          <pc:sldMk cId="419803779" sldId="296"/>
        </pc:sldMkLst>
        <pc:spChg chg="mod">
          <ac:chgData name="linyd@gcu.edu.cn" userId="b8e7e040dcb4f74d" providerId="LiveId" clId="{46778ACD-A9A5-42E4-A6A0-D9A7673E5F79}" dt="2022-04-05T15:21:58.215" v="5536"/>
          <ac:spMkLst>
            <pc:docMk/>
            <pc:sldMk cId="419803779" sldId="296"/>
            <ac:spMk id="2" creationId="{678AFA3F-ABF5-4CDB-A718-2619C5B3DEB2}"/>
          </ac:spMkLst>
        </pc:spChg>
        <pc:spChg chg="mod">
          <ac:chgData name="linyd@gcu.edu.cn" userId="b8e7e040dcb4f74d" providerId="LiveId" clId="{46778ACD-A9A5-42E4-A6A0-D9A7673E5F79}" dt="2022-04-05T15:45:53.616" v="5845" actId="20577"/>
          <ac:spMkLst>
            <pc:docMk/>
            <pc:sldMk cId="419803779" sldId="296"/>
            <ac:spMk id="3" creationId="{FCE4D742-309C-4C1F-9A00-E9E93B071B2A}"/>
          </ac:spMkLst>
        </pc:spChg>
      </pc:sldChg>
      <pc:sldChg chg="addSp delSp modSp new mod">
        <pc:chgData name="linyd@gcu.edu.cn" userId="b8e7e040dcb4f74d" providerId="LiveId" clId="{46778ACD-A9A5-42E4-A6A0-D9A7673E5F79}" dt="2022-04-05T15:53:40.104" v="6207" actId="571"/>
        <pc:sldMkLst>
          <pc:docMk/>
          <pc:sldMk cId="39473214" sldId="297"/>
        </pc:sldMkLst>
        <pc:spChg chg="del">
          <ac:chgData name="linyd@gcu.edu.cn" userId="b8e7e040dcb4f74d" providerId="LiveId" clId="{46778ACD-A9A5-42E4-A6A0-D9A7673E5F79}" dt="2022-04-05T15:46:03.905" v="5847" actId="478"/>
          <ac:spMkLst>
            <pc:docMk/>
            <pc:sldMk cId="39473214" sldId="297"/>
            <ac:spMk id="2" creationId="{7B8F41FD-0EB1-4E12-A160-4D72E4DB45C0}"/>
          </ac:spMkLst>
        </pc:spChg>
        <pc:spChg chg="del">
          <ac:chgData name="linyd@gcu.edu.cn" userId="b8e7e040dcb4f74d" providerId="LiveId" clId="{46778ACD-A9A5-42E4-A6A0-D9A7673E5F79}" dt="2022-04-05T15:46:03.905" v="5847" actId="478"/>
          <ac:spMkLst>
            <pc:docMk/>
            <pc:sldMk cId="39473214" sldId="297"/>
            <ac:spMk id="3" creationId="{E41A5E2F-9B2F-4D49-848A-4CFCA9E9571D}"/>
          </ac:spMkLst>
        </pc:spChg>
        <pc:spChg chg="add mod">
          <ac:chgData name="linyd@gcu.edu.cn" userId="b8e7e040dcb4f74d" providerId="LiveId" clId="{46778ACD-A9A5-42E4-A6A0-D9A7673E5F79}" dt="2022-04-05T15:52:56.973" v="6203" actId="1582"/>
          <ac:spMkLst>
            <pc:docMk/>
            <pc:sldMk cId="39473214" sldId="297"/>
            <ac:spMk id="5" creationId="{ED023B45-1BC3-4CC2-A9DD-88960E433CB7}"/>
          </ac:spMkLst>
        </pc:spChg>
        <pc:spChg chg="add mod">
          <ac:chgData name="linyd@gcu.edu.cn" userId="b8e7e040dcb4f74d" providerId="LiveId" clId="{46778ACD-A9A5-42E4-A6A0-D9A7673E5F79}" dt="2022-04-05T15:53:19.258" v="6204" actId="571"/>
          <ac:spMkLst>
            <pc:docMk/>
            <pc:sldMk cId="39473214" sldId="297"/>
            <ac:spMk id="6" creationId="{1D53836A-C992-4AB7-BA0B-3E7614E7377A}"/>
          </ac:spMkLst>
        </pc:spChg>
        <pc:spChg chg="add mod">
          <ac:chgData name="linyd@gcu.edu.cn" userId="b8e7e040dcb4f74d" providerId="LiveId" clId="{46778ACD-A9A5-42E4-A6A0-D9A7673E5F79}" dt="2022-04-05T15:53:27.400" v="6205" actId="571"/>
          <ac:spMkLst>
            <pc:docMk/>
            <pc:sldMk cId="39473214" sldId="297"/>
            <ac:spMk id="7" creationId="{66885048-9F52-4B7E-8F4A-38D7F37FD5D3}"/>
          </ac:spMkLst>
        </pc:spChg>
        <pc:spChg chg="add mod">
          <ac:chgData name="linyd@gcu.edu.cn" userId="b8e7e040dcb4f74d" providerId="LiveId" clId="{46778ACD-A9A5-42E4-A6A0-D9A7673E5F79}" dt="2022-04-05T15:53:34.952" v="6206" actId="571"/>
          <ac:spMkLst>
            <pc:docMk/>
            <pc:sldMk cId="39473214" sldId="297"/>
            <ac:spMk id="8" creationId="{6B30EB8B-0937-4102-B8C6-F16387F4CD11}"/>
          </ac:spMkLst>
        </pc:spChg>
        <pc:spChg chg="add mod">
          <ac:chgData name="linyd@gcu.edu.cn" userId="b8e7e040dcb4f74d" providerId="LiveId" clId="{46778ACD-A9A5-42E4-A6A0-D9A7673E5F79}" dt="2022-04-05T15:53:40.104" v="6207" actId="571"/>
          <ac:spMkLst>
            <pc:docMk/>
            <pc:sldMk cId="39473214" sldId="297"/>
            <ac:spMk id="9" creationId="{701F4DA0-B864-4816-9882-0F6D293C4852}"/>
          </ac:spMkLst>
        </pc:spChg>
        <pc:graphicFrameChg chg="add mod modGraphic">
          <ac:chgData name="linyd@gcu.edu.cn" userId="b8e7e040dcb4f74d" providerId="LiveId" clId="{46778ACD-A9A5-42E4-A6A0-D9A7673E5F79}" dt="2022-04-05T15:52:29.531" v="6199" actId="404"/>
          <ac:graphicFrameMkLst>
            <pc:docMk/>
            <pc:sldMk cId="39473214" sldId="297"/>
            <ac:graphicFrameMk id="4" creationId="{2F0D63CF-AF0F-4BEB-A43E-4A14D4666583}"/>
          </ac:graphicFrameMkLst>
        </pc:graphicFrameChg>
      </pc:sldChg>
      <pc:sldChg chg="modSp add mod">
        <pc:chgData name="linyd@gcu.edu.cn" userId="b8e7e040dcb4f74d" providerId="LiveId" clId="{46778ACD-A9A5-42E4-A6A0-D9A7673E5F79}" dt="2022-04-05T15:55:54.403" v="6318" actId="20577"/>
        <pc:sldMkLst>
          <pc:docMk/>
          <pc:sldMk cId="3159979344" sldId="298"/>
        </pc:sldMkLst>
        <pc:spChg chg="mod">
          <ac:chgData name="linyd@gcu.edu.cn" userId="b8e7e040dcb4f74d" providerId="LiveId" clId="{46778ACD-A9A5-42E4-A6A0-D9A7673E5F79}" dt="2022-04-05T15:55:54.403" v="6318" actId="20577"/>
          <ac:spMkLst>
            <pc:docMk/>
            <pc:sldMk cId="3159979344" sldId="298"/>
            <ac:spMk id="3" creationId="{FCE4D742-309C-4C1F-9A00-E9E93B071B2A}"/>
          </ac:spMkLst>
        </pc:spChg>
      </pc:sldChg>
      <pc:sldChg chg="addSp modSp add mod">
        <pc:chgData name="linyd@gcu.edu.cn" userId="b8e7e040dcb4f74d" providerId="LiveId" clId="{46778ACD-A9A5-42E4-A6A0-D9A7673E5F79}" dt="2022-04-05T16:05:10.296" v="6540" actId="20577"/>
        <pc:sldMkLst>
          <pc:docMk/>
          <pc:sldMk cId="2901561360" sldId="299"/>
        </pc:sldMkLst>
        <pc:spChg chg="mod">
          <ac:chgData name="linyd@gcu.edu.cn" userId="b8e7e040dcb4f74d" providerId="LiveId" clId="{46778ACD-A9A5-42E4-A6A0-D9A7673E5F79}" dt="2022-04-05T15:59:31.122" v="6481" actId="20577"/>
          <ac:spMkLst>
            <pc:docMk/>
            <pc:sldMk cId="2901561360" sldId="299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05:10.296" v="6540" actId="20577"/>
          <ac:spMkLst>
            <pc:docMk/>
            <pc:sldMk cId="2901561360" sldId="299"/>
            <ac:spMk id="6" creationId="{9A09B788-7788-4D70-AB06-E145F20A2598}"/>
          </ac:spMkLst>
        </pc:spChg>
        <pc:picChg chg="add mod">
          <ac:chgData name="linyd@gcu.edu.cn" userId="b8e7e040dcb4f74d" providerId="LiveId" clId="{46778ACD-A9A5-42E4-A6A0-D9A7673E5F79}" dt="2022-04-05T15:59:40.007" v="6485" actId="1076"/>
          <ac:picMkLst>
            <pc:docMk/>
            <pc:sldMk cId="2901561360" sldId="299"/>
            <ac:picMk id="5" creationId="{C3778171-E4A0-4C9F-9C60-169B0131E213}"/>
          </ac:picMkLst>
        </pc:picChg>
      </pc:sldChg>
      <pc:sldChg chg="addSp delSp modSp add mod">
        <pc:chgData name="linyd@gcu.edu.cn" userId="b8e7e040dcb4f74d" providerId="LiveId" clId="{46778ACD-A9A5-42E4-A6A0-D9A7673E5F79}" dt="2022-04-05T16:07:54.590" v="6575" actId="1076"/>
        <pc:sldMkLst>
          <pc:docMk/>
          <pc:sldMk cId="3495496461" sldId="300"/>
        </pc:sldMkLst>
        <pc:spChg chg="mod">
          <ac:chgData name="linyd@gcu.edu.cn" userId="b8e7e040dcb4f74d" providerId="LiveId" clId="{46778ACD-A9A5-42E4-A6A0-D9A7673E5F79}" dt="2022-04-05T16:07:16.635" v="6566" actId="113"/>
          <ac:spMkLst>
            <pc:docMk/>
            <pc:sldMk cId="3495496461" sldId="300"/>
            <ac:spMk id="3" creationId="{FCE4D742-309C-4C1F-9A00-E9E93B071B2A}"/>
          </ac:spMkLst>
        </pc:spChg>
        <pc:spChg chg="del mod">
          <ac:chgData name="linyd@gcu.edu.cn" userId="b8e7e040dcb4f74d" providerId="LiveId" clId="{46778ACD-A9A5-42E4-A6A0-D9A7673E5F79}" dt="2022-04-05T16:07:01.352" v="6546" actId="478"/>
          <ac:spMkLst>
            <pc:docMk/>
            <pc:sldMk cId="3495496461" sldId="300"/>
            <ac:spMk id="6" creationId="{9A09B788-7788-4D70-AB06-E145F20A2598}"/>
          </ac:spMkLst>
        </pc:spChg>
        <pc:picChg chg="del">
          <ac:chgData name="linyd@gcu.edu.cn" userId="b8e7e040dcb4f74d" providerId="LiveId" clId="{46778ACD-A9A5-42E4-A6A0-D9A7673E5F79}" dt="2022-04-05T16:07:18.309" v="6567" actId="478"/>
          <ac:picMkLst>
            <pc:docMk/>
            <pc:sldMk cId="3495496461" sldId="300"/>
            <ac:picMk id="5" creationId="{C3778171-E4A0-4C9F-9C60-169B0131E213}"/>
          </ac:picMkLst>
        </pc:picChg>
        <pc:picChg chg="add mod">
          <ac:chgData name="linyd@gcu.edu.cn" userId="b8e7e040dcb4f74d" providerId="LiveId" clId="{46778ACD-A9A5-42E4-A6A0-D9A7673E5F79}" dt="2022-04-05T16:07:33.309" v="6571" actId="1076"/>
          <ac:picMkLst>
            <pc:docMk/>
            <pc:sldMk cId="3495496461" sldId="300"/>
            <ac:picMk id="7" creationId="{3D162C7F-1F0A-4D14-9679-102D24743DC4}"/>
          </ac:picMkLst>
        </pc:picChg>
        <pc:picChg chg="add mod">
          <ac:chgData name="linyd@gcu.edu.cn" userId="b8e7e040dcb4f74d" providerId="LiveId" clId="{46778ACD-A9A5-42E4-A6A0-D9A7673E5F79}" dt="2022-04-05T16:07:54.590" v="6575" actId="1076"/>
          <ac:picMkLst>
            <pc:docMk/>
            <pc:sldMk cId="3495496461" sldId="300"/>
            <ac:picMk id="9" creationId="{41F5D18E-25CE-4E3F-810E-D235C4352565}"/>
          </ac:picMkLst>
        </pc:picChg>
      </pc:sldChg>
      <pc:sldChg chg="addSp delSp modSp add mod modAnim">
        <pc:chgData name="linyd@gcu.edu.cn" userId="b8e7e040dcb4f74d" providerId="LiveId" clId="{46778ACD-A9A5-42E4-A6A0-D9A7673E5F79}" dt="2022-04-05T16:18:50.992" v="6869" actId="20577"/>
        <pc:sldMkLst>
          <pc:docMk/>
          <pc:sldMk cId="2807325279" sldId="301"/>
        </pc:sldMkLst>
        <pc:spChg chg="mod">
          <ac:chgData name="linyd@gcu.edu.cn" userId="b8e7e040dcb4f74d" providerId="LiveId" clId="{46778ACD-A9A5-42E4-A6A0-D9A7673E5F79}" dt="2022-04-05T16:17:47.054" v="6829" actId="207"/>
          <ac:spMkLst>
            <pc:docMk/>
            <pc:sldMk cId="2807325279" sldId="301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17:06.549" v="6805" actId="478"/>
          <ac:spMkLst>
            <pc:docMk/>
            <pc:sldMk cId="2807325279" sldId="301"/>
            <ac:spMk id="6" creationId="{9A09B788-7788-4D70-AB06-E145F20A2598}"/>
          </ac:spMkLst>
        </pc:spChg>
        <pc:spChg chg="add mod">
          <ac:chgData name="linyd@gcu.edu.cn" userId="b8e7e040dcb4f74d" providerId="LiveId" clId="{46778ACD-A9A5-42E4-A6A0-D9A7673E5F79}" dt="2022-04-05T16:18:02.772" v="6833" actId="1582"/>
          <ac:spMkLst>
            <pc:docMk/>
            <pc:sldMk cId="2807325279" sldId="301"/>
            <ac:spMk id="8" creationId="{B4064EED-5C39-4FE8-8392-7B3D1A9BBB48}"/>
          </ac:spMkLst>
        </pc:spChg>
        <pc:spChg chg="add mod">
          <ac:chgData name="linyd@gcu.edu.cn" userId="b8e7e040dcb4f74d" providerId="LiveId" clId="{46778ACD-A9A5-42E4-A6A0-D9A7673E5F79}" dt="2022-04-05T16:18:50.992" v="6869" actId="20577"/>
          <ac:spMkLst>
            <pc:docMk/>
            <pc:sldMk cId="2807325279" sldId="301"/>
            <ac:spMk id="9" creationId="{315061D0-9A99-49C2-8E06-010096856560}"/>
          </ac:spMkLst>
        </pc:spChg>
        <pc:picChg chg="del">
          <ac:chgData name="linyd@gcu.edu.cn" userId="b8e7e040dcb4f74d" providerId="LiveId" clId="{46778ACD-A9A5-42E4-A6A0-D9A7673E5F79}" dt="2022-04-05T16:16:39.026" v="6792" actId="478"/>
          <ac:picMkLst>
            <pc:docMk/>
            <pc:sldMk cId="2807325279" sldId="301"/>
            <ac:picMk id="5" creationId="{C3778171-E4A0-4C9F-9C60-169B0131E213}"/>
          </ac:picMkLst>
        </pc:picChg>
        <pc:picChg chg="add mod">
          <ac:chgData name="linyd@gcu.edu.cn" userId="b8e7e040dcb4f74d" providerId="LiveId" clId="{46778ACD-A9A5-42E4-A6A0-D9A7673E5F79}" dt="2022-04-05T16:17:03.884" v="6804" actId="1035"/>
          <ac:picMkLst>
            <pc:docMk/>
            <pc:sldMk cId="2807325279" sldId="301"/>
            <ac:picMk id="7" creationId="{4DD29693-DCE6-476D-A7B7-DE14AAA86D39}"/>
          </ac:picMkLst>
        </pc:picChg>
      </pc:sldChg>
      <pc:sldChg chg="addSp delSp modSp add mod delAnim modAnim">
        <pc:chgData name="linyd@gcu.edu.cn" userId="b8e7e040dcb4f74d" providerId="LiveId" clId="{46778ACD-A9A5-42E4-A6A0-D9A7673E5F79}" dt="2022-04-05T16:23:15.355" v="7005" actId="6549"/>
        <pc:sldMkLst>
          <pc:docMk/>
          <pc:sldMk cId="3673431348" sldId="302"/>
        </pc:sldMkLst>
        <pc:spChg chg="mod">
          <ac:chgData name="linyd@gcu.edu.cn" userId="b8e7e040dcb4f74d" providerId="LiveId" clId="{46778ACD-A9A5-42E4-A6A0-D9A7673E5F79}" dt="2022-04-05T16:23:15.355" v="7005" actId="6549"/>
          <ac:spMkLst>
            <pc:docMk/>
            <pc:sldMk cId="3673431348" sldId="302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22:00.413" v="6934" actId="1076"/>
          <ac:spMkLst>
            <pc:docMk/>
            <pc:sldMk cId="3673431348" sldId="302"/>
            <ac:spMk id="6" creationId="{678B293A-88CB-4441-9624-EFB6CD6B844C}"/>
          </ac:spMkLst>
        </pc:spChg>
        <pc:spChg chg="del">
          <ac:chgData name="linyd@gcu.edu.cn" userId="b8e7e040dcb4f74d" providerId="LiveId" clId="{46778ACD-A9A5-42E4-A6A0-D9A7673E5F79}" dt="2022-04-05T16:20:32.683" v="6873" actId="478"/>
          <ac:spMkLst>
            <pc:docMk/>
            <pc:sldMk cId="3673431348" sldId="302"/>
            <ac:spMk id="8" creationId="{B4064EED-5C39-4FE8-8392-7B3D1A9BBB48}"/>
          </ac:spMkLst>
        </pc:spChg>
        <pc:spChg chg="del">
          <ac:chgData name="linyd@gcu.edu.cn" userId="b8e7e040dcb4f74d" providerId="LiveId" clId="{46778ACD-A9A5-42E4-A6A0-D9A7673E5F79}" dt="2022-04-05T16:20:29.819" v="6871" actId="478"/>
          <ac:spMkLst>
            <pc:docMk/>
            <pc:sldMk cId="3673431348" sldId="302"/>
            <ac:spMk id="9" creationId="{315061D0-9A99-49C2-8E06-010096856560}"/>
          </ac:spMkLst>
        </pc:spChg>
        <pc:spChg chg="add mod">
          <ac:chgData name="linyd@gcu.edu.cn" userId="b8e7e040dcb4f74d" providerId="LiveId" clId="{46778ACD-A9A5-42E4-A6A0-D9A7673E5F79}" dt="2022-04-05T16:22:49.172" v="7002" actId="1076"/>
          <ac:spMkLst>
            <pc:docMk/>
            <pc:sldMk cId="3673431348" sldId="302"/>
            <ac:spMk id="10" creationId="{4C8C9834-1831-40C1-9919-932E44B5DC21}"/>
          </ac:spMkLst>
        </pc:spChg>
        <pc:picChg chg="add mod">
          <ac:chgData name="linyd@gcu.edu.cn" userId="b8e7e040dcb4f74d" providerId="LiveId" clId="{46778ACD-A9A5-42E4-A6A0-D9A7673E5F79}" dt="2022-04-05T16:21:21.716" v="6904" actId="1076"/>
          <ac:picMkLst>
            <pc:docMk/>
            <pc:sldMk cId="3673431348" sldId="302"/>
            <ac:picMk id="5" creationId="{B4434D9F-F14A-4449-A862-A5D56B6E9855}"/>
          </ac:picMkLst>
        </pc:picChg>
        <pc:picChg chg="del">
          <ac:chgData name="linyd@gcu.edu.cn" userId="b8e7e040dcb4f74d" providerId="LiveId" clId="{46778ACD-A9A5-42E4-A6A0-D9A7673E5F79}" dt="2022-04-05T16:20:31.010" v="6872" actId="478"/>
          <ac:picMkLst>
            <pc:docMk/>
            <pc:sldMk cId="3673431348" sldId="302"/>
            <ac:picMk id="7" creationId="{4DD29693-DCE6-476D-A7B7-DE14AAA86D39}"/>
          </ac:picMkLst>
        </pc:picChg>
      </pc:sldChg>
      <pc:sldChg chg="addSp delSp modSp add mod delAnim modAnim">
        <pc:chgData name="linyd@gcu.edu.cn" userId="b8e7e040dcb4f74d" providerId="LiveId" clId="{46778ACD-A9A5-42E4-A6A0-D9A7673E5F79}" dt="2022-04-05T16:24:16.668" v="7053" actId="1076"/>
        <pc:sldMkLst>
          <pc:docMk/>
          <pc:sldMk cId="1948204021" sldId="303"/>
        </pc:sldMkLst>
        <pc:spChg chg="mod">
          <ac:chgData name="linyd@gcu.edu.cn" userId="b8e7e040dcb4f74d" providerId="LiveId" clId="{46778ACD-A9A5-42E4-A6A0-D9A7673E5F79}" dt="2022-04-05T16:23:24.139" v="7008" actId="20577"/>
          <ac:spMkLst>
            <pc:docMk/>
            <pc:sldMk cId="1948204021" sldId="303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23:27.277" v="7009" actId="478"/>
          <ac:spMkLst>
            <pc:docMk/>
            <pc:sldMk cId="1948204021" sldId="303"/>
            <ac:spMk id="6" creationId="{678B293A-88CB-4441-9624-EFB6CD6B844C}"/>
          </ac:spMkLst>
        </pc:spChg>
        <pc:spChg chg="add mod">
          <ac:chgData name="linyd@gcu.edu.cn" userId="b8e7e040dcb4f74d" providerId="LiveId" clId="{46778ACD-A9A5-42E4-A6A0-D9A7673E5F79}" dt="2022-04-05T16:24:16.668" v="7053" actId="1076"/>
          <ac:spMkLst>
            <pc:docMk/>
            <pc:sldMk cId="1948204021" sldId="303"/>
            <ac:spMk id="9" creationId="{C0DE58E0-3B29-4598-997D-C5E42686B3F7}"/>
          </ac:spMkLst>
        </pc:spChg>
        <pc:spChg chg="del">
          <ac:chgData name="linyd@gcu.edu.cn" userId="b8e7e040dcb4f74d" providerId="LiveId" clId="{46778ACD-A9A5-42E4-A6A0-D9A7673E5F79}" dt="2022-04-05T16:23:28.570" v="7010" actId="478"/>
          <ac:spMkLst>
            <pc:docMk/>
            <pc:sldMk cId="1948204021" sldId="303"/>
            <ac:spMk id="10" creationId="{4C8C9834-1831-40C1-9919-932E44B5DC21}"/>
          </ac:spMkLst>
        </pc:spChg>
        <pc:picChg chg="del">
          <ac:chgData name="linyd@gcu.edu.cn" userId="b8e7e040dcb4f74d" providerId="LiveId" clId="{46778ACD-A9A5-42E4-A6A0-D9A7673E5F79}" dt="2022-04-05T16:23:50.529" v="7011" actId="478"/>
          <ac:picMkLst>
            <pc:docMk/>
            <pc:sldMk cId="1948204021" sldId="303"/>
            <ac:picMk id="5" creationId="{B4434D9F-F14A-4449-A862-A5D56B6E9855}"/>
          </ac:picMkLst>
        </pc:picChg>
        <pc:picChg chg="add mod">
          <ac:chgData name="linyd@gcu.edu.cn" userId="b8e7e040dcb4f74d" providerId="LiveId" clId="{46778ACD-A9A5-42E4-A6A0-D9A7673E5F79}" dt="2022-04-05T16:23:56.500" v="7015" actId="1076"/>
          <ac:picMkLst>
            <pc:docMk/>
            <pc:sldMk cId="1948204021" sldId="303"/>
            <ac:picMk id="7" creationId="{0126A542-2625-424D-869B-209F5BCF81D5}"/>
          </ac:picMkLst>
        </pc:picChg>
      </pc:sldChg>
      <pc:sldChg chg="add del">
        <pc:chgData name="linyd@gcu.edu.cn" userId="b8e7e040dcb4f74d" providerId="LiveId" clId="{46778ACD-A9A5-42E4-A6A0-D9A7673E5F79}" dt="2022-04-05T16:23:19.037" v="7006" actId="47"/>
        <pc:sldMkLst>
          <pc:docMk/>
          <pc:sldMk cId="3225557375" sldId="303"/>
        </pc:sldMkLst>
      </pc:sldChg>
      <pc:sldChg chg="addSp delSp modSp add mod delAnim">
        <pc:chgData name="linyd@gcu.edu.cn" userId="b8e7e040dcb4f74d" providerId="LiveId" clId="{46778ACD-A9A5-42E4-A6A0-D9A7673E5F79}" dt="2022-04-05T16:54:49.961" v="7323" actId="20577"/>
        <pc:sldMkLst>
          <pc:docMk/>
          <pc:sldMk cId="1373427058" sldId="304"/>
        </pc:sldMkLst>
        <pc:spChg chg="mod">
          <ac:chgData name="linyd@gcu.edu.cn" userId="b8e7e040dcb4f74d" providerId="LiveId" clId="{46778ACD-A9A5-42E4-A6A0-D9A7673E5F79}" dt="2022-04-05T16:30:37.932" v="7176" actId="1076"/>
          <ac:spMkLst>
            <pc:docMk/>
            <pc:sldMk cId="1373427058" sldId="304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6" creationId="{B7A4FB21-2F64-461C-BC13-0EBB1C38B8A1}"/>
          </ac:spMkLst>
        </pc:spChg>
        <pc:spChg chg="add mod">
          <ac:chgData name="linyd@gcu.edu.cn" userId="b8e7e040dcb4f74d" providerId="LiveId" clId="{46778ACD-A9A5-42E4-A6A0-D9A7673E5F79}" dt="2022-04-05T16:47:08.482" v="7203" actId="1076"/>
          <ac:spMkLst>
            <pc:docMk/>
            <pc:sldMk cId="1373427058" sldId="304"/>
            <ac:spMk id="8" creationId="{D9B2B843-699B-4777-9D26-A7FF24388048}"/>
          </ac:spMkLst>
        </pc:spChg>
        <pc:spChg chg="del">
          <ac:chgData name="linyd@gcu.edu.cn" userId="b8e7e040dcb4f74d" providerId="LiveId" clId="{46778ACD-A9A5-42E4-A6A0-D9A7673E5F79}" dt="2022-04-05T16:24:22.469" v="7055" actId="478"/>
          <ac:spMkLst>
            <pc:docMk/>
            <pc:sldMk cId="1373427058" sldId="304"/>
            <ac:spMk id="9" creationId="{C0DE58E0-3B29-4598-997D-C5E42686B3F7}"/>
          </ac:spMkLst>
        </pc:spChg>
        <pc:spChg chg="add del mod">
          <ac:chgData name="linyd@gcu.edu.cn" userId="b8e7e040dcb4f74d" providerId="LiveId" clId="{46778ACD-A9A5-42E4-A6A0-D9A7673E5F79}" dt="2022-04-05T16:30:39.844" v="7177" actId="478"/>
          <ac:spMkLst>
            <pc:docMk/>
            <pc:sldMk cId="1373427058" sldId="304"/>
            <ac:spMk id="10" creationId="{D074BFAE-9428-489F-8C1C-361A3E3E9AC3}"/>
          </ac:spMkLst>
        </pc:spChg>
        <pc:spChg chg="add del mod">
          <ac:chgData name="linyd@gcu.edu.cn" userId="b8e7e040dcb4f74d" providerId="LiveId" clId="{46778ACD-A9A5-42E4-A6A0-D9A7673E5F79}" dt="2022-04-05T16:53:55.311" v="7290" actId="478"/>
          <ac:spMkLst>
            <pc:docMk/>
            <pc:sldMk cId="1373427058" sldId="304"/>
            <ac:spMk id="11" creationId="{24E7CDCD-868C-447F-9F74-933AA108A2C3}"/>
          </ac:spMkLst>
        </pc:spChg>
        <pc:spChg chg="add mod">
          <ac:chgData name="linyd@gcu.edu.cn" userId="b8e7e040dcb4f74d" providerId="LiveId" clId="{46778ACD-A9A5-42E4-A6A0-D9A7673E5F79}" dt="2022-04-05T16:48:12.065" v="7263" actId="1582"/>
          <ac:spMkLst>
            <pc:docMk/>
            <pc:sldMk cId="1373427058" sldId="304"/>
            <ac:spMk id="12" creationId="{61B305C2-22DA-491D-BCA4-539D4C1077DA}"/>
          </ac:spMkLst>
        </pc:spChg>
        <pc:spChg chg="add mod">
          <ac:chgData name="linyd@gcu.edu.cn" userId="b8e7e040dcb4f74d" providerId="LiveId" clId="{46778ACD-A9A5-42E4-A6A0-D9A7673E5F79}" dt="2022-04-05T16:48:21.281" v="7265" actId="1582"/>
          <ac:spMkLst>
            <pc:docMk/>
            <pc:sldMk cId="1373427058" sldId="304"/>
            <ac:spMk id="13" creationId="{0F6398FE-414D-4C7A-B245-BA57AAF7C358}"/>
          </ac:spMkLst>
        </pc:spChg>
        <pc:spChg chg="add mod">
          <ac:chgData name="linyd@gcu.edu.cn" userId="b8e7e040dcb4f74d" providerId="LiveId" clId="{46778ACD-A9A5-42E4-A6A0-D9A7673E5F79}" dt="2022-04-05T16:48:30.026" v="7267" actId="1582"/>
          <ac:spMkLst>
            <pc:docMk/>
            <pc:sldMk cId="1373427058" sldId="304"/>
            <ac:spMk id="14" creationId="{BE018BFC-9136-4139-86C0-1419A56A7498}"/>
          </ac:spMkLst>
        </pc:spChg>
        <pc:spChg chg="add del mod">
          <ac:chgData name="linyd@gcu.edu.cn" userId="b8e7e040dcb4f74d" providerId="LiveId" clId="{46778ACD-A9A5-42E4-A6A0-D9A7673E5F79}" dt="2022-04-05T16:50:22.285" v="7279" actId="478"/>
          <ac:spMkLst>
            <pc:docMk/>
            <pc:sldMk cId="1373427058" sldId="304"/>
            <ac:spMk id="16" creationId="{3E0740F6-721C-4868-9412-FDE8532CCE64}"/>
          </ac:spMkLst>
        </pc:spChg>
        <pc:spChg chg="add mod">
          <ac:chgData name="linyd@gcu.edu.cn" userId="b8e7e040dcb4f74d" providerId="LiveId" clId="{46778ACD-A9A5-42E4-A6A0-D9A7673E5F79}" dt="2022-04-05T16:47:14.370" v="7206" actId="20577"/>
          <ac:spMkLst>
            <pc:docMk/>
            <pc:sldMk cId="1373427058" sldId="304"/>
            <ac:spMk id="17" creationId="{9DBF95CC-29F8-41D8-B131-E2FB7511EE0C}"/>
          </ac:spMkLst>
        </pc:spChg>
        <pc:spChg chg="add mod">
          <ac:chgData name="linyd@gcu.edu.cn" userId="b8e7e040dcb4f74d" providerId="LiveId" clId="{46778ACD-A9A5-42E4-A6A0-D9A7673E5F79}" dt="2022-04-05T16:47:25.655" v="7209" actId="20577"/>
          <ac:spMkLst>
            <pc:docMk/>
            <pc:sldMk cId="1373427058" sldId="304"/>
            <ac:spMk id="18" creationId="{8C5BB535-07EA-408A-B3F8-DD6B2BD57D61}"/>
          </ac:spMkLst>
        </pc:spChg>
        <pc:spChg chg="add mod">
          <ac:chgData name="linyd@gcu.edu.cn" userId="b8e7e040dcb4f74d" providerId="LiveId" clId="{46778ACD-A9A5-42E4-A6A0-D9A7673E5F79}" dt="2022-04-05T16:47:58.306" v="7261" actId="14100"/>
          <ac:spMkLst>
            <pc:docMk/>
            <pc:sldMk cId="1373427058" sldId="304"/>
            <ac:spMk id="19" creationId="{1684F183-A548-4789-B183-BF323D335570}"/>
          </ac:spMkLst>
        </pc:spChg>
        <pc:spChg chg="add mod">
          <ac:chgData name="linyd@gcu.edu.cn" userId="b8e7e040dcb4f74d" providerId="LiveId" clId="{46778ACD-A9A5-42E4-A6A0-D9A7673E5F79}" dt="2022-04-05T16:49:25.043" v="7269" actId="208"/>
          <ac:spMkLst>
            <pc:docMk/>
            <pc:sldMk cId="1373427058" sldId="304"/>
            <ac:spMk id="20" creationId="{32919AE3-9386-47CE-850A-FAFFAB435829}"/>
          </ac:spMkLst>
        </pc:spChg>
        <pc:spChg chg="add mod">
          <ac:chgData name="linyd@gcu.edu.cn" userId="b8e7e040dcb4f74d" providerId="LiveId" clId="{46778ACD-A9A5-42E4-A6A0-D9A7673E5F79}" dt="2022-04-05T16:49:36.650" v="7275" actId="1076"/>
          <ac:spMkLst>
            <pc:docMk/>
            <pc:sldMk cId="1373427058" sldId="304"/>
            <ac:spMk id="21" creationId="{9FCB985F-077F-4BE4-9B98-51083558FF9D}"/>
          </ac:spMkLst>
        </pc:spChg>
        <pc:spChg chg="add mod">
          <ac:chgData name="linyd@gcu.edu.cn" userId="b8e7e040dcb4f74d" providerId="LiveId" clId="{46778ACD-A9A5-42E4-A6A0-D9A7673E5F79}" dt="2022-04-05T16:50:32.291" v="7280" actId="14100"/>
          <ac:spMkLst>
            <pc:docMk/>
            <pc:sldMk cId="1373427058" sldId="304"/>
            <ac:spMk id="23" creationId="{6B56F658-484F-42E0-8D98-A6D33A544C28}"/>
          </ac:spMkLst>
        </pc:spChg>
        <pc:spChg chg="add mod">
          <ac:chgData name="linyd@gcu.edu.cn" userId="b8e7e040dcb4f74d" providerId="LiveId" clId="{46778ACD-A9A5-42E4-A6A0-D9A7673E5F79}" dt="2022-04-05T16:50:46.098" v="7287" actId="20577"/>
          <ac:spMkLst>
            <pc:docMk/>
            <pc:sldMk cId="1373427058" sldId="304"/>
            <ac:spMk id="24" creationId="{CD301453-F12F-4E77-881F-04303584873A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25" creationId="{48BB1A53-77D4-42A6-AF57-99E6A8521A45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26" creationId="{9145E0A7-2806-4498-A8CE-6827F7C4ADC3}"/>
          </ac:spMkLst>
        </pc:spChg>
        <pc:spChg chg="add mod">
          <ac:chgData name="linyd@gcu.edu.cn" userId="b8e7e040dcb4f74d" providerId="LiveId" clId="{46778ACD-A9A5-42E4-A6A0-D9A7673E5F79}" dt="2022-04-05T16:54:49.961" v="7323" actId="20577"/>
          <ac:spMkLst>
            <pc:docMk/>
            <pc:sldMk cId="1373427058" sldId="304"/>
            <ac:spMk id="27" creationId="{7027D994-4C92-46E6-822B-4098DA2D130C}"/>
          </ac:spMkLst>
        </pc:spChg>
        <pc:picChg chg="add mod modCrop">
          <ac:chgData name="linyd@gcu.edu.cn" userId="b8e7e040dcb4f74d" providerId="LiveId" clId="{46778ACD-A9A5-42E4-A6A0-D9A7673E5F79}" dt="2022-04-05T16:30:31.157" v="7174" actId="1076"/>
          <ac:picMkLst>
            <pc:docMk/>
            <pc:sldMk cId="1373427058" sldId="304"/>
            <ac:picMk id="5" creationId="{2AD15B4D-7C30-4D54-ACBD-80B0C20BD6E0}"/>
          </ac:picMkLst>
        </pc:picChg>
        <pc:picChg chg="del">
          <ac:chgData name="linyd@gcu.edu.cn" userId="b8e7e040dcb4f74d" providerId="LiveId" clId="{46778ACD-A9A5-42E4-A6A0-D9A7673E5F79}" dt="2022-04-05T16:28:15.747" v="7147" actId="478"/>
          <ac:picMkLst>
            <pc:docMk/>
            <pc:sldMk cId="1373427058" sldId="304"/>
            <ac:picMk id="7" creationId="{0126A542-2625-424D-869B-209F5BCF81D5}"/>
          </ac:picMkLst>
        </pc:picChg>
        <pc:picChg chg="add mod">
          <ac:chgData name="linyd@gcu.edu.cn" userId="b8e7e040dcb4f74d" providerId="LiveId" clId="{46778ACD-A9A5-42E4-A6A0-D9A7673E5F79}" dt="2022-04-05T16:45:39.145" v="7195" actId="571"/>
          <ac:picMkLst>
            <pc:docMk/>
            <pc:sldMk cId="1373427058" sldId="304"/>
            <ac:picMk id="15" creationId="{DABED10B-694A-4FDB-98EF-BE7728C0D155}"/>
          </ac:picMkLst>
        </pc:picChg>
        <pc:picChg chg="add mod">
          <ac:chgData name="linyd@gcu.edu.cn" userId="b8e7e040dcb4f74d" providerId="LiveId" clId="{46778ACD-A9A5-42E4-A6A0-D9A7673E5F79}" dt="2022-04-05T16:50:09.804" v="7277" actId="571"/>
          <ac:picMkLst>
            <pc:docMk/>
            <pc:sldMk cId="1373427058" sldId="304"/>
            <ac:picMk id="22" creationId="{C532F30D-F085-4B20-8112-EB2CEBA62EF9}"/>
          </ac:picMkLst>
        </pc:picChg>
      </pc:sldChg>
      <pc:sldChg chg="addSp delSp modSp add mod">
        <pc:chgData name="linyd@gcu.edu.cn" userId="b8e7e040dcb4f74d" providerId="LiveId" clId="{46778ACD-A9A5-42E4-A6A0-D9A7673E5F79}" dt="2022-04-05T16:59:07.123" v="7390" actId="208"/>
        <pc:sldMkLst>
          <pc:docMk/>
          <pc:sldMk cId="373244321" sldId="305"/>
        </pc:sldMkLst>
        <pc:spChg chg="mod">
          <ac:chgData name="linyd@gcu.edu.cn" userId="b8e7e040dcb4f74d" providerId="LiveId" clId="{46778ACD-A9A5-42E4-A6A0-D9A7673E5F79}" dt="2022-04-05T16:57:10.030" v="7387" actId="20577"/>
          <ac:spMkLst>
            <pc:docMk/>
            <pc:sldMk cId="373244321" sldId="305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6" creationId="{B7A4FB21-2F64-461C-BC13-0EBB1C38B8A1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8" creationId="{D9B2B843-699B-4777-9D26-A7FF2438804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2" creationId="{61B305C2-22DA-491D-BCA4-539D4C1077D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3" creationId="{0F6398FE-414D-4C7A-B245-BA57AAF7C35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4" creationId="{BE018BFC-9136-4139-86C0-1419A56A749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7" creationId="{9DBF95CC-29F8-41D8-B131-E2FB7511EE0C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8" creationId="{8C5BB535-07EA-408A-B3F8-DD6B2BD57D61}"/>
          </ac:spMkLst>
        </pc:spChg>
        <pc:spChg chg="del">
          <ac:chgData name="linyd@gcu.edu.cn" userId="b8e7e040dcb4f74d" providerId="LiveId" clId="{46778ACD-A9A5-42E4-A6A0-D9A7673E5F79}" dt="2022-04-05T16:56:33.798" v="7375" actId="478"/>
          <ac:spMkLst>
            <pc:docMk/>
            <pc:sldMk cId="373244321" sldId="305"/>
            <ac:spMk id="19" creationId="{1684F183-A548-4789-B183-BF323D335570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0" creationId="{32919AE3-9386-47CE-850A-FAFFAB435829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1" creationId="{9FCB985F-077F-4BE4-9B98-51083558FF9D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3" creationId="{6B56F658-484F-42E0-8D98-A6D33A544C2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4" creationId="{CD301453-F12F-4E77-881F-04303584873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5" creationId="{48BB1A53-77D4-42A6-AF57-99E6A8521A45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6" creationId="{9145E0A7-2806-4498-A8CE-6827F7C4ADC3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7" creationId="{7027D994-4C92-46E6-822B-4098DA2D130C}"/>
          </ac:spMkLst>
        </pc:spChg>
        <pc:picChg chg="del">
          <ac:chgData name="linyd@gcu.edu.cn" userId="b8e7e040dcb4f74d" providerId="LiveId" clId="{46778ACD-A9A5-42E4-A6A0-D9A7673E5F79}" dt="2022-04-05T16:56:32.409" v="7374" actId="478"/>
          <ac:picMkLst>
            <pc:docMk/>
            <pc:sldMk cId="373244321" sldId="305"/>
            <ac:picMk id="5" creationId="{2AD15B4D-7C30-4D54-ACBD-80B0C20BD6E0}"/>
          </ac:picMkLst>
        </pc:picChg>
        <pc:picChg chg="add mod">
          <ac:chgData name="linyd@gcu.edu.cn" userId="b8e7e040dcb4f74d" providerId="LiveId" clId="{46778ACD-A9A5-42E4-A6A0-D9A7673E5F79}" dt="2022-04-05T16:59:07.123" v="7390" actId="208"/>
          <ac:picMkLst>
            <pc:docMk/>
            <pc:sldMk cId="373244321" sldId="305"/>
            <ac:picMk id="7" creationId="{F0EC899C-F4D5-4DC6-83B3-C1487BB25B15}"/>
          </ac:picMkLst>
        </pc:picChg>
      </pc:sldChg>
      <pc:sldChg chg="modSp new mod">
        <pc:chgData name="linyd@gcu.edu.cn" userId="b8e7e040dcb4f74d" providerId="LiveId" clId="{46778ACD-A9A5-42E4-A6A0-D9A7673E5F79}" dt="2022-04-05T17:02:12.953" v="7585" actId="20577"/>
        <pc:sldMkLst>
          <pc:docMk/>
          <pc:sldMk cId="2095746630" sldId="306"/>
        </pc:sldMkLst>
        <pc:spChg chg="mod">
          <ac:chgData name="linyd@gcu.edu.cn" userId="b8e7e040dcb4f74d" providerId="LiveId" clId="{46778ACD-A9A5-42E4-A6A0-D9A7673E5F79}" dt="2022-04-05T17:00:18.905" v="7392"/>
          <ac:spMkLst>
            <pc:docMk/>
            <pc:sldMk cId="2095746630" sldId="306"/>
            <ac:spMk id="2" creationId="{DBBFFEF5-85B6-42ED-8975-7D578D3DF305}"/>
          </ac:spMkLst>
        </pc:spChg>
        <pc:spChg chg="mod">
          <ac:chgData name="linyd@gcu.edu.cn" userId="b8e7e040dcb4f74d" providerId="LiveId" clId="{46778ACD-A9A5-42E4-A6A0-D9A7673E5F79}" dt="2022-04-05T17:02:12.953" v="7585" actId="20577"/>
          <ac:spMkLst>
            <pc:docMk/>
            <pc:sldMk cId="2095746630" sldId="306"/>
            <ac:spMk id="3" creationId="{B7557533-7B9A-44FC-8F99-8DD4CB3E23D2}"/>
          </ac:spMkLst>
        </pc:spChg>
      </pc:sldChg>
      <pc:sldChg chg="addSp delSp modSp mod">
        <pc:chgData name="linyd@gcu.edu.cn" userId="b8e7e040dcb4f74d" providerId="LiveId" clId="{46778ACD-A9A5-42E4-A6A0-D9A7673E5F79}" dt="2022-04-06T15:10:28.719" v="8404" actId="20577"/>
        <pc:sldMkLst>
          <pc:docMk/>
          <pc:sldMk cId="4278174049" sldId="311"/>
        </pc:sldMkLst>
        <pc:spChg chg="mod">
          <ac:chgData name="linyd@gcu.edu.cn" userId="b8e7e040dcb4f74d" providerId="LiveId" clId="{46778ACD-A9A5-42E4-A6A0-D9A7673E5F79}" dt="2022-04-06T15:10:28.719" v="8404" actId="20577"/>
          <ac:spMkLst>
            <pc:docMk/>
            <pc:sldMk cId="4278174049" sldId="311"/>
            <ac:spMk id="3" creationId="{9B4EEB34-49A5-4E7D-8B4F-AD5B46BE5E9C}"/>
          </ac:spMkLst>
        </pc:spChg>
        <pc:picChg chg="add del mod">
          <ac:chgData name="linyd@gcu.edu.cn" userId="b8e7e040dcb4f74d" providerId="LiveId" clId="{46778ACD-A9A5-42E4-A6A0-D9A7673E5F79}" dt="2022-04-06T14:36:40.440" v="7900" actId="478"/>
          <ac:picMkLst>
            <pc:docMk/>
            <pc:sldMk cId="4278174049" sldId="311"/>
            <ac:picMk id="4" creationId="{FF9320E7-FC42-4242-9823-77E1ABE34253}"/>
          </ac:picMkLst>
        </pc:picChg>
        <pc:picChg chg="add mod">
          <ac:chgData name="linyd@gcu.edu.cn" userId="b8e7e040dcb4f74d" providerId="LiveId" clId="{46778ACD-A9A5-42E4-A6A0-D9A7673E5F79}" dt="2022-04-06T14:39:24.213" v="7915" actId="1076"/>
          <ac:picMkLst>
            <pc:docMk/>
            <pc:sldMk cId="4278174049" sldId="311"/>
            <ac:picMk id="6" creationId="{C8ACCCE4-715D-446F-B9D1-280FA6BFBF6B}"/>
          </ac:picMkLst>
        </pc:picChg>
      </pc:sldChg>
      <pc:sldChg chg="addSp modSp new mod">
        <pc:chgData name="linyd@gcu.edu.cn" userId="b8e7e040dcb4f74d" providerId="LiveId" clId="{46778ACD-A9A5-42E4-A6A0-D9A7673E5F79}" dt="2022-04-06T15:23:00.957" v="8582" actId="1076"/>
        <pc:sldMkLst>
          <pc:docMk/>
          <pc:sldMk cId="3783477469" sldId="313"/>
        </pc:sldMkLst>
        <pc:spChg chg="mod">
          <ac:chgData name="linyd@gcu.edu.cn" userId="b8e7e040dcb4f74d" providerId="LiveId" clId="{46778ACD-A9A5-42E4-A6A0-D9A7673E5F79}" dt="2022-04-06T15:10:48.318" v="8406"/>
          <ac:spMkLst>
            <pc:docMk/>
            <pc:sldMk cId="3783477469" sldId="313"/>
            <ac:spMk id="2" creationId="{624A2C3A-1257-4D86-9733-C90F7DF3EECB}"/>
          </ac:spMkLst>
        </pc:spChg>
        <pc:spChg chg="mod">
          <ac:chgData name="linyd@gcu.edu.cn" userId="b8e7e040dcb4f74d" providerId="LiveId" clId="{46778ACD-A9A5-42E4-A6A0-D9A7673E5F79}" dt="2022-04-06T15:22:55.903" v="8581" actId="20577"/>
          <ac:spMkLst>
            <pc:docMk/>
            <pc:sldMk cId="3783477469" sldId="313"/>
            <ac:spMk id="3" creationId="{86114195-FB34-4A7F-BE76-2BDD6890144C}"/>
          </ac:spMkLst>
        </pc:spChg>
        <pc:picChg chg="add mod">
          <ac:chgData name="linyd@gcu.edu.cn" userId="b8e7e040dcb4f74d" providerId="LiveId" clId="{46778ACD-A9A5-42E4-A6A0-D9A7673E5F79}" dt="2022-04-06T15:21:03.517" v="8524" actId="1076"/>
          <ac:picMkLst>
            <pc:docMk/>
            <pc:sldMk cId="3783477469" sldId="313"/>
            <ac:picMk id="5" creationId="{93B33176-8613-4009-8161-801A14A92A28}"/>
          </ac:picMkLst>
        </pc:picChg>
        <pc:picChg chg="add mod">
          <ac:chgData name="linyd@gcu.edu.cn" userId="b8e7e040dcb4f74d" providerId="LiveId" clId="{46778ACD-A9A5-42E4-A6A0-D9A7673E5F79}" dt="2022-04-06T15:23:00.957" v="8582" actId="1076"/>
          <ac:picMkLst>
            <pc:docMk/>
            <pc:sldMk cId="3783477469" sldId="313"/>
            <ac:picMk id="7" creationId="{553EC1E2-2583-40CC-AE96-5D8B63D4C48B}"/>
          </ac:picMkLst>
        </pc:picChg>
      </pc:sldChg>
      <pc:sldChg chg="addSp modSp new mod">
        <pc:chgData name="linyd@gcu.edu.cn" userId="b8e7e040dcb4f74d" providerId="LiveId" clId="{46778ACD-A9A5-42E4-A6A0-D9A7673E5F79}" dt="2022-04-06T15:51:54.180" v="8771" actId="1038"/>
        <pc:sldMkLst>
          <pc:docMk/>
          <pc:sldMk cId="905520747" sldId="314"/>
        </pc:sldMkLst>
        <pc:spChg chg="mod">
          <ac:chgData name="linyd@gcu.edu.cn" userId="b8e7e040dcb4f74d" providerId="LiveId" clId="{46778ACD-A9A5-42E4-A6A0-D9A7673E5F79}" dt="2022-04-06T15:23:08.197" v="8584"/>
          <ac:spMkLst>
            <pc:docMk/>
            <pc:sldMk cId="905520747" sldId="314"/>
            <ac:spMk id="2" creationId="{37176CAF-F890-4CB8-AB70-579831714D03}"/>
          </ac:spMkLst>
        </pc:spChg>
        <pc:spChg chg="mod">
          <ac:chgData name="linyd@gcu.edu.cn" userId="b8e7e040dcb4f74d" providerId="LiveId" clId="{46778ACD-A9A5-42E4-A6A0-D9A7673E5F79}" dt="2022-04-06T15:50:05.062" v="8761" actId="20577"/>
          <ac:spMkLst>
            <pc:docMk/>
            <pc:sldMk cId="905520747" sldId="314"/>
            <ac:spMk id="3" creationId="{242DF7E4-0F32-4F35-B2FC-98CC90F4AFB2}"/>
          </ac:spMkLst>
        </pc:spChg>
        <pc:picChg chg="add mod">
          <ac:chgData name="linyd@gcu.edu.cn" userId="b8e7e040dcb4f74d" providerId="LiveId" clId="{46778ACD-A9A5-42E4-A6A0-D9A7673E5F79}" dt="2022-04-06T15:51:26.245" v="8766" actId="1076"/>
          <ac:picMkLst>
            <pc:docMk/>
            <pc:sldMk cId="905520747" sldId="314"/>
            <ac:picMk id="5" creationId="{28F5F354-B93C-43F8-B9CE-9C1D339EF507}"/>
          </ac:picMkLst>
        </pc:picChg>
        <pc:cxnChg chg="add mod">
          <ac:chgData name="linyd@gcu.edu.cn" userId="b8e7e040dcb4f74d" providerId="LiveId" clId="{46778ACD-A9A5-42E4-A6A0-D9A7673E5F79}" dt="2022-04-06T15:51:54.180" v="8771" actId="1038"/>
          <ac:cxnSpMkLst>
            <pc:docMk/>
            <pc:sldMk cId="905520747" sldId="314"/>
            <ac:cxnSpMk id="7" creationId="{F3BAF230-054D-4D4F-8C92-51FABAD5EA2F}"/>
          </ac:cxnSpMkLst>
        </pc:cxnChg>
      </pc:sldChg>
      <pc:sldChg chg="modSp new mod">
        <pc:chgData name="linyd@gcu.edu.cn" userId="b8e7e040dcb4f74d" providerId="LiveId" clId="{46778ACD-A9A5-42E4-A6A0-D9A7673E5F79}" dt="2022-04-06T16:19:04.361" v="9272" actId="139"/>
        <pc:sldMkLst>
          <pc:docMk/>
          <pc:sldMk cId="578425238" sldId="315"/>
        </pc:sldMkLst>
        <pc:spChg chg="mod">
          <ac:chgData name="linyd@gcu.edu.cn" userId="b8e7e040dcb4f74d" providerId="LiveId" clId="{46778ACD-A9A5-42E4-A6A0-D9A7673E5F79}" dt="2022-04-06T15:52:06.295" v="8798" actId="20577"/>
          <ac:spMkLst>
            <pc:docMk/>
            <pc:sldMk cId="578425238" sldId="315"/>
            <ac:spMk id="2" creationId="{C8E152EE-C32D-4AA3-ADAB-933E69E4F156}"/>
          </ac:spMkLst>
        </pc:spChg>
        <pc:spChg chg="mod">
          <ac:chgData name="linyd@gcu.edu.cn" userId="b8e7e040dcb4f74d" providerId="LiveId" clId="{46778ACD-A9A5-42E4-A6A0-D9A7673E5F79}" dt="2022-04-06T16:19:04.361" v="9272" actId="139"/>
          <ac:spMkLst>
            <pc:docMk/>
            <pc:sldMk cId="578425238" sldId="315"/>
            <ac:spMk id="3" creationId="{CA3C4979-8A3D-4F0B-B96E-D16DC2F040A1}"/>
          </ac:spMkLst>
        </pc:spChg>
      </pc:sldChg>
    </pc:docChg>
  </pc:docChgLst>
  <pc:docChgLst>
    <pc:chgData name="linyd@gcu.edu.cn" userId="b8e7e040dcb4f74d" providerId="LiveId" clId="{7DB78171-2267-49F4-BAFA-ECA5207D4938}"/>
    <pc:docChg chg="undo custSel addSld delSld modSld">
      <pc:chgData name="linyd@gcu.edu.cn" userId="b8e7e040dcb4f74d" providerId="LiveId" clId="{7DB78171-2267-49F4-BAFA-ECA5207D4938}" dt="2022-04-24T16:09:26.183" v="5378" actId="20577"/>
      <pc:docMkLst>
        <pc:docMk/>
      </pc:docMkLst>
      <pc:sldChg chg="modSp mod">
        <pc:chgData name="linyd@gcu.edu.cn" userId="b8e7e040dcb4f74d" providerId="LiveId" clId="{7DB78171-2267-49F4-BAFA-ECA5207D4938}" dt="2022-04-24T05:44:32.133" v="24" actId="20577"/>
        <pc:sldMkLst>
          <pc:docMk/>
          <pc:sldMk cId="2806257027" sldId="256"/>
        </pc:sldMkLst>
        <pc:spChg chg="mod">
          <ac:chgData name="linyd@gcu.edu.cn" userId="b8e7e040dcb4f74d" providerId="LiveId" clId="{7DB78171-2267-49F4-BAFA-ECA5207D4938}" dt="2022-04-24T05:44:32.133" v="24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7DB78171-2267-49F4-BAFA-ECA5207D4938}" dt="2022-04-24T05:46:26.400" v="208" actId="15"/>
        <pc:sldMkLst>
          <pc:docMk/>
          <pc:sldMk cId="1401741552" sldId="277"/>
        </pc:sldMkLst>
        <pc:spChg chg="mod">
          <ac:chgData name="linyd@gcu.edu.cn" userId="b8e7e040dcb4f74d" providerId="LiveId" clId="{7DB78171-2267-49F4-BAFA-ECA5207D4938}" dt="2022-04-24T05:46:26.400" v="208" actId="15"/>
          <ac:spMkLst>
            <pc:docMk/>
            <pc:sldMk cId="1401741552" sldId="277"/>
            <ac:spMk id="4" creationId="{75134858-2697-4E98-8922-44092ED2377F}"/>
          </ac:spMkLst>
        </pc:spChg>
      </pc:sldChg>
      <pc:sldChg chg="modSp new mod">
        <pc:chgData name="linyd@gcu.edu.cn" userId="b8e7e040dcb4f74d" providerId="LiveId" clId="{7DB78171-2267-49F4-BAFA-ECA5207D4938}" dt="2022-04-24T06:26:14.230" v="471" actId="139"/>
        <pc:sldMkLst>
          <pc:docMk/>
          <pc:sldMk cId="2050656603" sldId="278"/>
        </pc:sldMkLst>
        <pc:spChg chg="mod">
          <ac:chgData name="linyd@gcu.edu.cn" userId="b8e7e040dcb4f74d" providerId="LiveId" clId="{7DB78171-2267-49F4-BAFA-ECA5207D4938}" dt="2022-04-24T05:46:50.760" v="244" actId="20577"/>
          <ac:spMkLst>
            <pc:docMk/>
            <pc:sldMk cId="2050656603" sldId="278"/>
            <ac:spMk id="2" creationId="{4CAA47FE-28F6-445A-B8CC-8679CE36F97E}"/>
          </ac:spMkLst>
        </pc:spChg>
        <pc:spChg chg="mod">
          <ac:chgData name="linyd@gcu.edu.cn" userId="b8e7e040dcb4f74d" providerId="LiveId" clId="{7DB78171-2267-49F4-BAFA-ECA5207D4938}" dt="2022-04-24T06:26:14.230" v="471" actId="139"/>
          <ac:spMkLst>
            <pc:docMk/>
            <pc:sldMk cId="2050656603" sldId="278"/>
            <ac:spMk id="3" creationId="{232AA9D1-5068-4872-AFFA-5BDD8D482BD5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372220039" sldId="278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688483066" sldId="279"/>
        </pc:sldMkLst>
      </pc:sldChg>
      <pc:sldChg chg="modSp new mod">
        <pc:chgData name="linyd@gcu.edu.cn" userId="b8e7e040dcb4f74d" providerId="LiveId" clId="{7DB78171-2267-49F4-BAFA-ECA5207D4938}" dt="2022-04-24T06:36:33.451" v="584" actId="207"/>
        <pc:sldMkLst>
          <pc:docMk/>
          <pc:sldMk cId="3013169792" sldId="279"/>
        </pc:sldMkLst>
        <pc:spChg chg="mod">
          <ac:chgData name="linyd@gcu.edu.cn" userId="b8e7e040dcb4f74d" providerId="LiveId" clId="{7DB78171-2267-49F4-BAFA-ECA5207D4938}" dt="2022-04-24T06:26:28.369" v="473"/>
          <ac:spMkLst>
            <pc:docMk/>
            <pc:sldMk cId="3013169792" sldId="279"/>
            <ac:spMk id="2" creationId="{9B6A9462-0872-4D65-9E87-F0DBA04F3D52}"/>
          </ac:spMkLst>
        </pc:spChg>
        <pc:spChg chg="mod">
          <ac:chgData name="linyd@gcu.edu.cn" userId="b8e7e040dcb4f74d" providerId="LiveId" clId="{7DB78171-2267-49F4-BAFA-ECA5207D4938}" dt="2022-04-24T06:36:33.451" v="584" actId="207"/>
          <ac:spMkLst>
            <pc:docMk/>
            <pc:sldMk cId="3013169792" sldId="279"/>
            <ac:spMk id="3" creationId="{5B9EF9EE-2139-4643-B5EE-812D52738CF6}"/>
          </ac:spMkLst>
        </pc:spChg>
      </pc:sldChg>
      <pc:sldChg chg="addSp modSp new mod modAnim">
        <pc:chgData name="linyd@gcu.edu.cn" userId="b8e7e040dcb4f74d" providerId="LiveId" clId="{7DB78171-2267-49F4-BAFA-ECA5207D4938}" dt="2022-04-24T06:48:21.730" v="912"/>
        <pc:sldMkLst>
          <pc:docMk/>
          <pc:sldMk cId="110567140" sldId="280"/>
        </pc:sldMkLst>
        <pc:spChg chg="mod">
          <ac:chgData name="linyd@gcu.edu.cn" userId="b8e7e040dcb4f74d" providerId="LiveId" clId="{7DB78171-2267-49F4-BAFA-ECA5207D4938}" dt="2022-04-24T06:37:04.143" v="595" actId="20577"/>
          <ac:spMkLst>
            <pc:docMk/>
            <pc:sldMk cId="110567140" sldId="280"/>
            <ac:spMk id="2" creationId="{7523B4CE-A9F4-4E79-BE78-F53777CCDF12}"/>
          </ac:spMkLst>
        </pc:spChg>
        <pc:spChg chg="mod">
          <ac:chgData name="linyd@gcu.edu.cn" userId="b8e7e040dcb4f74d" providerId="LiveId" clId="{7DB78171-2267-49F4-BAFA-ECA5207D4938}" dt="2022-04-24T06:39:56.913" v="721" actId="21"/>
          <ac:spMkLst>
            <pc:docMk/>
            <pc:sldMk cId="110567140" sldId="280"/>
            <ac:spMk id="3" creationId="{70B7160A-398A-4590-AEE2-F6C2F67B5CAC}"/>
          </ac:spMkLst>
        </pc:spChg>
        <pc:spChg chg="add mod">
          <ac:chgData name="linyd@gcu.edu.cn" userId="b8e7e040dcb4f74d" providerId="LiveId" clId="{7DB78171-2267-49F4-BAFA-ECA5207D4938}" dt="2022-04-24T06:42:10.562" v="803" actId="1076"/>
          <ac:spMkLst>
            <pc:docMk/>
            <pc:sldMk cId="110567140" sldId="280"/>
            <ac:spMk id="5" creationId="{E10FF2EF-8C42-4389-98B6-0F42D1C047BD}"/>
          </ac:spMkLst>
        </pc:spChg>
        <pc:spChg chg="add mod">
          <ac:chgData name="linyd@gcu.edu.cn" userId="b8e7e040dcb4f74d" providerId="LiveId" clId="{7DB78171-2267-49F4-BAFA-ECA5207D4938}" dt="2022-04-24T06:47:07.407" v="843" actId="113"/>
          <ac:spMkLst>
            <pc:docMk/>
            <pc:sldMk cId="110567140" sldId="280"/>
            <ac:spMk id="6" creationId="{F866139D-2DD1-4FA2-B42E-3359008F350B}"/>
          </ac:spMkLst>
        </pc:spChg>
        <pc:spChg chg="add mod">
          <ac:chgData name="linyd@gcu.edu.cn" userId="b8e7e040dcb4f74d" providerId="LiveId" clId="{7DB78171-2267-49F4-BAFA-ECA5207D4938}" dt="2022-04-24T06:42:10.562" v="803" actId="1076"/>
          <ac:spMkLst>
            <pc:docMk/>
            <pc:sldMk cId="110567140" sldId="280"/>
            <ac:spMk id="7" creationId="{616D160C-557A-426D-8DB3-87F5C989A5C9}"/>
          </ac:spMkLst>
        </pc:spChg>
        <pc:spChg chg="add mod">
          <ac:chgData name="linyd@gcu.edu.cn" userId="b8e7e040dcb4f74d" providerId="LiveId" clId="{7DB78171-2267-49F4-BAFA-ECA5207D4938}" dt="2022-04-24T06:48:09.626" v="911" actId="14100"/>
          <ac:spMkLst>
            <pc:docMk/>
            <pc:sldMk cId="110567140" sldId="280"/>
            <ac:spMk id="8" creationId="{E71C978D-DB39-4DDF-BD20-415716C1D6AB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741444999" sldId="280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49232818" sldId="281"/>
        </pc:sldMkLst>
      </pc:sldChg>
      <pc:sldChg chg="addSp modSp new del mod">
        <pc:chgData name="linyd@gcu.edu.cn" userId="b8e7e040dcb4f74d" providerId="LiveId" clId="{7DB78171-2267-49F4-BAFA-ECA5207D4938}" dt="2022-04-24T06:46:42.181" v="838" actId="47"/>
        <pc:sldMkLst>
          <pc:docMk/>
          <pc:sldMk cId="449354390" sldId="281"/>
        </pc:sldMkLst>
        <pc:spChg chg="mod">
          <ac:chgData name="linyd@gcu.edu.cn" userId="b8e7e040dcb4f74d" providerId="LiveId" clId="{7DB78171-2267-49F4-BAFA-ECA5207D4938}" dt="2022-04-24T06:43:33.739" v="805"/>
          <ac:spMkLst>
            <pc:docMk/>
            <pc:sldMk cId="449354390" sldId="281"/>
            <ac:spMk id="2" creationId="{D95EC941-B6AC-4FB8-9AE6-4488EF79C53E}"/>
          </ac:spMkLst>
        </pc:spChg>
        <pc:spChg chg="mod">
          <ac:chgData name="linyd@gcu.edu.cn" userId="b8e7e040dcb4f74d" providerId="LiveId" clId="{7DB78171-2267-49F4-BAFA-ECA5207D4938}" dt="2022-04-24T06:43:50.425" v="837" actId="20577"/>
          <ac:spMkLst>
            <pc:docMk/>
            <pc:sldMk cId="449354390" sldId="281"/>
            <ac:spMk id="3" creationId="{3B9F68DD-4F63-43F6-A508-D42D8EE96EAF}"/>
          </ac:spMkLst>
        </pc:spChg>
        <pc:spChg chg="add mod">
          <ac:chgData name="linyd@gcu.edu.cn" userId="b8e7e040dcb4f74d" providerId="LiveId" clId="{7DB78171-2267-49F4-BAFA-ECA5207D4938}" dt="2022-04-24T06:43:48.538" v="836" actId="1076"/>
          <ac:spMkLst>
            <pc:docMk/>
            <pc:sldMk cId="449354390" sldId="281"/>
            <ac:spMk id="4" creationId="{11EA9E2F-3A26-451F-9AA5-B3C79319E7E4}"/>
          </ac:spMkLst>
        </pc:spChg>
      </pc:sldChg>
      <pc:sldChg chg="new del">
        <pc:chgData name="linyd@gcu.edu.cn" userId="b8e7e040dcb4f74d" providerId="LiveId" clId="{7DB78171-2267-49F4-BAFA-ECA5207D4938}" dt="2022-04-24T06:59:45.091" v="1264" actId="47"/>
        <pc:sldMkLst>
          <pc:docMk/>
          <pc:sldMk cId="4236933935" sldId="281"/>
        </pc:sldMkLst>
      </pc:sldChg>
      <pc:sldChg chg="delSp modSp add mod delAnim">
        <pc:chgData name="linyd@gcu.edu.cn" userId="b8e7e040dcb4f74d" providerId="LiveId" clId="{7DB78171-2267-49F4-BAFA-ECA5207D4938}" dt="2022-04-24T06:59:32.037" v="1263" actId="207"/>
        <pc:sldMkLst>
          <pc:docMk/>
          <pc:sldMk cId="487213224" sldId="282"/>
        </pc:sldMkLst>
        <pc:spChg chg="mod">
          <ac:chgData name="linyd@gcu.edu.cn" userId="b8e7e040dcb4f74d" providerId="LiveId" clId="{7DB78171-2267-49F4-BAFA-ECA5207D4938}" dt="2022-04-24T06:59:32.037" v="1263" actId="207"/>
          <ac:spMkLst>
            <pc:docMk/>
            <pc:sldMk cId="487213224" sldId="282"/>
            <ac:spMk id="3" creationId="{70B7160A-398A-4590-AEE2-F6C2F67B5CAC}"/>
          </ac:spMkLst>
        </pc:spChg>
        <pc:spChg chg="del mod">
          <ac:chgData name="linyd@gcu.edu.cn" userId="b8e7e040dcb4f74d" providerId="LiveId" clId="{7DB78171-2267-49F4-BAFA-ECA5207D4938}" dt="2022-04-24T06:54:15.614" v="939" actId="478"/>
          <ac:spMkLst>
            <pc:docMk/>
            <pc:sldMk cId="487213224" sldId="282"/>
            <ac:spMk id="5" creationId="{E10FF2EF-8C42-4389-98B6-0F42D1C047BD}"/>
          </ac:spMkLst>
        </pc:spChg>
        <pc:spChg chg="del">
          <ac:chgData name="linyd@gcu.edu.cn" userId="b8e7e040dcb4f74d" providerId="LiveId" clId="{7DB78171-2267-49F4-BAFA-ECA5207D4938}" dt="2022-04-24T06:54:16.671" v="940" actId="478"/>
          <ac:spMkLst>
            <pc:docMk/>
            <pc:sldMk cId="487213224" sldId="282"/>
            <ac:spMk id="6" creationId="{F866139D-2DD1-4FA2-B42E-3359008F350B}"/>
          </ac:spMkLst>
        </pc:spChg>
        <pc:spChg chg="del">
          <ac:chgData name="linyd@gcu.edu.cn" userId="b8e7e040dcb4f74d" providerId="LiveId" clId="{7DB78171-2267-49F4-BAFA-ECA5207D4938}" dt="2022-04-24T06:54:17.273" v="941" actId="478"/>
          <ac:spMkLst>
            <pc:docMk/>
            <pc:sldMk cId="487213224" sldId="282"/>
            <ac:spMk id="7" creationId="{616D160C-557A-426D-8DB3-87F5C989A5C9}"/>
          </ac:spMkLst>
        </pc:spChg>
        <pc:spChg chg="del">
          <ac:chgData name="linyd@gcu.edu.cn" userId="b8e7e040dcb4f74d" providerId="LiveId" clId="{7DB78171-2267-49F4-BAFA-ECA5207D4938}" dt="2022-04-24T06:54:18.130" v="942" actId="478"/>
          <ac:spMkLst>
            <pc:docMk/>
            <pc:sldMk cId="487213224" sldId="282"/>
            <ac:spMk id="8" creationId="{E71C978D-DB39-4DDF-BD20-415716C1D6AB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561402472" sldId="282"/>
        </pc:sldMkLst>
      </pc:sldChg>
      <pc:sldChg chg="addSp delSp modSp add mod">
        <pc:chgData name="linyd@gcu.edu.cn" userId="b8e7e040dcb4f74d" providerId="LiveId" clId="{7DB78171-2267-49F4-BAFA-ECA5207D4938}" dt="2022-04-24T07:16:35.763" v="1533" actId="21"/>
        <pc:sldMkLst>
          <pc:docMk/>
          <pc:sldMk cId="579221681" sldId="283"/>
        </pc:sldMkLst>
        <pc:spChg chg="mod">
          <ac:chgData name="linyd@gcu.edu.cn" userId="b8e7e040dcb4f74d" providerId="LiveId" clId="{7DB78171-2267-49F4-BAFA-ECA5207D4938}" dt="2022-04-24T07:02:57.100" v="1531" actId="20577"/>
          <ac:spMkLst>
            <pc:docMk/>
            <pc:sldMk cId="579221681" sldId="283"/>
            <ac:spMk id="3" creationId="{70B7160A-398A-4590-AEE2-F6C2F67B5CAC}"/>
          </ac:spMkLst>
        </pc:spChg>
        <pc:spChg chg="add del">
          <ac:chgData name="linyd@gcu.edu.cn" userId="b8e7e040dcb4f74d" providerId="LiveId" clId="{7DB78171-2267-49F4-BAFA-ECA5207D4938}" dt="2022-04-24T07:16:35.763" v="1533" actId="21"/>
          <ac:spMkLst>
            <pc:docMk/>
            <pc:sldMk cId="579221681" sldId="283"/>
            <ac:spMk id="5" creationId="{4B9E66F6-A2C0-4A2E-9CB9-DCD540A6E6C0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657880841" sldId="283"/>
        </pc:sldMkLst>
      </pc:sldChg>
      <pc:sldChg chg="addSp delSp modSp add mod addAnim delAnim modAnim">
        <pc:chgData name="linyd@gcu.edu.cn" userId="b8e7e040dcb4f74d" providerId="LiveId" clId="{7DB78171-2267-49F4-BAFA-ECA5207D4938}" dt="2022-04-24T07:35:43.503" v="2246" actId="207"/>
        <pc:sldMkLst>
          <pc:docMk/>
          <pc:sldMk cId="2661746528" sldId="284"/>
        </pc:sldMkLst>
        <pc:spChg chg="del">
          <ac:chgData name="linyd@gcu.edu.cn" userId="b8e7e040dcb4f74d" providerId="LiveId" clId="{7DB78171-2267-49F4-BAFA-ECA5207D4938}" dt="2022-04-24T07:16:56.091" v="1538" actId="478"/>
          <ac:spMkLst>
            <pc:docMk/>
            <pc:sldMk cId="2661746528" sldId="284"/>
            <ac:spMk id="2" creationId="{7523B4CE-A9F4-4E79-BE78-F53777CCDF12}"/>
          </ac:spMkLst>
        </pc:spChg>
        <pc:spChg chg="mod">
          <ac:chgData name="linyd@gcu.edu.cn" userId="b8e7e040dcb4f74d" providerId="LiveId" clId="{7DB78171-2267-49F4-BAFA-ECA5207D4938}" dt="2022-04-24T07:35:43.503" v="2246" actId="207"/>
          <ac:spMkLst>
            <pc:docMk/>
            <pc:sldMk cId="2661746528" sldId="284"/>
            <ac:spMk id="3" creationId="{70B7160A-398A-4590-AEE2-F6C2F67B5CAC}"/>
          </ac:spMkLst>
        </pc:spChg>
        <pc:spChg chg="add del mod">
          <ac:chgData name="linyd@gcu.edu.cn" userId="b8e7e040dcb4f74d" providerId="LiveId" clId="{7DB78171-2267-49F4-BAFA-ECA5207D4938}" dt="2022-04-24T07:16:45.491" v="1536"/>
          <ac:spMkLst>
            <pc:docMk/>
            <pc:sldMk cId="2661746528" sldId="284"/>
            <ac:spMk id="4" creationId="{95D9ECEA-534A-4250-BA28-A4DA1E62E96E}"/>
          </ac:spMkLst>
        </pc:spChg>
        <pc:spChg chg="add del mod">
          <ac:chgData name="linyd@gcu.edu.cn" userId="b8e7e040dcb4f74d" providerId="LiveId" clId="{7DB78171-2267-49F4-BAFA-ECA5207D4938}" dt="2022-04-24T07:16:57.383" v="1539" actId="478"/>
          <ac:spMkLst>
            <pc:docMk/>
            <pc:sldMk cId="2661746528" sldId="284"/>
            <ac:spMk id="6" creationId="{341216D4-2744-406E-B53A-A9CBDE8A4D17}"/>
          </ac:spMkLst>
        </pc:spChg>
        <pc:spChg chg="add del mod">
          <ac:chgData name="linyd@gcu.edu.cn" userId="b8e7e040dcb4f74d" providerId="LiveId" clId="{7DB78171-2267-49F4-BAFA-ECA5207D4938}" dt="2022-04-24T07:34:28.706" v="2222" actId="478"/>
          <ac:spMkLst>
            <pc:docMk/>
            <pc:sldMk cId="2661746528" sldId="284"/>
            <ac:spMk id="7" creationId="{1A9FCE6C-AA34-4E6C-8363-933A48A4EFB3}"/>
          </ac:spMkLst>
        </pc:spChg>
        <pc:spChg chg="add mod">
          <ac:chgData name="linyd@gcu.edu.cn" userId="b8e7e040dcb4f74d" providerId="LiveId" clId="{7DB78171-2267-49F4-BAFA-ECA5207D4938}" dt="2022-04-24T07:32:44.596" v="2185" actId="14100"/>
          <ac:spMkLst>
            <pc:docMk/>
            <pc:sldMk cId="2661746528" sldId="284"/>
            <ac:spMk id="10" creationId="{EE5C030D-3E2B-46F7-905C-1DFFC1F530F4}"/>
          </ac:spMkLst>
        </pc:spChg>
        <pc:spChg chg="add mod">
          <ac:chgData name="linyd@gcu.edu.cn" userId="b8e7e040dcb4f74d" providerId="LiveId" clId="{7DB78171-2267-49F4-BAFA-ECA5207D4938}" dt="2022-04-24T07:34:30.514" v="2235" actId="1076"/>
          <ac:spMkLst>
            <pc:docMk/>
            <pc:sldMk cId="2661746528" sldId="284"/>
            <ac:spMk id="11" creationId="{3FE8DF3B-DE6E-4114-B70E-3B58883CA359}"/>
          </ac:spMkLst>
        </pc:spChg>
        <pc:spChg chg="add mod">
          <ac:chgData name="linyd@gcu.edu.cn" userId="b8e7e040dcb4f74d" providerId="LiveId" clId="{7DB78171-2267-49F4-BAFA-ECA5207D4938}" dt="2022-04-24T07:32:47.788" v="2186" actId="1076"/>
          <ac:spMkLst>
            <pc:docMk/>
            <pc:sldMk cId="2661746528" sldId="284"/>
            <ac:spMk id="12" creationId="{4A0B811A-BF61-4A14-B231-00BD739CBCEB}"/>
          </ac:spMkLst>
        </pc:spChg>
        <pc:spChg chg="add mod">
          <ac:chgData name="linyd@gcu.edu.cn" userId="b8e7e040dcb4f74d" providerId="LiveId" clId="{7DB78171-2267-49F4-BAFA-ECA5207D4938}" dt="2022-04-24T07:34:30.237" v="2233" actId="1076"/>
          <ac:spMkLst>
            <pc:docMk/>
            <pc:sldMk cId="2661746528" sldId="284"/>
            <ac:spMk id="13" creationId="{C1BF67C4-6F72-482A-840C-52248589785C}"/>
          </ac:spMkLst>
        </pc:spChg>
        <pc:picChg chg="add del mod">
          <ac:chgData name="linyd@gcu.edu.cn" userId="b8e7e040dcb4f74d" providerId="LiveId" clId="{7DB78171-2267-49F4-BAFA-ECA5207D4938}" dt="2022-04-24T07:34:28.844" v="2223" actId="478"/>
          <ac:picMkLst>
            <pc:docMk/>
            <pc:sldMk cId="2661746528" sldId="284"/>
            <ac:picMk id="15" creationId="{7142508A-705E-4364-BD36-C521B4B0BF53}"/>
          </ac:picMkLst>
        </pc:picChg>
        <pc:picChg chg="add del mod">
          <ac:chgData name="linyd@gcu.edu.cn" userId="b8e7e040dcb4f74d" providerId="LiveId" clId="{7DB78171-2267-49F4-BAFA-ECA5207D4938}" dt="2022-04-24T07:34:28.276" v="2219" actId="22"/>
          <ac:picMkLst>
            <pc:docMk/>
            <pc:sldMk cId="2661746528" sldId="284"/>
            <ac:picMk id="17" creationId="{C9B1EDC3-8C1D-4781-929C-563EFD881A1E}"/>
          </ac:picMkLst>
        </pc:picChg>
        <pc:cxnChg chg="add mod">
          <ac:chgData name="linyd@gcu.edu.cn" userId="b8e7e040dcb4f74d" providerId="LiveId" clId="{7DB78171-2267-49F4-BAFA-ECA5207D4938}" dt="2022-04-24T07:34:29.540" v="2228" actId="1076"/>
          <ac:cxnSpMkLst>
            <pc:docMk/>
            <pc:sldMk cId="2661746528" sldId="284"/>
            <ac:cxnSpMk id="9" creationId="{265B3AC4-2D19-4BA7-B25C-2EC1565D8F8F}"/>
          </ac:cxnSpMkLst>
        </pc:cxn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275662435" sldId="284"/>
        </pc:sldMkLst>
      </pc:sldChg>
      <pc:sldChg chg="addSp delSp modSp add mod">
        <pc:chgData name="linyd@gcu.edu.cn" userId="b8e7e040dcb4f74d" providerId="LiveId" clId="{7DB78171-2267-49F4-BAFA-ECA5207D4938}" dt="2022-04-24T07:27:06.612" v="2053" actId="1076"/>
        <pc:sldMkLst>
          <pc:docMk/>
          <pc:sldMk cId="907233242" sldId="285"/>
        </pc:sldMkLst>
        <pc:spChg chg="mod">
          <ac:chgData name="linyd@gcu.edu.cn" userId="b8e7e040dcb4f74d" providerId="LiveId" clId="{7DB78171-2267-49F4-BAFA-ECA5207D4938}" dt="2022-04-24T07:26:43.300" v="2049" actId="1076"/>
          <ac:spMkLst>
            <pc:docMk/>
            <pc:sldMk cId="907233242" sldId="285"/>
            <ac:spMk id="3" creationId="{70B7160A-398A-4590-AEE2-F6C2F67B5CAC}"/>
          </ac:spMkLst>
        </pc:spChg>
        <pc:spChg chg="mod">
          <ac:chgData name="linyd@gcu.edu.cn" userId="b8e7e040dcb4f74d" providerId="LiveId" clId="{7DB78171-2267-49F4-BAFA-ECA5207D4938}" dt="2022-04-24T07:26:43.300" v="2049" actId="1076"/>
          <ac:spMkLst>
            <pc:docMk/>
            <pc:sldMk cId="907233242" sldId="285"/>
            <ac:spMk id="7" creationId="{1A9FCE6C-AA34-4E6C-8363-933A48A4EFB3}"/>
          </ac:spMkLst>
        </pc:spChg>
        <pc:spChg chg="del">
          <ac:chgData name="linyd@gcu.edu.cn" userId="b8e7e040dcb4f74d" providerId="LiveId" clId="{7DB78171-2267-49F4-BAFA-ECA5207D4938}" dt="2022-04-24T07:23:38.057" v="1843" actId="478"/>
          <ac:spMkLst>
            <pc:docMk/>
            <pc:sldMk cId="907233242" sldId="285"/>
            <ac:spMk id="10" creationId="{EE5C030D-3E2B-46F7-905C-1DFFC1F530F4}"/>
          </ac:spMkLst>
        </pc:spChg>
        <pc:spChg chg="del">
          <ac:chgData name="linyd@gcu.edu.cn" userId="b8e7e040dcb4f74d" providerId="LiveId" clId="{7DB78171-2267-49F4-BAFA-ECA5207D4938}" dt="2022-04-24T07:24:43.349" v="1884" actId="478"/>
          <ac:spMkLst>
            <pc:docMk/>
            <pc:sldMk cId="907233242" sldId="285"/>
            <ac:spMk id="11" creationId="{3FE8DF3B-DE6E-4114-B70E-3B58883CA359}"/>
          </ac:spMkLst>
        </pc:spChg>
        <pc:spChg chg="del">
          <ac:chgData name="linyd@gcu.edu.cn" userId="b8e7e040dcb4f74d" providerId="LiveId" clId="{7DB78171-2267-49F4-BAFA-ECA5207D4938}" dt="2022-04-24T07:23:42.730" v="1846" actId="478"/>
          <ac:spMkLst>
            <pc:docMk/>
            <pc:sldMk cId="907233242" sldId="285"/>
            <ac:spMk id="12" creationId="{4A0B811A-BF61-4A14-B231-00BD739CBCEB}"/>
          </ac:spMkLst>
        </pc:spChg>
        <pc:spChg chg="mod">
          <ac:chgData name="linyd@gcu.edu.cn" userId="b8e7e040dcb4f74d" providerId="LiveId" clId="{7DB78171-2267-49F4-BAFA-ECA5207D4938}" dt="2022-04-24T07:26:43.300" v="2049" actId="1076"/>
          <ac:spMkLst>
            <pc:docMk/>
            <pc:sldMk cId="907233242" sldId="285"/>
            <ac:spMk id="13" creationId="{C1BF67C4-6F72-482A-840C-52248589785C}"/>
          </ac:spMkLst>
        </pc:spChg>
        <pc:spChg chg="add mod">
          <ac:chgData name="linyd@gcu.edu.cn" userId="b8e7e040dcb4f74d" providerId="LiveId" clId="{7DB78171-2267-49F4-BAFA-ECA5207D4938}" dt="2022-04-24T07:26:43.300" v="2049" actId="1076"/>
          <ac:spMkLst>
            <pc:docMk/>
            <pc:sldMk cId="907233242" sldId="285"/>
            <ac:spMk id="14" creationId="{BF2EFF29-1E33-4CFE-8D6E-2AAABBBD2115}"/>
          </ac:spMkLst>
        </pc:spChg>
        <pc:picChg chg="add mod">
          <ac:chgData name="linyd@gcu.edu.cn" userId="b8e7e040dcb4f74d" providerId="LiveId" clId="{7DB78171-2267-49F4-BAFA-ECA5207D4938}" dt="2022-04-24T07:27:06.612" v="2053" actId="1076"/>
          <ac:picMkLst>
            <pc:docMk/>
            <pc:sldMk cId="907233242" sldId="285"/>
            <ac:picMk id="4" creationId="{41F59F32-69BD-4F22-9C1A-A8243EA2608A}"/>
          </ac:picMkLst>
        </pc:picChg>
        <pc:cxnChg chg="add del mod">
          <ac:chgData name="linyd@gcu.edu.cn" userId="b8e7e040dcb4f74d" providerId="LiveId" clId="{7DB78171-2267-49F4-BAFA-ECA5207D4938}" dt="2022-04-24T07:26:43.300" v="2049" actId="1076"/>
          <ac:cxnSpMkLst>
            <pc:docMk/>
            <pc:sldMk cId="907233242" sldId="285"/>
            <ac:cxnSpMk id="9" creationId="{265B3AC4-2D19-4BA7-B25C-2EC1565D8F8F}"/>
          </ac:cxnSpMkLst>
        </pc:cxn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246456672" sldId="285"/>
        </pc:sldMkLst>
      </pc:sldChg>
      <pc:sldChg chg="modSp add mod">
        <pc:chgData name="linyd@gcu.edu.cn" userId="b8e7e040dcb4f74d" providerId="LiveId" clId="{7DB78171-2267-49F4-BAFA-ECA5207D4938}" dt="2022-04-24T07:29:52.343" v="2183" actId="20577"/>
        <pc:sldMkLst>
          <pc:docMk/>
          <pc:sldMk cId="790030380" sldId="286"/>
        </pc:sldMkLst>
        <pc:spChg chg="mod">
          <ac:chgData name="linyd@gcu.edu.cn" userId="b8e7e040dcb4f74d" providerId="LiveId" clId="{7DB78171-2267-49F4-BAFA-ECA5207D4938}" dt="2022-04-24T07:29:52.343" v="2183" actId="20577"/>
          <ac:spMkLst>
            <pc:docMk/>
            <pc:sldMk cId="790030380" sldId="286"/>
            <ac:spMk id="3" creationId="{70B7160A-398A-4590-AEE2-F6C2F67B5CAC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954216574" sldId="286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97186028" sldId="287"/>
        </pc:sldMkLst>
      </pc:sldChg>
      <pc:sldChg chg="modSp add mod">
        <pc:chgData name="linyd@gcu.edu.cn" userId="b8e7e040dcb4f74d" providerId="LiveId" clId="{7DB78171-2267-49F4-BAFA-ECA5207D4938}" dt="2022-04-24T07:35:57.247" v="2247" actId="207"/>
        <pc:sldMkLst>
          <pc:docMk/>
          <pc:sldMk cId="282330449" sldId="287"/>
        </pc:sldMkLst>
        <pc:spChg chg="mod">
          <ac:chgData name="linyd@gcu.edu.cn" userId="b8e7e040dcb4f74d" providerId="LiveId" clId="{7DB78171-2267-49F4-BAFA-ECA5207D4938}" dt="2022-04-24T07:35:57.247" v="2247" actId="207"/>
          <ac:spMkLst>
            <pc:docMk/>
            <pc:sldMk cId="282330449" sldId="287"/>
            <ac:spMk id="3" creationId="{70B7160A-398A-4590-AEE2-F6C2F67B5CAC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21269495" sldId="288"/>
        </pc:sldMkLst>
      </pc:sldChg>
      <pc:sldChg chg="addSp delSp modSp new mod">
        <pc:chgData name="linyd@gcu.edu.cn" userId="b8e7e040dcb4f74d" providerId="LiveId" clId="{7DB78171-2267-49F4-BAFA-ECA5207D4938}" dt="2022-04-24T08:32:32.237" v="3509" actId="1036"/>
        <pc:sldMkLst>
          <pc:docMk/>
          <pc:sldMk cId="3984332125" sldId="288"/>
        </pc:sldMkLst>
        <pc:spChg chg="mod">
          <ac:chgData name="linyd@gcu.edu.cn" userId="b8e7e040dcb4f74d" providerId="LiveId" clId="{7DB78171-2267-49F4-BAFA-ECA5207D4938}" dt="2022-04-24T07:38:30.259" v="2249"/>
          <ac:spMkLst>
            <pc:docMk/>
            <pc:sldMk cId="3984332125" sldId="288"/>
            <ac:spMk id="2" creationId="{0CA6B47A-BC31-4CAA-A149-A0AA20859D70}"/>
          </ac:spMkLst>
        </pc:spChg>
        <pc:spChg chg="mod">
          <ac:chgData name="linyd@gcu.edu.cn" userId="b8e7e040dcb4f74d" providerId="LiveId" clId="{7DB78171-2267-49F4-BAFA-ECA5207D4938}" dt="2022-04-24T08:27:06.392" v="3456" actId="20577"/>
          <ac:spMkLst>
            <pc:docMk/>
            <pc:sldMk cId="3984332125" sldId="288"/>
            <ac:spMk id="3" creationId="{157925DB-0A65-42DE-A7FC-8AE557580AD2}"/>
          </ac:spMkLst>
        </pc:spChg>
        <pc:spChg chg="add mod">
          <ac:chgData name="linyd@gcu.edu.cn" userId="b8e7e040dcb4f74d" providerId="LiveId" clId="{7DB78171-2267-49F4-BAFA-ECA5207D4938}" dt="2022-04-24T08:21:04.031" v="3282" actId="208"/>
          <ac:spMkLst>
            <pc:docMk/>
            <pc:sldMk cId="3984332125" sldId="288"/>
            <ac:spMk id="5" creationId="{B518B453-43A2-4E99-A4F0-2F25964039E0}"/>
          </ac:spMkLst>
        </pc:spChg>
        <pc:spChg chg="add mod">
          <ac:chgData name="linyd@gcu.edu.cn" userId="b8e7e040dcb4f74d" providerId="LiveId" clId="{7DB78171-2267-49F4-BAFA-ECA5207D4938}" dt="2022-04-24T08:30:25.155" v="3478" actId="113"/>
          <ac:spMkLst>
            <pc:docMk/>
            <pc:sldMk cId="3984332125" sldId="288"/>
            <ac:spMk id="7" creationId="{C34B5D69-A111-4F59-94E0-CB1944AFC28A}"/>
          </ac:spMkLst>
        </pc:spChg>
        <pc:spChg chg="add mod">
          <ac:chgData name="linyd@gcu.edu.cn" userId="b8e7e040dcb4f74d" providerId="LiveId" clId="{7DB78171-2267-49F4-BAFA-ECA5207D4938}" dt="2022-04-24T08:30:54.537" v="3493" actId="113"/>
          <ac:spMkLst>
            <pc:docMk/>
            <pc:sldMk cId="3984332125" sldId="288"/>
            <ac:spMk id="12" creationId="{68D38C4A-C3B8-4681-9713-EA0FF3AF372F}"/>
          </ac:spMkLst>
        </pc:spChg>
        <pc:spChg chg="add mod">
          <ac:chgData name="linyd@gcu.edu.cn" userId="b8e7e040dcb4f74d" providerId="LiveId" clId="{7DB78171-2267-49F4-BAFA-ECA5207D4938}" dt="2022-04-24T08:32:32.237" v="3509" actId="1036"/>
          <ac:spMkLst>
            <pc:docMk/>
            <pc:sldMk cId="3984332125" sldId="288"/>
            <ac:spMk id="15" creationId="{F89DD026-946A-4DC9-9069-BC099300CA70}"/>
          </ac:spMkLst>
        </pc:spChg>
        <pc:picChg chg="add del mod">
          <ac:chgData name="linyd@gcu.edu.cn" userId="b8e7e040dcb4f74d" providerId="LiveId" clId="{7DB78171-2267-49F4-BAFA-ECA5207D4938}" dt="2022-04-24T08:29:35.335" v="3470" actId="478"/>
          <ac:picMkLst>
            <pc:docMk/>
            <pc:sldMk cId="3984332125" sldId="288"/>
            <ac:picMk id="9" creationId="{3758902E-CE3C-488F-A03F-43FB9EDC9683}"/>
          </ac:picMkLst>
        </pc:picChg>
        <pc:picChg chg="add mod">
          <ac:chgData name="linyd@gcu.edu.cn" userId="b8e7e040dcb4f74d" providerId="LiveId" clId="{7DB78171-2267-49F4-BAFA-ECA5207D4938}" dt="2022-04-24T08:29:39.992" v="3472" actId="1076"/>
          <ac:picMkLst>
            <pc:docMk/>
            <pc:sldMk cId="3984332125" sldId="288"/>
            <ac:picMk id="11" creationId="{3315AE44-3D10-45CF-8179-05136E1D8B76}"/>
          </ac:picMkLst>
        </pc:picChg>
        <pc:picChg chg="add mod">
          <ac:chgData name="linyd@gcu.edu.cn" userId="b8e7e040dcb4f74d" providerId="LiveId" clId="{7DB78171-2267-49F4-BAFA-ECA5207D4938}" dt="2022-04-24T08:31:51.783" v="3496" actId="1076"/>
          <ac:picMkLst>
            <pc:docMk/>
            <pc:sldMk cId="3984332125" sldId="288"/>
            <ac:picMk id="14" creationId="{8752E64C-ACF6-4391-A7DE-AFD48FBBED24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207834903" sldId="289"/>
        </pc:sldMkLst>
      </pc:sldChg>
      <pc:sldChg chg="addSp delSp modSp new mod">
        <pc:chgData name="linyd@gcu.edu.cn" userId="b8e7e040dcb4f74d" providerId="LiveId" clId="{7DB78171-2267-49F4-BAFA-ECA5207D4938}" dt="2022-04-24T08:55:53.536" v="4046" actId="20577"/>
        <pc:sldMkLst>
          <pc:docMk/>
          <pc:sldMk cId="4221564463" sldId="289"/>
        </pc:sldMkLst>
        <pc:spChg chg="mod">
          <ac:chgData name="linyd@gcu.edu.cn" userId="b8e7e040dcb4f74d" providerId="LiveId" clId="{7DB78171-2267-49F4-BAFA-ECA5207D4938}" dt="2022-04-24T07:39:01.812" v="2251"/>
          <ac:spMkLst>
            <pc:docMk/>
            <pc:sldMk cId="4221564463" sldId="289"/>
            <ac:spMk id="2" creationId="{5D7C903E-5699-46FA-8DCF-C38625CE1EC3}"/>
          </ac:spMkLst>
        </pc:spChg>
        <pc:spChg chg="mod">
          <ac:chgData name="linyd@gcu.edu.cn" userId="b8e7e040dcb4f74d" providerId="LiveId" clId="{7DB78171-2267-49F4-BAFA-ECA5207D4938}" dt="2022-04-24T08:55:53.536" v="4046" actId="20577"/>
          <ac:spMkLst>
            <pc:docMk/>
            <pc:sldMk cId="4221564463" sldId="289"/>
            <ac:spMk id="3" creationId="{C03CC807-C200-478F-A810-C26F53AF5063}"/>
          </ac:spMkLst>
        </pc:spChg>
        <pc:spChg chg="add del mod">
          <ac:chgData name="linyd@gcu.edu.cn" userId="b8e7e040dcb4f74d" providerId="LiveId" clId="{7DB78171-2267-49F4-BAFA-ECA5207D4938}" dt="2022-04-24T07:51:57.073" v="2553" actId="478"/>
          <ac:spMkLst>
            <pc:docMk/>
            <pc:sldMk cId="4221564463" sldId="289"/>
            <ac:spMk id="4" creationId="{B6AC3EA4-42F8-47C1-9ECC-3DFF4D9E73D2}"/>
          </ac:spMkLst>
        </pc:spChg>
        <pc:spChg chg="add del mod">
          <ac:chgData name="linyd@gcu.edu.cn" userId="b8e7e040dcb4f74d" providerId="LiveId" clId="{7DB78171-2267-49F4-BAFA-ECA5207D4938}" dt="2022-04-24T07:53:06.439" v="2567" actId="478"/>
          <ac:spMkLst>
            <pc:docMk/>
            <pc:sldMk cId="4221564463" sldId="289"/>
            <ac:spMk id="6" creationId="{3A806D03-57A2-4406-B498-3DE47BE7BAFD}"/>
          </ac:spMkLst>
        </pc:spChg>
        <pc:spChg chg="add mod">
          <ac:chgData name="linyd@gcu.edu.cn" userId="b8e7e040dcb4f74d" providerId="LiveId" clId="{7DB78171-2267-49F4-BAFA-ECA5207D4938}" dt="2022-04-24T07:53:10.982" v="2569" actId="1076"/>
          <ac:spMkLst>
            <pc:docMk/>
            <pc:sldMk cId="4221564463" sldId="289"/>
            <ac:spMk id="7" creationId="{A95BF359-4C64-4AD1-9F52-94BC97B29CE4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075124569" sldId="290"/>
        </pc:sldMkLst>
      </pc:sldChg>
      <pc:sldChg chg="addSp delSp modSp add mod">
        <pc:chgData name="linyd@gcu.edu.cn" userId="b8e7e040dcb4f74d" providerId="LiveId" clId="{7DB78171-2267-49F4-BAFA-ECA5207D4938}" dt="2022-04-24T08:55:29.230" v="4044" actId="20577"/>
        <pc:sldMkLst>
          <pc:docMk/>
          <pc:sldMk cId="3489696726" sldId="290"/>
        </pc:sldMkLst>
        <pc:spChg chg="del">
          <ac:chgData name="linyd@gcu.edu.cn" userId="b8e7e040dcb4f74d" providerId="LiveId" clId="{7DB78171-2267-49F4-BAFA-ECA5207D4938}" dt="2022-04-24T07:53:30.460" v="2571" actId="478"/>
          <ac:spMkLst>
            <pc:docMk/>
            <pc:sldMk cId="3489696726" sldId="290"/>
            <ac:spMk id="2" creationId="{5D7C903E-5699-46FA-8DCF-C38625CE1EC3}"/>
          </ac:spMkLst>
        </pc:spChg>
        <pc:spChg chg="del">
          <ac:chgData name="linyd@gcu.edu.cn" userId="b8e7e040dcb4f74d" providerId="LiveId" clId="{7DB78171-2267-49F4-BAFA-ECA5207D4938}" dt="2022-04-24T07:53:28.929" v="2570" actId="478"/>
          <ac:spMkLst>
            <pc:docMk/>
            <pc:sldMk cId="3489696726" sldId="290"/>
            <ac:spMk id="3" creationId="{C03CC807-C200-478F-A810-C26F53AF5063}"/>
          </ac:spMkLst>
        </pc:spChg>
        <pc:spChg chg="add del mod">
          <ac:chgData name="linyd@gcu.edu.cn" userId="b8e7e040dcb4f74d" providerId="LiveId" clId="{7DB78171-2267-49F4-BAFA-ECA5207D4938}" dt="2022-04-24T07:53:32.091" v="2572" actId="478"/>
          <ac:spMkLst>
            <pc:docMk/>
            <pc:sldMk cId="3489696726" sldId="290"/>
            <ac:spMk id="5" creationId="{AD2A9730-BF02-4C27-9881-123AEC5414D4}"/>
          </ac:spMkLst>
        </pc:spChg>
        <pc:spChg chg="mod">
          <ac:chgData name="linyd@gcu.edu.cn" userId="b8e7e040dcb4f74d" providerId="LiveId" clId="{7DB78171-2267-49F4-BAFA-ECA5207D4938}" dt="2022-04-24T08:55:29.230" v="4044" actId="20577"/>
          <ac:spMkLst>
            <pc:docMk/>
            <pc:sldMk cId="3489696726" sldId="290"/>
            <ac:spMk id="6" creationId="{3A806D03-57A2-4406-B498-3DE47BE7BAFD}"/>
          </ac:spMkLst>
        </pc:spChg>
        <pc:spChg chg="add del mod">
          <ac:chgData name="linyd@gcu.edu.cn" userId="b8e7e040dcb4f74d" providerId="LiveId" clId="{7DB78171-2267-49F4-BAFA-ECA5207D4938}" dt="2022-04-24T07:53:32.715" v="2573" actId="478"/>
          <ac:spMkLst>
            <pc:docMk/>
            <pc:sldMk cId="3489696726" sldId="290"/>
            <ac:spMk id="8" creationId="{D4DBD4FE-414E-4B0C-ADB4-00CED85F7F68}"/>
          </ac:spMkLst>
        </pc:spChg>
        <pc:spChg chg="add mod">
          <ac:chgData name="linyd@gcu.edu.cn" userId="b8e7e040dcb4f74d" providerId="LiveId" clId="{7DB78171-2267-49F4-BAFA-ECA5207D4938}" dt="2022-04-24T07:55:36.993" v="2676" actId="20577"/>
          <ac:spMkLst>
            <pc:docMk/>
            <pc:sldMk cId="3489696726" sldId="290"/>
            <ac:spMk id="9" creationId="{8E7A55C8-0C64-4D12-BBAB-609A2A1159FF}"/>
          </ac:spMkLst>
        </pc:spChg>
        <pc:spChg chg="add mod">
          <ac:chgData name="linyd@gcu.edu.cn" userId="b8e7e040dcb4f74d" providerId="LiveId" clId="{7DB78171-2267-49F4-BAFA-ECA5207D4938}" dt="2022-04-24T07:55:50.025" v="2691" actId="20577"/>
          <ac:spMkLst>
            <pc:docMk/>
            <pc:sldMk cId="3489696726" sldId="290"/>
            <ac:spMk id="10" creationId="{04D237B3-9415-43F1-B9E2-EE9991F8727A}"/>
          </ac:spMkLst>
        </pc:spChg>
        <pc:spChg chg="add mod">
          <ac:chgData name="linyd@gcu.edu.cn" userId="b8e7e040dcb4f74d" providerId="LiveId" clId="{7DB78171-2267-49F4-BAFA-ECA5207D4938}" dt="2022-04-24T07:56:13.630" v="2711" actId="20577"/>
          <ac:spMkLst>
            <pc:docMk/>
            <pc:sldMk cId="3489696726" sldId="290"/>
            <ac:spMk id="11" creationId="{E8E98AE1-8BED-40AF-8C10-992AC05A7EF6}"/>
          </ac:spMkLst>
        </pc:spChg>
        <pc:cxnChg chg="add mod">
          <ac:chgData name="linyd@gcu.edu.cn" userId="b8e7e040dcb4f74d" providerId="LiveId" clId="{7DB78171-2267-49F4-BAFA-ECA5207D4938}" dt="2022-04-24T07:57:17.277" v="2723" actId="1076"/>
          <ac:cxnSpMkLst>
            <pc:docMk/>
            <pc:sldMk cId="3489696726" sldId="290"/>
            <ac:cxnSpMk id="12" creationId="{BB7BD269-A85C-49D5-AF5D-E88E666EE918}"/>
          </ac:cxnSpMkLst>
        </pc:cxnChg>
      </pc:sldChg>
      <pc:sldChg chg="modSp add mod">
        <pc:chgData name="linyd@gcu.edu.cn" userId="b8e7e040dcb4f74d" providerId="LiveId" clId="{7DB78171-2267-49F4-BAFA-ECA5207D4938}" dt="2022-04-24T08:01:56.690" v="2961" actId="139"/>
        <pc:sldMkLst>
          <pc:docMk/>
          <pc:sldMk cId="1630610170" sldId="291"/>
        </pc:sldMkLst>
        <pc:spChg chg="mod">
          <ac:chgData name="linyd@gcu.edu.cn" userId="b8e7e040dcb4f74d" providerId="LiveId" clId="{7DB78171-2267-49F4-BAFA-ECA5207D4938}" dt="2022-04-24T08:01:56.690" v="2961" actId="139"/>
          <ac:spMkLst>
            <pc:docMk/>
            <pc:sldMk cId="1630610170" sldId="291"/>
            <ac:spMk id="3" creationId="{C03CC807-C200-478F-A810-C26F53AF5063}"/>
          </ac:spMkLst>
        </pc:sp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363750065" sldId="291"/>
        </pc:sldMkLst>
      </pc:sldChg>
      <pc:sldChg chg="addSp delSp modSp add mod">
        <pc:chgData name="linyd@gcu.edu.cn" userId="b8e7e040dcb4f74d" providerId="LiveId" clId="{7DB78171-2267-49F4-BAFA-ECA5207D4938}" dt="2022-04-24T08:09:49.423" v="3233" actId="207"/>
        <pc:sldMkLst>
          <pc:docMk/>
          <pc:sldMk cId="848259429" sldId="292"/>
        </pc:sldMkLst>
        <pc:spChg chg="mod">
          <ac:chgData name="linyd@gcu.edu.cn" userId="b8e7e040dcb4f74d" providerId="LiveId" clId="{7DB78171-2267-49F4-BAFA-ECA5207D4938}" dt="2022-04-24T08:09:49.423" v="3233" actId="207"/>
          <ac:spMkLst>
            <pc:docMk/>
            <pc:sldMk cId="848259429" sldId="292"/>
            <ac:spMk id="6" creationId="{3A806D03-57A2-4406-B498-3DE47BE7BAFD}"/>
          </ac:spMkLst>
        </pc:spChg>
        <pc:spChg chg="del">
          <ac:chgData name="linyd@gcu.edu.cn" userId="b8e7e040dcb4f74d" providerId="LiveId" clId="{7DB78171-2267-49F4-BAFA-ECA5207D4938}" dt="2022-04-24T08:03:43.140" v="3014" actId="478"/>
          <ac:spMkLst>
            <pc:docMk/>
            <pc:sldMk cId="848259429" sldId="292"/>
            <ac:spMk id="9" creationId="{8E7A55C8-0C64-4D12-BBAB-609A2A1159FF}"/>
          </ac:spMkLst>
        </pc:spChg>
        <pc:spChg chg="del">
          <ac:chgData name="linyd@gcu.edu.cn" userId="b8e7e040dcb4f74d" providerId="LiveId" clId="{7DB78171-2267-49F4-BAFA-ECA5207D4938}" dt="2022-04-24T08:03:44.205" v="3015" actId="478"/>
          <ac:spMkLst>
            <pc:docMk/>
            <pc:sldMk cId="848259429" sldId="292"/>
            <ac:spMk id="10" creationId="{04D237B3-9415-43F1-B9E2-EE9991F8727A}"/>
          </ac:spMkLst>
        </pc:spChg>
        <pc:spChg chg="del">
          <ac:chgData name="linyd@gcu.edu.cn" userId="b8e7e040dcb4f74d" providerId="LiveId" clId="{7DB78171-2267-49F4-BAFA-ECA5207D4938}" dt="2022-04-24T08:03:45.434" v="3016" actId="478"/>
          <ac:spMkLst>
            <pc:docMk/>
            <pc:sldMk cId="848259429" sldId="292"/>
            <ac:spMk id="11" creationId="{E8E98AE1-8BED-40AF-8C10-992AC05A7EF6}"/>
          </ac:spMkLst>
        </pc:spChg>
        <pc:picChg chg="add mod">
          <ac:chgData name="linyd@gcu.edu.cn" userId="b8e7e040dcb4f74d" providerId="LiveId" clId="{7DB78171-2267-49F4-BAFA-ECA5207D4938}" dt="2022-04-24T08:09:27.278" v="3232" actId="1076"/>
          <ac:picMkLst>
            <pc:docMk/>
            <pc:sldMk cId="848259429" sldId="292"/>
            <ac:picMk id="3" creationId="{265BA23B-D665-4A54-9380-B260377D5DA0}"/>
          </ac:picMkLst>
        </pc:picChg>
        <pc:cxnChg chg="mod">
          <ac:chgData name="linyd@gcu.edu.cn" userId="b8e7e040dcb4f74d" providerId="LiveId" clId="{7DB78171-2267-49F4-BAFA-ECA5207D4938}" dt="2022-04-24T08:05:19.213" v="3072" actId="1076"/>
          <ac:cxnSpMkLst>
            <pc:docMk/>
            <pc:sldMk cId="848259429" sldId="292"/>
            <ac:cxnSpMk id="12" creationId="{BB7BD269-A85C-49D5-AF5D-E88E666EE918}"/>
          </ac:cxnSpMkLst>
        </pc:cxn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529232874" sldId="292"/>
        </pc:sldMkLst>
      </pc:sldChg>
      <pc:sldChg chg="addSp delSp modSp add mod modAnim">
        <pc:chgData name="linyd@gcu.edu.cn" userId="b8e7e040dcb4f74d" providerId="LiveId" clId="{7DB78171-2267-49F4-BAFA-ECA5207D4938}" dt="2022-04-24T08:48:36.767" v="4007" actId="1076"/>
        <pc:sldMkLst>
          <pc:docMk/>
          <pc:sldMk cId="290202383" sldId="293"/>
        </pc:sldMkLst>
        <pc:spChg chg="mod">
          <ac:chgData name="linyd@gcu.edu.cn" userId="b8e7e040dcb4f74d" providerId="LiveId" clId="{7DB78171-2267-49F4-BAFA-ECA5207D4938}" dt="2022-04-24T08:35:47.113" v="3689" actId="6549"/>
          <ac:spMkLst>
            <pc:docMk/>
            <pc:sldMk cId="290202383" sldId="293"/>
            <ac:spMk id="3" creationId="{157925DB-0A65-42DE-A7FC-8AE557580AD2}"/>
          </ac:spMkLst>
        </pc:spChg>
        <pc:spChg chg="mod">
          <ac:chgData name="linyd@gcu.edu.cn" userId="b8e7e040dcb4f74d" providerId="LiveId" clId="{7DB78171-2267-49F4-BAFA-ECA5207D4938}" dt="2022-04-24T08:48:36.767" v="4007" actId="1076"/>
          <ac:spMkLst>
            <pc:docMk/>
            <pc:sldMk cId="290202383" sldId="293"/>
            <ac:spMk id="7" creationId="{C34B5D69-A111-4F59-94E0-CB1944AFC28A}"/>
          </ac:spMkLst>
        </pc:spChg>
        <pc:spChg chg="add mod">
          <ac:chgData name="linyd@gcu.edu.cn" userId="b8e7e040dcb4f74d" providerId="LiveId" clId="{7DB78171-2267-49F4-BAFA-ECA5207D4938}" dt="2022-04-24T08:32:46.031" v="3513" actId="14100"/>
          <ac:spMkLst>
            <pc:docMk/>
            <pc:sldMk cId="290202383" sldId="293"/>
            <ac:spMk id="9" creationId="{6FBA005B-4904-4506-B01E-AEEE4D3566EF}"/>
          </ac:spMkLst>
        </pc:spChg>
        <pc:spChg chg="mod">
          <ac:chgData name="linyd@gcu.edu.cn" userId="b8e7e040dcb4f74d" providerId="LiveId" clId="{7DB78171-2267-49F4-BAFA-ECA5207D4938}" dt="2022-04-24T08:48:33.239" v="4006" actId="1076"/>
          <ac:spMkLst>
            <pc:docMk/>
            <pc:sldMk cId="290202383" sldId="293"/>
            <ac:spMk id="12" creationId="{68D38C4A-C3B8-4681-9713-EA0FF3AF372F}"/>
          </ac:spMkLst>
        </pc:spChg>
        <pc:spChg chg="add mod">
          <ac:chgData name="linyd@gcu.edu.cn" userId="b8e7e040dcb4f74d" providerId="LiveId" clId="{7DB78171-2267-49F4-BAFA-ECA5207D4938}" dt="2022-04-24T08:47:46.797" v="3998" actId="20577"/>
          <ac:spMkLst>
            <pc:docMk/>
            <pc:sldMk cId="290202383" sldId="293"/>
            <ac:spMk id="16" creationId="{8873B3A7-E3DB-4013-B200-355DA19D9BBE}"/>
          </ac:spMkLst>
        </pc:spChg>
        <pc:picChg chg="add del mod">
          <ac:chgData name="linyd@gcu.edu.cn" userId="b8e7e040dcb4f74d" providerId="LiveId" clId="{7DB78171-2267-49F4-BAFA-ECA5207D4938}" dt="2022-04-24T08:38:44.304" v="3757" actId="478"/>
          <ac:picMkLst>
            <pc:docMk/>
            <pc:sldMk cId="290202383" sldId="293"/>
            <ac:picMk id="6" creationId="{0B70A9DD-2708-49FD-9748-6A61D048DF0C}"/>
          </ac:picMkLst>
        </pc:picChg>
        <pc:picChg chg="add mod">
          <ac:chgData name="linyd@gcu.edu.cn" userId="b8e7e040dcb4f74d" providerId="LiveId" clId="{7DB78171-2267-49F4-BAFA-ECA5207D4938}" dt="2022-04-24T08:40:27.552" v="3830" actId="1076"/>
          <ac:picMkLst>
            <pc:docMk/>
            <pc:sldMk cId="290202383" sldId="293"/>
            <ac:picMk id="10" creationId="{BF68898B-27AC-4E03-AF9C-DA0B46AD3778}"/>
          </ac:picMkLst>
        </pc:picChg>
        <pc:picChg chg="del">
          <ac:chgData name="linyd@gcu.edu.cn" userId="b8e7e040dcb4f74d" providerId="LiveId" clId="{7DB78171-2267-49F4-BAFA-ECA5207D4938}" dt="2022-04-24T08:36:49.604" v="3700" actId="478"/>
          <ac:picMkLst>
            <pc:docMk/>
            <pc:sldMk cId="290202383" sldId="293"/>
            <ac:picMk id="11" creationId="{3315AE44-3D10-45CF-8179-05136E1D8B76}"/>
          </ac:picMkLst>
        </pc:picChg>
        <pc:picChg chg="del">
          <ac:chgData name="linyd@gcu.edu.cn" userId="b8e7e040dcb4f74d" providerId="LiveId" clId="{7DB78171-2267-49F4-BAFA-ECA5207D4938}" dt="2022-04-24T08:40:33.625" v="3831" actId="478"/>
          <ac:picMkLst>
            <pc:docMk/>
            <pc:sldMk cId="290202383" sldId="293"/>
            <ac:picMk id="14" creationId="{8752E64C-ACF6-4391-A7DE-AFD48FBBED24}"/>
          </ac:picMkLst>
        </pc:picChg>
        <pc:picChg chg="add mod">
          <ac:chgData name="linyd@gcu.edu.cn" userId="b8e7e040dcb4f74d" providerId="LiveId" clId="{7DB78171-2267-49F4-BAFA-ECA5207D4938}" dt="2022-04-24T08:46:20.880" v="3914" actId="1076"/>
          <ac:picMkLst>
            <pc:docMk/>
            <pc:sldMk cId="290202383" sldId="293"/>
            <ac:picMk id="15" creationId="{C892C11C-6438-46CD-AABE-4BE52F448449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687057274" sldId="293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546918138" sldId="294"/>
        </pc:sldMkLst>
      </pc:sldChg>
      <pc:sldChg chg="addSp delSp modSp new mod">
        <pc:chgData name="linyd@gcu.edu.cn" userId="b8e7e040dcb4f74d" providerId="LiveId" clId="{7DB78171-2267-49F4-BAFA-ECA5207D4938}" dt="2022-04-24T09:06:58.618" v="4195" actId="14100"/>
        <pc:sldMkLst>
          <pc:docMk/>
          <pc:sldMk cId="3455232634" sldId="294"/>
        </pc:sldMkLst>
        <pc:spChg chg="mod">
          <ac:chgData name="linyd@gcu.edu.cn" userId="b8e7e040dcb4f74d" providerId="LiveId" clId="{7DB78171-2267-49F4-BAFA-ECA5207D4938}" dt="2022-04-24T08:49:00.418" v="4024" actId="20577"/>
          <ac:spMkLst>
            <pc:docMk/>
            <pc:sldMk cId="3455232634" sldId="294"/>
            <ac:spMk id="2" creationId="{76EAF193-527D-4C6C-8AB1-59C26B49EB42}"/>
          </ac:spMkLst>
        </pc:spChg>
        <pc:spChg chg="mod">
          <ac:chgData name="linyd@gcu.edu.cn" userId="b8e7e040dcb4f74d" providerId="LiveId" clId="{7DB78171-2267-49F4-BAFA-ECA5207D4938}" dt="2022-04-24T09:01:26.190" v="4167" actId="20577"/>
          <ac:spMkLst>
            <pc:docMk/>
            <pc:sldMk cId="3455232634" sldId="294"/>
            <ac:spMk id="3" creationId="{DE2CAAD8-9271-4DAC-81DF-8562A9A4780A}"/>
          </ac:spMkLst>
        </pc:spChg>
        <pc:spChg chg="add mod">
          <ac:chgData name="linyd@gcu.edu.cn" userId="b8e7e040dcb4f74d" providerId="LiveId" clId="{7DB78171-2267-49F4-BAFA-ECA5207D4938}" dt="2022-04-24T09:06:47.810" v="4187" actId="1582"/>
          <ac:spMkLst>
            <pc:docMk/>
            <pc:sldMk cId="3455232634" sldId="294"/>
            <ac:spMk id="10" creationId="{BAA48FDD-F301-41D7-93AB-3FE4F2EB4202}"/>
          </ac:spMkLst>
        </pc:spChg>
        <pc:spChg chg="add mod">
          <ac:chgData name="linyd@gcu.edu.cn" userId="b8e7e040dcb4f74d" providerId="LiveId" clId="{7DB78171-2267-49F4-BAFA-ECA5207D4938}" dt="2022-04-24T09:06:58.618" v="4195" actId="14100"/>
          <ac:spMkLst>
            <pc:docMk/>
            <pc:sldMk cId="3455232634" sldId="294"/>
            <ac:spMk id="11" creationId="{6FF06E2B-CD1D-4BED-8CBA-241176D3921A}"/>
          </ac:spMkLst>
        </pc:spChg>
        <pc:picChg chg="add del mod">
          <ac:chgData name="linyd@gcu.edu.cn" userId="b8e7e040dcb4f74d" providerId="LiveId" clId="{7DB78171-2267-49F4-BAFA-ECA5207D4938}" dt="2022-04-24T09:05:57.456" v="4176" actId="478"/>
          <ac:picMkLst>
            <pc:docMk/>
            <pc:sldMk cId="3455232634" sldId="294"/>
            <ac:picMk id="5" creationId="{EF513046-4DF6-42F3-B943-205E859A4D16}"/>
          </ac:picMkLst>
        </pc:picChg>
        <pc:picChg chg="add mod">
          <ac:chgData name="linyd@gcu.edu.cn" userId="b8e7e040dcb4f74d" providerId="LiveId" clId="{7DB78171-2267-49F4-BAFA-ECA5207D4938}" dt="2022-04-24T09:06:30.425" v="4183" actId="1076"/>
          <ac:picMkLst>
            <pc:docMk/>
            <pc:sldMk cId="3455232634" sldId="294"/>
            <ac:picMk id="7" creationId="{D1117773-3EA3-478C-89D6-68DE7481D4E0}"/>
          </ac:picMkLst>
        </pc:picChg>
        <pc:picChg chg="add mod">
          <ac:chgData name="linyd@gcu.edu.cn" userId="b8e7e040dcb4f74d" providerId="LiveId" clId="{7DB78171-2267-49F4-BAFA-ECA5207D4938}" dt="2022-04-24T09:06:24.689" v="4182" actId="1076"/>
          <ac:picMkLst>
            <pc:docMk/>
            <pc:sldMk cId="3455232634" sldId="294"/>
            <ac:picMk id="9" creationId="{8245BE47-17E0-4B2E-9268-A1EEBCDA60A0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71035219" sldId="295"/>
        </pc:sldMkLst>
      </pc:sldChg>
      <pc:sldChg chg="addSp delSp modSp add mod">
        <pc:chgData name="linyd@gcu.edu.cn" userId="b8e7e040dcb4f74d" providerId="LiveId" clId="{7DB78171-2267-49F4-BAFA-ECA5207D4938}" dt="2022-04-24T09:10:19.248" v="4231" actId="1076"/>
        <pc:sldMkLst>
          <pc:docMk/>
          <pc:sldMk cId="1924331212" sldId="295"/>
        </pc:sldMkLst>
        <pc:spChg chg="mod">
          <ac:chgData name="linyd@gcu.edu.cn" userId="b8e7e040dcb4f74d" providerId="LiveId" clId="{7DB78171-2267-49F4-BAFA-ECA5207D4938}" dt="2022-04-24T09:08:16.249" v="4215" actId="207"/>
          <ac:spMkLst>
            <pc:docMk/>
            <pc:sldMk cId="1924331212" sldId="295"/>
            <ac:spMk id="3" creationId="{DE2CAAD8-9271-4DAC-81DF-8562A9A4780A}"/>
          </ac:spMkLst>
        </pc:spChg>
        <pc:spChg chg="mod">
          <ac:chgData name="linyd@gcu.edu.cn" userId="b8e7e040dcb4f74d" providerId="LiveId" clId="{7DB78171-2267-49F4-BAFA-ECA5207D4938}" dt="2022-04-24T09:09:54.713" v="4226" actId="14100"/>
          <ac:spMkLst>
            <pc:docMk/>
            <pc:sldMk cId="1924331212" sldId="295"/>
            <ac:spMk id="10" creationId="{BAA48FDD-F301-41D7-93AB-3FE4F2EB4202}"/>
          </ac:spMkLst>
        </pc:spChg>
        <pc:spChg chg="mod">
          <ac:chgData name="linyd@gcu.edu.cn" userId="b8e7e040dcb4f74d" providerId="LiveId" clId="{7DB78171-2267-49F4-BAFA-ECA5207D4938}" dt="2022-04-24T09:10:03.881" v="4228" actId="14100"/>
          <ac:spMkLst>
            <pc:docMk/>
            <pc:sldMk cId="1924331212" sldId="295"/>
            <ac:spMk id="11" creationId="{6FF06E2B-CD1D-4BED-8CBA-241176D3921A}"/>
          </ac:spMkLst>
        </pc:spChg>
        <pc:picChg chg="add del mod">
          <ac:chgData name="linyd@gcu.edu.cn" userId="b8e7e040dcb4f74d" providerId="LiveId" clId="{7DB78171-2267-49F4-BAFA-ECA5207D4938}" dt="2022-04-24T09:09:37.583" v="4221" actId="21"/>
          <ac:picMkLst>
            <pc:docMk/>
            <pc:sldMk cId="1924331212" sldId="295"/>
            <ac:picMk id="5" creationId="{8ACBBFBA-366B-4D54-96E6-868397A7A5D3}"/>
          </ac:picMkLst>
        </pc:picChg>
        <pc:picChg chg="del">
          <ac:chgData name="linyd@gcu.edu.cn" userId="b8e7e040dcb4f74d" providerId="LiveId" clId="{7DB78171-2267-49F4-BAFA-ECA5207D4938}" dt="2022-04-24T09:10:16.068" v="4229" actId="478"/>
          <ac:picMkLst>
            <pc:docMk/>
            <pc:sldMk cId="1924331212" sldId="295"/>
            <ac:picMk id="7" creationId="{D1117773-3EA3-478C-89D6-68DE7481D4E0}"/>
          </ac:picMkLst>
        </pc:picChg>
        <pc:picChg chg="add mod">
          <ac:chgData name="linyd@gcu.edu.cn" userId="b8e7e040dcb4f74d" providerId="LiveId" clId="{7DB78171-2267-49F4-BAFA-ECA5207D4938}" dt="2022-04-24T09:10:19.248" v="4231" actId="1076"/>
          <ac:picMkLst>
            <pc:docMk/>
            <pc:sldMk cId="1924331212" sldId="295"/>
            <ac:picMk id="8" creationId="{B4F70F62-37AC-4F98-812B-E22799A678AD}"/>
          </ac:picMkLst>
        </pc:picChg>
        <pc:picChg chg="del">
          <ac:chgData name="linyd@gcu.edu.cn" userId="b8e7e040dcb4f74d" providerId="LiveId" clId="{7DB78171-2267-49F4-BAFA-ECA5207D4938}" dt="2022-04-24T09:09:39.246" v="4222" actId="478"/>
          <ac:picMkLst>
            <pc:docMk/>
            <pc:sldMk cId="1924331212" sldId="295"/>
            <ac:picMk id="9" creationId="{8245BE47-17E0-4B2E-9268-A1EEBCDA60A0}"/>
          </ac:picMkLst>
        </pc:picChg>
        <pc:picChg chg="add mod ord">
          <ac:chgData name="linyd@gcu.edu.cn" userId="b8e7e040dcb4f74d" providerId="LiveId" clId="{7DB78171-2267-49F4-BAFA-ECA5207D4938}" dt="2022-04-24T09:09:41.864" v="4224" actId="167"/>
          <ac:picMkLst>
            <pc:docMk/>
            <pc:sldMk cId="1924331212" sldId="295"/>
            <ac:picMk id="12" creationId="{2F436E47-2303-4406-969F-87C3671008C1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19803779" sldId="296"/>
        </pc:sldMkLst>
      </pc:sldChg>
      <pc:sldChg chg="addSp delSp modSp add mod">
        <pc:chgData name="linyd@gcu.edu.cn" userId="b8e7e040dcb4f74d" providerId="LiveId" clId="{7DB78171-2267-49F4-BAFA-ECA5207D4938}" dt="2022-04-24T09:28:16.126" v="4353" actId="20577"/>
        <pc:sldMkLst>
          <pc:docMk/>
          <pc:sldMk cId="1019744911" sldId="296"/>
        </pc:sldMkLst>
        <pc:spChg chg="mod">
          <ac:chgData name="linyd@gcu.edu.cn" userId="b8e7e040dcb4f74d" providerId="LiveId" clId="{7DB78171-2267-49F4-BAFA-ECA5207D4938}" dt="2022-04-24T09:28:16.126" v="4353" actId="20577"/>
          <ac:spMkLst>
            <pc:docMk/>
            <pc:sldMk cId="1019744911" sldId="296"/>
            <ac:spMk id="3" creationId="{DE2CAAD8-9271-4DAC-81DF-8562A9A4780A}"/>
          </ac:spMkLst>
        </pc:spChg>
        <pc:spChg chg="del">
          <ac:chgData name="linyd@gcu.edu.cn" userId="b8e7e040dcb4f74d" providerId="LiveId" clId="{7DB78171-2267-49F4-BAFA-ECA5207D4938}" dt="2022-04-24T09:22:17.714" v="4323" actId="478"/>
          <ac:spMkLst>
            <pc:docMk/>
            <pc:sldMk cId="1019744911" sldId="296"/>
            <ac:spMk id="10" creationId="{BAA48FDD-F301-41D7-93AB-3FE4F2EB4202}"/>
          </ac:spMkLst>
        </pc:spChg>
        <pc:spChg chg="del">
          <ac:chgData name="linyd@gcu.edu.cn" userId="b8e7e040dcb4f74d" providerId="LiveId" clId="{7DB78171-2267-49F4-BAFA-ECA5207D4938}" dt="2022-04-24T09:22:24.333" v="4324" actId="478"/>
          <ac:spMkLst>
            <pc:docMk/>
            <pc:sldMk cId="1019744911" sldId="296"/>
            <ac:spMk id="11" creationId="{6FF06E2B-CD1D-4BED-8CBA-241176D3921A}"/>
          </ac:spMkLst>
        </pc:spChg>
        <pc:picChg chg="add mod">
          <ac:chgData name="linyd@gcu.edu.cn" userId="b8e7e040dcb4f74d" providerId="LiveId" clId="{7DB78171-2267-49F4-BAFA-ECA5207D4938}" dt="2022-04-24T09:26:01.858" v="4330" actId="208"/>
          <ac:picMkLst>
            <pc:docMk/>
            <pc:sldMk cId="1019744911" sldId="296"/>
            <ac:picMk id="5" creationId="{77ABA235-09DA-4B63-BDFB-2A47822DFB3E}"/>
          </ac:picMkLst>
        </pc:picChg>
        <pc:picChg chg="del">
          <ac:chgData name="linyd@gcu.edu.cn" userId="b8e7e040dcb4f74d" providerId="LiveId" clId="{7DB78171-2267-49F4-BAFA-ECA5207D4938}" dt="2022-04-24T09:26:03.165" v="4331" actId="478"/>
          <ac:picMkLst>
            <pc:docMk/>
            <pc:sldMk cId="1019744911" sldId="296"/>
            <ac:picMk id="7" creationId="{D1117773-3EA3-478C-89D6-68DE7481D4E0}"/>
          </ac:picMkLst>
        </pc:picChg>
        <pc:picChg chg="add mod">
          <ac:chgData name="linyd@gcu.edu.cn" userId="b8e7e040dcb4f74d" providerId="LiveId" clId="{7DB78171-2267-49F4-BAFA-ECA5207D4938}" dt="2022-04-24T09:26:24.762" v="4333" actId="1076"/>
          <ac:picMkLst>
            <pc:docMk/>
            <pc:sldMk cId="1019744911" sldId="296"/>
            <ac:picMk id="8" creationId="{AF1DFF54-E8C2-4DEF-B68B-24235090C845}"/>
          </ac:picMkLst>
        </pc:picChg>
        <pc:picChg chg="del">
          <ac:chgData name="linyd@gcu.edu.cn" userId="b8e7e040dcb4f74d" providerId="LiveId" clId="{7DB78171-2267-49F4-BAFA-ECA5207D4938}" dt="2022-04-24T09:22:25.906" v="4325" actId="478"/>
          <ac:picMkLst>
            <pc:docMk/>
            <pc:sldMk cId="1019744911" sldId="296"/>
            <ac:picMk id="9" creationId="{8245BE47-17E0-4B2E-9268-A1EEBCDA60A0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9473214" sldId="297"/>
        </pc:sldMkLst>
      </pc:sldChg>
      <pc:sldChg chg="addSp delSp modSp add mod">
        <pc:chgData name="linyd@gcu.edu.cn" userId="b8e7e040dcb4f74d" providerId="LiveId" clId="{7DB78171-2267-49F4-BAFA-ECA5207D4938}" dt="2022-04-24T09:28:24.772" v="4365" actId="20577"/>
        <pc:sldMkLst>
          <pc:docMk/>
          <pc:sldMk cId="3737547806" sldId="297"/>
        </pc:sldMkLst>
        <pc:spChg chg="mod">
          <ac:chgData name="linyd@gcu.edu.cn" userId="b8e7e040dcb4f74d" providerId="LiveId" clId="{7DB78171-2267-49F4-BAFA-ECA5207D4938}" dt="2022-04-24T09:28:24.772" v="4365" actId="20577"/>
          <ac:spMkLst>
            <pc:docMk/>
            <pc:sldMk cId="3737547806" sldId="297"/>
            <ac:spMk id="3" creationId="{DE2CAAD8-9271-4DAC-81DF-8562A9A4780A}"/>
          </ac:spMkLst>
        </pc:spChg>
        <pc:picChg chg="del">
          <ac:chgData name="linyd@gcu.edu.cn" userId="b8e7e040dcb4f74d" providerId="LiveId" clId="{7DB78171-2267-49F4-BAFA-ECA5207D4938}" dt="2022-04-24T09:27:32.235" v="4335" actId="478"/>
          <ac:picMkLst>
            <pc:docMk/>
            <pc:sldMk cId="3737547806" sldId="297"/>
            <ac:picMk id="5" creationId="{77ABA235-09DA-4B63-BDFB-2A47822DFB3E}"/>
          </ac:picMkLst>
        </pc:picChg>
        <pc:picChg chg="add mod">
          <ac:chgData name="linyd@gcu.edu.cn" userId="b8e7e040dcb4f74d" providerId="LiveId" clId="{7DB78171-2267-49F4-BAFA-ECA5207D4938}" dt="2022-04-24T09:27:37.459" v="4339" actId="208"/>
          <ac:picMkLst>
            <pc:docMk/>
            <pc:sldMk cId="3737547806" sldId="297"/>
            <ac:picMk id="6" creationId="{1D308BF2-637A-4C10-B3B8-D83CECEA4B1D}"/>
          </ac:picMkLst>
        </pc:picChg>
        <pc:picChg chg="del">
          <ac:chgData name="linyd@gcu.edu.cn" userId="b8e7e040dcb4f74d" providerId="LiveId" clId="{7DB78171-2267-49F4-BAFA-ECA5207D4938}" dt="2022-04-24T09:27:34.100" v="4337" actId="478"/>
          <ac:picMkLst>
            <pc:docMk/>
            <pc:sldMk cId="3737547806" sldId="297"/>
            <ac:picMk id="8" creationId="{AF1DFF54-E8C2-4DEF-B68B-24235090C845}"/>
          </ac:picMkLst>
        </pc:picChg>
      </pc:sldChg>
      <pc:sldChg chg="addSp delSp modSp new mod">
        <pc:chgData name="linyd@gcu.edu.cn" userId="b8e7e040dcb4f74d" providerId="LiveId" clId="{7DB78171-2267-49F4-BAFA-ECA5207D4938}" dt="2022-04-24T10:14:02.356" v="4508" actId="21"/>
        <pc:sldMkLst>
          <pc:docMk/>
          <pc:sldMk cId="2216264280" sldId="298"/>
        </pc:sldMkLst>
        <pc:spChg chg="mod">
          <ac:chgData name="linyd@gcu.edu.cn" userId="b8e7e040dcb4f74d" providerId="LiveId" clId="{7DB78171-2267-49F4-BAFA-ECA5207D4938}" dt="2022-04-24T09:46:30.302" v="4367"/>
          <ac:spMkLst>
            <pc:docMk/>
            <pc:sldMk cId="2216264280" sldId="298"/>
            <ac:spMk id="2" creationId="{8438177D-9BFC-46D6-801F-4BF4035EADEA}"/>
          </ac:spMkLst>
        </pc:spChg>
        <pc:spChg chg="mod">
          <ac:chgData name="linyd@gcu.edu.cn" userId="b8e7e040dcb4f74d" providerId="LiveId" clId="{7DB78171-2267-49F4-BAFA-ECA5207D4938}" dt="2022-04-24T10:10:12" v="4494" actId="207"/>
          <ac:spMkLst>
            <pc:docMk/>
            <pc:sldMk cId="2216264280" sldId="298"/>
            <ac:spMk id="3" creationId="{74A671C1-B8F3-470A-8B9E-11D6A92ED7D4}"/>
          </ac:spMkLst>
        </pc:spChg>
        <pc:picChg chg="add del mod">
          <ac:chgData name="linyd@gcu.edu.cn" userId="b8e7e040dcb4f74d" providerId="LiveId" clId="{7DB78171-2267-49F4-BAFA-ECA5207D4938}" dt="2022-04-24T10:12:05.942" v="4495" actId="478"/>
          <ac:picMkLst>
            <pc:docMk/>
            <pc:sldMk cId="2216264280" sldId="298"/>
            <ac:picMk id="5" creationId="{B29AB28B-7206-4F28-8F15-2A0BB8C74094}"/>
          </ac:picMkLst>
        </pc:picChg>
        <pc:picChg chg="add del mod">
          <ac:chgData name="linyd@gcu.edu.cn" userId="b8e7e040dcb4f74d" providerId="LiveId" clId="{7DB78171-2267-49F4-BAFA-ECA5207D4938}" dt="2022-04-24T10:12:59.121" v="4502" actId="478"/>
          <ac:picMkLst>
            <pc:docMk/>
            <pc:sldMk cId="2216264280" sldId="298"/>
            <ac:picMk id="7" creationId="{C71A20A7-5758-4D92-AC03-621DE5E6F7A3}"/>
          </ac:picMkLst>
        </pc:picChg>
        <pc:picChg chg="add mod">
          <ac:chgData name="linyd@gcu.edu.cn" userId="b8e7e040dcb4f74d" providerId="LiveId" clId="{7DB78171-2267-49F4-BAFA-ECA5207D4938}" dt="2022-04-24T10:12:54.664" v="4501" actId="208"/>
          <ac:picMkLst>
            <pc:docMk/>
            <pc:sldMk cId="2216264280" sldId="298"/>
            <ac:picMk id="9" creationId="{A9A37517-0073-44CD-84EB-85B838C6C0F5}"/>
          </ac:picMkLst>
        </pc:picChg>
        <pc:picChg chg="add del mod">
          <ac:chgData name="linyd@gcu.edu.cn" userId="b8e7e040dcb4f74d" providerId="LiveId" clId="{7DB78171-2267-49F4-BAFA-ECA5207D4938}" dt="2022-04-24T10:14:02.356" v="4508" actId="21"/>
          <ac:picMkLst>
            <pc:docMk/>
            <pc:sldMk cId="2216264280" sldId="298"/>
            <ac:picMk id="11" creationId="{3E0B2B5E-5473-48DB-BDB4-BBEEBFF95E29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159979344" sldId="298"/>
        </pc:sldMkLst>
      </pc:sldChg>
      <pc:sldChg chg="addSp delSp modSp new mod">
        <pc:chgData name="linyd@gcu.edu.cn" userId="b8e7e040dcb4f74d" providerId="LiveId" clId="{7DB78171-2267-49F4-BAFA-ECA5207D4938}" dt="2022-04-24T10:17:05.448" v="4539" actId="1076"/>
        <pc:sldMkLst>
          <pc:docMk/>
          <pc:sldMk cId="121610787" sldId="299"/>
        </pc:sldMkLst>
        <pc:spChg chg="del">
          <ac:chgData name="linyd@gcu.edu.cn" userId="b8e7e040dcb4f74d" providerId="LiveId" clId="{7DB78171-2267-49F4-BAFA-ECA5207D4938}" dt="2022-04-24T10:14:07.182" v="4510" actId="478"/>
          <ac:spMkLst>
            <pc:docMk/>
            <pc:sldMk cId="121610787" sldId="299"/>
            <ac:spMk id="2" creationId="{08EB2CE6-7981-463E-9A9D-DC7946BE5BDD}"/>
          </ac:spMkLst>
        </pc:spChg>
        <pc:spChg chg="del">
          <ac:chgData name="linyd@gcu.edu.cn" userId="b8e7e040dcb4f74d" providerId="LiveId" clId="{7DB78171-2267-49F4-BAFA-ECA5207D4938}" dt="2022-04-24T10:14:07.182" v="4510" actId="478"/>
          <ac:spMkLst>
            <pc:docMk/>
            <pc:sldMk cId="121610787" sldId="299"/>
            <ac:spMk id="3" creationId="{7A2A2528-E9B8-4054-98DF-1ACA298B7422}"/>
          </ac:spMkLst>
        </pc:spChg>
        <pc:spChg chg="add mod">
          <ac:chgData name="linyd@gcu.edu.cn" userId="b8e7e040dcb4f74d" providerId="LiveId" clId="{7DB78171-2267-49F4-BAFA-ECA5207D4938}" dt="2022-04-24T10:17:05.448" v="4539" actId="1076"/>
          <ac:spMkLst>
            <pc:docMk/>
            <pc:sldMk cId="121610787" sldId="299"/>
            <ac:spMk id="7" creationId="{86CC1957-67F1-403B-8080-138730D92485}"/>
          </ac:spMkLst>
        </pc:spChg>
        <pc:spChg chg="add mod">
          <ac:chgData name="linyd@gcu.edu.cn" userId="b8e7e040dcb4f74d" providerId="LiveId" clId="{7DB78171-2267-49F4-BAFA-ECA5207D4938}" dt="2022-04-24T10:17:05.448" v="4539" actId="1076"/>
          <ac:spMkLst>
            <pc:docMk/>
            <pc:sldMk cId="121610787" sldId="299"/>
            <ac:spMk id="9" creationId="{A41C3404-3CEA-4D73-A28A-A97D7738F8CF}"/>
          </ac:spMkLst>
        </pc:spChg>
        <pc:spChg chg="add mod">
          <ac:chgData name="linyd@gcu.edu.cn" userId="b8e7e040dcb4f74d" providerId="LiveId" clId="{7DB78171-2267-49F4-BAFA-ECA5207D4938}" dt="2022-04-24T10:17:05.448" v="4539" actId="1076"/>
          <ac:spMkLst>
            <pc:docMk/>
            <pc:sldMk cId="121610787" sldId="299"/>
            <ac:spMk id="10" creationId="{095374FB-6E30-4ACE-9939-84FE9045A0E1}"/>
          </ac:spMkLst>
        </pc:spChg>
        <pc:spChg chg="add mod">
          <ac:chgData name="linyd@gcu.edu.cn" userId="b8e7e040dcb4f74d" providerId="LiveId" clId="{7DB78171-2267-49F4-BAFA-ECA5207D4938}" dt="2022-04-24T10:17:05.448" v="4539" actId="1076"/>
          <ac:spMkLst>
            <pc:docMk/>
            <pc:sldMk cId="121610787" sldId="299"/>
            <ac:spMk id="12" creationId="{8A906847-0DB0-4A5A-A52D-EE6469496B12}"/>
          </ac:spMkLst>
        </pc:spChg>
        <pc:spChg chg="add mod">
          <ac:chgData name="linyd@gcu.edu.cn" userId="b8e7e040dcb4f74d" providerId="LiveId" clId="{7DB78171-2267-49F4-BAFA-ECA5207D4938}" dt="2022-04-24T10:17:05.448" v="4539" actId="1076"/>
          <ac:spMkLst>
            <pc:docMk/>
            <pc:sldMk cId="121610787" sldId="299"/>
            <ac:spMk id="13" creationId="{24A4AE9F-82E7-4246-8FDA-F001CAA5CC90}"/>
          </ac:spMkLst>
        </pc:spChg>
        <pc:picChg chg="add mod">
          <ac:chgData name="linyd@gcu.edu.cn" userId="b8e7e040dcb4f74d" providerId="LiveId" clId="{7DB78171-2267-49F4-BAFA-ECA5207D4938}" dt="2022-04-24T10:17:05.448" v="4539" actId="1076"/>
          <ac:picMkLst>
            <pc:docMk/>
            <pc:sldMk cId="121610787" sldId="299"/>
            <ac:picMk id="4" creationId="{CC8A3CB8-8EE1-47C4-BCF3-266CBAB53E43}"/>
          </ac:picMkLst>
        </pc:picChg>
        <pc:picChg chg="add del mod">
          <ac:chgData name="linyd@gcu.edu.cn" userId="b8e7e040dcb4f74d" providerId="LiveId" clId="{7DB78171-2267-49F4-BAFA-ECA5207D4938}" dt="2022-04-24T10:16:02.177" v="4530" actId="478"/>
          <ac:picMkLst>
            <pc:docMk/>
            <pc:sldMk cId="121610787" sldId="299"/>
            <ac:picMk id="6" creationId="{75A0F6DD-9527-450A-A213-FEB55AB3EC84}"/>
          </ac:picMkLst>
        </pc:picChg>
        <pc:picChg chg="add mod">
          <ac:chgData name="linyd@gcu.edu.cn" userId="b8e7e040dcb4f74d" providerId="LiveId" clId="{7DB78171-2267-49F4-BAFA-ECA5207D4938}" dt="2022-04-24T10:15:44.514" v="4525" actId="571"/>
          <ac:picMkLst>
            <pc:docMk/>
            <pc:sldMk cId="121610787" sldId="299"/>
            <ac:picMk id="8" creationId="{93AB10ED-70BE-485D-BEFA-310FA571C157}"/>
          </ac:picMkLst>
        </pc:picChg>
        <pc:picChg chg="add mod">
          <ac:chgData name="linyd@gcu.edu.cn" userId="b8e7e040dcb4f74d" providerId="LiveId" clId="{7DB78171-2267-49F4-BAFA-ECA5207D4938}" dt="2022-04-24T10:17:05.448" v="4539" actId="1076"/>
          <ac:picMkLst>
            <pc:docMk/>
            <pc:sldMk cId="121610787" sldId="299"/>
            <ac:picMk id="11" creationId="{FAD570A8-3CB7-4790-BDD3-FEBBD71BA95D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901561360" sldId="299"/>
        </pc:sldMkLst>
      </pc:sldChg>
      <pc:sldChg chg="addSp delSp modSp add mod modAnim">
        <pc:chgData name="linyd@gcu.edu.cn" userId="b8e7e040dcb4f74d" providerId="LiveId" clId="{7DB78171-2267-49F4-BAFA-ECA5207D4938}" dt="2022-04-24T10:18:52.041" v="4561" actId="208"/>
        <pc:sldMkLst>
          <pc:docMk/>
          <pc:sldMk cId="2477168162" sldId="300"/>
        </pc:sldMkLst>
        <pc:spChg chg="mod">
          <ac:chgData name="linyd@gcu.edu.cn" userId="b8e7e040dcb4f74d" providerId="LiveId" clId="{7DB78171-2267-49F4-BAFA-ECA5207D4938}" dt="2022-04-24T10:17:57.119" v="4547" actId="1076"/>
          <ac:spMkLst>
            <pc:docMk/>
            <pc:sldMk cId="2477168162" sldId="300"/>
            <ac:spMk id="7" creationId="{86CC1957-67F1-403B-8080-138730D92485}"/>
          </ac:spMkLst>
        </pc:spChg>
        <pc:spChg chg="mod">
          <ac:chgData name="linyd@gcu.edu.cn" userId="b8e7e040dcb4f74d" providerId="LiveId" clId="{7DB78171-2267-49F4-BAFA-ECA5207D4938}" dt="2022-04-24T10:18:00.616" v="4548" actId="1076"/>
          <ac:spMkLst>
            <pc:docMk/>
            <pc:sldMk cId="2477168162" sldId="300"/>
            <ac:spMk id="9" creationId="{A41C3404-3CEA-4D73-A28A-A97D7738F8CF}"/>
          </ac:spMkLst>
        </pc:spChg>
        <pc:spChg chg="mod">
          <ac:chgData name="linyd@gcu.edu.cn" userId="b8e7e040dcb4f74d" providerId="LiveId" clId="{7DB78171-2267-49F4-BAFA-ECA5207D4938}" dt="2022-04-24T10:18:04.119" v="4549" actId="1076"/>
          <ac:spMkLst>
            <pc:docMk/>
            <pc:sldMk cId="2477168162" sldId="300"/>
            <ac:spMk id="10" creationId="{095374FB-6E30-4ACE-9939-84FE9045A0E1}"/>
          </ac:spMkLst>
        </pc:spChg>
        <pc:spChg chg="mod">
          <ac:chgData name="linyd@gcu.edu.cn" userId="b8e7e040dcb4f74d" providerId="LiveId" clId="{7DB78171-2267-49F4-BAFA-ECA5207D4938}" dt="2022-04-24T10:17:15.496" v="4541" actId="1076"/>
          <ac:spMkLst>
            <pc:docMk/>
            <pc:sldMk cId="2477168162" sldId="300"/>
            <ac:spMk id="12" creationId="{8A906847-0DB0-4A5A-A52D-EE6469496B12}"/>
          </ac:spMkLst>
        </pc:spChg>
        <pc:spChg chg="add mod">
          <ac:chgData name="linyd@gcu.edu.cn" userId="b8e7e040dcb4f74d" providerId="LiveId" clId="{7DB78171-2267-49F4-BAFA-ECA5207D4938}" dt="2022-04-24T10:18:21.287" v="4552" actId="208"/>
          <ac:spMkLst>
            <pc:docMk/>
            <pc:sldMk cId="2477168162" sldId="300"/>
            <ac:spMk id="14" creationId="{33730D3C-2804-435B-BA16-AAB769680D0E}"/>
          </ac:spMkLst>
        </pc:spChg>
        <pc:picChg chg="add mod ord">
          <ac:chgData name="linyd@gcu.edu.cn" userId="b8e7e040dcb4f74d" providerId="LiveId" clId="{7DB78171-2267-49F4-BAFA-ECA5207D4938}" dt="2022-04-24T10:18:52.041" v="4561" actId="208"/>
          <ac:picMkLst>
            <pc:docMk/>
            <pc:sldMk cId="2477168162" sldId="300"/>
            <ac:picMk id="3" creationId="{786D3E4B-6FC1-4AF8-B044-38C870B1B49C}"/>
          </ac:picMkLst>
        </pc:picChg>
        <pc:picChg chg="del">
          <ac:chgData name="linyd@gcu.edu.cn" userId="b8e7e040dcb4f74d" providerId="LiveId" clId="{7DB78171-2267-49F4-BAFA-ECA5207D4938}" dt="2022-04-24T10:17:50.713" v="4546" actId="478"/>
          <ac:picMkLst>
            <pc:docMk/>
            <pc:sldMk cId="2477168162" sldId="300"/>
            <ac:picMk id="4" creationId="{CC8A3CB8-8EE1-47C4-BCF3-266CBAB53E43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495496461" sldId="300"/>
        </pc:sldMkLst>
      </pc:sldChg>
      <pc:sldChg chg="addSp delSp modSp add mod modAnim">
        <pc:chgData name="linyd@gcu.edu.cn" userId="b8e7e040dcb4f74d" providerId="LiveId" clId="{7DB78171-2267-49F4-BAFA-ECA5207D4938}" dt="2022-04-24T11:38:46.911" v="4749" actId="113"/>
        <pc:sldMkLst>
          <pc:docMk/>
          <pc:sldMk cId="2178531150" sldId="301"/>
        </pc:sldMkLst>
        <pc:spChg chg="mod">
          <ac:chgData name="linyd@gcu.edu.cn" userId="b8e7e040dcb4f74d" providerId="LiveId" clId="{7DB78171-2267-49F4-BAFA-ECA5207D4938}" dt="2022-04-24T11:38:46.911" v="4749" actId="113"/>
          <ac:spMkLst>
            <pc:docMk/>
            <pc:sldMk cId="2178531150" sldId="301"/>
            <ac:spMk id="3" creationId="{74A671C1-B8F3-470A-8B9E-11D6A92ED7D4}"/>
          </ac:spMkLst>
        </pc:spChg>
        <pc:spChg chg="add mod ord">
          <ac:chgData name="linyd@gcu.edu.cn" userId="b8e7e040dcb4f74d" providerId="LiveId" clId="{7DB78171-2267-49F4-BAFA-ECA5207D4938}" dt="2022-04-24T11:34:00.885" v="4677" actId="1035"/>
          <ac:spMkLst>
            <pc:docMk/>
            <pc:sldMk cId="2178531150" sldId="301"/>
            <ac:spMk id="6" creationId="{31394034-E460-4BD0-8C63-477DA4234630}"/>
          </ac:spMkLst>
        </pc:spChg>
        <pc:picChg chg="add del mod">
          <ac:chgData name="linyd@gcu.edu.cn" userId="b8e7e040dcb4f74d" providerId="LiveId" clId="{7DB78171-2267-49F4-BAFA-ECA5207D4938}" dt="2022-04-24T11:33:48.770" v="4671" actId="478"/>
          <ac:picMkLst>
            <pc:docMk/>
            <pc:sldMk cId="2178531150" sldId="301"/>
            <ac:picMk id="5" creationId="{22A9A984-2337-4E83-8C92-A498A6D8AB3D}"/>
          </ac:picMkLst>
        </pc:picChg>
        <pc:picChg chg="add mod">
          <ac:chgData name="linyd@gcu.edu.cn" userId="b8e7e040dcb4f74d" providerId="LiveId" clId="{7DB78171-2267-49F4-BAFA-ECA5207D4938}" dt="2022-04-24T11:34:05.391" v="4678" actId="208"/>
          <ac:picMkLst>
            <pc:docMk/>
            <pc:sldMk cId="2178531150" sldId="301"/>
            <ac:picMk id="8" creationId="{8EB298D9-4C8C-436B-89F6-7B4BACA5A523}"/>
          </ac:picMkLst>
        </pc:picChg>
        <pc:picChg chg="del">
          <ac:chgData name="linyd@gcu.edu.cn" userId="b8e7e040dcb4f74d" providerId="LiveId" clId="{7DB78171-2267-49F4-BAFA-ECA5207D4938}" dt="2022-04-24T10:23:36.494" v="4641" actId="478"/>
          <ac:picMkLst>
            <pc:docMk/>
            <pc:sldMk cId="2178531150" sldId="301"/>
            <ac:picMk id="9" creationId="{A9A37517-0073-44CD-84EB-85B838C6C0F5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807325279" sldId="301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673431348" sldId="302"/>
        </pc:sldMkLst>
      </pc:sldChg>
      <pc:sldChg chg="addSp delSp modSp add mod modAnim">
        <pc:chgData name="linyd@gcu.edu.cn" userId="b8e7e040dcb4f74d" providerId="LiveId" clId="{7DB78171-2267-49F4-BAFA-ECA5207D4938}" dt="2022-04-24T11:36:12.793" v="4699"/>
        <pc:sldMkLst>
          <pc:docMk/>
          <pc:sldMk cId="4194040559" sldId="302"/>
        </pc:sldMkLst>
        <pc:spChg chg="mod">
          <ac:chgData name="linyd@gcu.edu.cn" userId="b8e7e040dcb4f74d" providerId="LiveId" clId="{7DB78171-2267-49F4-BAFA-ECA5207D4938}" dt="2022-04-24T11:35:51.390" v="4694" actId="14100"/>
          <ac:spMkLst>
            <pc:docMk/>
            <pc:sldMk cId="4194040559" sldId="302"/>
            <ac:spMk id="7" creationId="{86CC1957-67F1-403B-8080-138730D92485}"/>
          </ac:spMkLst>
        </pc:spChg>
        <pc:spChg chg="del">
          <ac:chgData name="linyd@gcu.edu.cn" userId="b8e7e040dcb4f74d" providerId="LiveId" clId="{7DB78171-2267-49F4-BAFA-ECA5207D4938}" dt="2022-04-24T11:35:55.706" v="4695" actId="478"/>
          <ac:spMkLst>
            <pc:docMk/>
            <pc:sldMk cId="4194040559" sldId="302"/>
            <ac:spMk id="9" creationId="{A41C3404-3CEA-4D73-A28A-A97D7738F8CF}"/>
          </ac:spMkLst>
        </pc:spChg>
        <pc:spChg chg="del">
          <ac:chgData name="linyd@gcu.edu.cn" userId="b8e7e040dcb4f74d" providerId="LiveId" clId="{7DB78171-2267-49F4-BAFA-ECA5207D4938}" dt="2022-04-24T11:35:57.376" v="4696" actId="478"/>
          <ac:spMkLst>
            <pc:docMk/>
            <pc:sldMk cId="4194040559" sldId="302"/>
            <ac:spMk id="10" creationId="{095374FB-6E30-4ACE-9939-84FE9045A0E1}"/>
          </ac:spMkLst>
        </pc:spChg>
        <pc:spChg chg="del">
          <ac:chgData name="linyd@gcu.edu.cn" userId="b8e7e040dcb4f74d" providerId="LiveId" clId="{7DB78171-2267-49F4-BAFA-ECA5207D4938}" dt="2022-04-24T11:34:19.594" v="4680" actId="478"/>
          <ac:spMkLst>
            <pc:docMk/>
            <pc:sldMk cId="4194040559" sldId="302"/>
            <ac:spMk id="12" creationId="{8A906847-0DB0-4A5A-A52D-EE6469496B12}"/>
          </ac:spMkLst>
        </pc:spChg>
        <pc:spChg chg="add mod">
          <ac:chgData name="linyd@gcu.edu.cn" userId="b8e7e040dcb4f74d" providerId="LiveId" clId="{7DB78171-2267-49F4-BAFA-ECA5207D4938}" dt="2022-04-24T11:34:49.950" v="4686" actId="14100"/>
          <ac:spMkLst>
            <pc:docMk/>
            <pc:sldMk cId="4194040559" sldId="302"/>
            <ac:spMk id="15" creationId="{FF48F051-EC5B-42D7-AEAD-B0A444A47E6D}"/>
          </ac:spMkLst>
        </pc:spChg>
        <pc:picChg chg="add del mod">
          <ac:chgData name="linyd@gcu.edu.cn" userId="b8e7e040dcb4f74d" providerId="LiveId" clId="{7DB78171-2267-49F4-BAFA-ECA5207D4938}" dt="2022-04-24T11:35:35.342" v="4690" actId="21"/>
          <ac:picMkLst>
            <pc:docMk/>
            <pc:sldMk cId="4194040559" sldId="302"/>
            <ac:picMk id="3" creationId="{62901634-26CE-48C0-9A16-D7B0A10BCFF1}"/>
          </ac:picMkLst>
        </pc:picChg>
        <pc:picChg chg="del">
          <ac:chgData name="linyd@gcu.edu.cn" userId="b8e7e040dcb4f74d" providerId="LiveId" clId="{7DB78171-2267-49F4-BAFA-ECA5207D4938}" dt="2022-04-24T11:35:37.085" v="4691" actId="478"/>
          <ac:picMkLst>
            <pc:docMk/>
            <pc:sldMk cId="4194040559" sldId="302"/>
            <ac:picMk id="4" creationId="{CC8A3CB8-8EE1-47C4-BCF3-266CBAB53E43}"/>
          </ac:picMkLst>
        </pc:picChg>
        <pc:picChg chg="del">
          <ac:chgData name="linyd@gcu.edu.cn" userId="b8e7e040dcb4f74d" providerId="LiveId" clId="{7DB78171-2267-49F4-BAFA-ECA5207D4938}" dt="2022-04-24T11:34:19.594" v="4680" actId="478"/>
          <ac:picMkLst>
            <pc:docMk/>
            <pc:sldMk cId="4194040559" sldId="302"/>
            <ac:picMk id="11" creationId="{FAD570A8-3CB7-4790-BDD3-FEBBD71BA95D}"/>
          </ac:picMkLst>
        </pc:picChg>
        <pc:picChg chg="add mod">
          <ac:chgData name="linyd@gcu.edu.cn" userId="b8e7e040dcb4f74d" providerId="LiveId" clId="{7DB78171-2267-49F4-BAFA-ECA5207D4938}" dt="2022-04-24T11:34:34.070" v="4684" actId="1076"/>
          <ac:picMkLst>
            <pc:docMk/>
            <pc:sldMk cId="4194040559" sldId="302"/>
            <ac:picMk id="14" creationId="{FC4E5B49-4C49-4085-AE9D-5B7D174170B0}"/>
          </ac:picMkLst>
        </pc:picChg>
        <pc:picChg chg="add mod ord">
          <ac:chgData name="linyd@gcu.edu.cn" userId="b8e7e040dcb4f74d" providerId="LiveId" clId="{7DB78171-2267-49F4-BAFA-ECA5207D4938}" dt="2022-04-24T11:35:59.495" v="4697" actId="208"/>
          <ac:picMkLst>
            <pc:docMk/>
            <pc:sldMk cId="4194040559" sldId="302"/>
            <ac:picMk id="16" creationId="{E8443C48-64C4-4C3A-B554-FA635A73B842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948204021" sldId="303"/>
        </pc:sldMkLst>
      </pc:sldChg>
      <pc:sldChg chg="addSp delSp modSp add mod modAnim">
        <pc:chgData name="linyd@gcu.edu.cn" userId="b8e7e040dcb4f74d" providerId="LiveId" clId="{7DB78171-2267-49F4-BAFA-ECA5207D4938}" dt="2022-04-24T11:37:44.586" v="4723"/>
        <pc:sldMkLst>
          <pc:docMk/>
          <pc:sldMk cId="3490443555" sldId="303"/>
        </pc:sldMkLst>
        <pc:spChg chg="mod">
          <ac:chgData name="linyd@gcu.edu.cn" userId="b8e7e040dcb4f74d" providerId="LiveId" clId="{7DB78171-2267-49F4-BAFA-ECA5207D4938}" dt="2022-04-24T11:37:24.574" v="4713" actId="1076"/>
          <ac:spMkLst>
            <pc:docMk/>
            <pc:sldMk cId="3490443555" sldId="303"/>
            <ac:spMk id="7" creationId="{86CC1957-67F1-403B-8080-138730D92485}"/>
          </ac:spMkLst>
        </pc:spChg>
        <pc:spChg chg="add mod">
          <ac:chgData name="linyd@gcu.edu.cn" userId="b8e7e040dcb4f74d" providerId="LiveId" clId="{7DB78171-2267-49F4-BAFA-ECA5207D4938}" dt="2022-04-24T11:37:32.141" v="4715" actId="208"/>
          <ac:spMkLst>
            <pc:docMk/>
            <pc:sldMk cId="3490443555" sldId="303"/>
            <ac:spMk id="10" creationId="{DDFEBAF6-B5CA-4723-B288-F1441B1335A3}"/>
          </ac:spMkLst>
        </pc:spChg>
        <pc:spChg chg="mod">
          <ac:chgData name="linyd@gcu.edu.cn" userId="b8e7e040dcb4f74d" providerId="LiveId" clId="{7DB78171-2267-49F4-BAFA-ECA5207D4938}" dt="2022-04-24T11:37:20.151" v="4712" actId="1076"/>
          <ac:spMkLst>
            <pc:docMk/>
            <pc:sldMk cId="3490443555" sldId="303"/>
            <ac:spMk id="13" creationId="{24A4AE9F-82E7-4246-8FDA-F001CAA5CC90}"/>
          </ac:spMkLst>
        </pc:spChg>
        <pc:spChg chg="mod">
          <ac:chgData name="linyd@gcu.edu.cn" userId="b8e7e040dcb4f74d" providerId="LiveId" clId="{7DB78171-2267-49F4-BAFA-ECA5207D4938}" dt="2022-04-24T11:36:31.966" v="4702" actId="14100"/>
          <ac:spMkLst>
            <pc:docMk/>
            <pc:sldMk cId="3490443555" sldId="303"/>
            <ac:spMk id="15" creationId="{FF48F051-EC5B-42D7-AEAD-B0A444A47E6D}"/>
          </ac:spMkLst>
        </pc:spChg>
        <pc:picChg chg="add del mod">
          <ac:chgData name="linyd@gcu.edu.cn" userId="b8e7e040dcb4f74d" providerId="LiveId" clId="{7DB78171-2267-49F4-BAFA-ECA5207D4938}" dt="2022-04-24T11:37:05.494" v="4706" actId="21"/>
          <ac:picMkLst>
            <pc:docMk/>
            <pc:sldMk cId="3490443555" sldId="303"/>
            <ac:picMk id="3" creationId="{3748C49A-67FE-4CD4-8BD2-6FD31A7B9DC9}"/>
          </ac:picMkLst>
        </pc:picChg>
        <pc:picChg chg="add mod ord">
          <ac:chgData name="linyd@gcu.edu.cn" userId="b8e7e040dcb4f74d" providerId="LiveId" clId="{7DB78171-2267-49F4-BAFA-ECA5207D4938}" dt="2022-04-24T11:37:14.639" v="4711" actId="208"/>
          <ac:picMkLst>
            <pc:docMk/>
            <pc:sldMk cId="3490443555" sldId="303"/>
            <ac:picMk id="9" creationId="{9A739280-F906-40DB-A08C-F4387221F4EE}"/>
          </ac:picMkLst>
        </pc:picChg>
        <pc:picChg chg="del">
          <ac:chgData name="linyd@gcu.edu.cn" userId="b8e7e040dcb4f74d" providerId="LiveId" clId="{7DB78171-2267-49F4-BAFA-ECA5207D4938}" dt="2022-04-24T11:37:06.832" v="4707" actId="478"/>
          <ac:picMkLst>
            <pc:docMk/>
            <pc:sldMk cId="3490443555" sldId="303"/>
            <ac:picMk id="16" creationId="{E8443C48-64C4-4C3A-B554-FA635A73B842}"/>
          </ac:picMkLst>
        </pc:picChg>
      </pc:sldChg>
      <pc:sldChg chg="addSp delSp modSp add mod delAnim modAnim">
        <pc:chgData name="linyd@gcu.edu.cn" userId="b8e7e040dcb4f74d" providerId="LiveId" clId="{7DB78171-2267-49F4-BAFA-ECA5207D4938}" dt="2022-04-24T11:42:37.718" v="4771" actId="14100"/>
        <pc:sldMkLst>
          <pc:docMk/>
          <pc:sldMk cId="1095644539" sldId="304"/>
        </pc:sldMkLst>
        <pc:spChg chg="mod">
          <ac:chgData name="linyd@gcu.edu.cn" userId="b8e7e040dcb4f74d" providerId="LiveId" clId="{7DB78171-2267-49F4-BAFA-ECA5207D4938}" dt="2022-04-24T11:39:03.637" v="4760" actId="20577"/>
          <ac:spMkLst>
            <pc:docMk/>
            <pc:sldMk cId="1095644539" sldId="304"/>
            <ac:spMk id="3" creationId="{74A671C1-B8F3-470A-8B9E-11D6A92ED7D4}"/>
          </ac:spMkLst>
        </pc:spChg>
        <pc:spChg chg="del">
          <ac:chgData name="linyd@gcu.edu.cn" userId="b8e7e040dcb4f74d" providerId="LiveId" clId="{7DB78171-2267-49F4-BAFA-ECA5207D4938}" dt="2022-04-24T11:42:06.602" v="4762" actId="478"/>
          <ac:spMkLst>
            <pc:docMk/>
            <pc:sldMk cId="1095644539" sldId="304"/>
            <ac:spMk id="6" creationId="{31394034-E460-4BD0-8C63-477DA4234630}"/>
          </ac:spMkLst>
        </pc:spChg>
        <pc:spChg chg="add mod">
          <ac:chgData name="linyd@gcu.edu.cn" userId="b8e7e040dcb4f74d" providerId="LiveId" clId="{7DB78171-2267-49F4-BAFA-ECA5207D4938}" dt="2022-04-24T11:42:37.718" v="4771" actId="14100"/>
          <ac:spMkLst>
            <pc:docMk/>
            <pc:sldMk cId="1095644539" sldId="304"/>
            <ac:spMk id="9" creationId="{A38524CA-66B1-41FC-8740-AA79B5A3420E}"/>
          </ac:spMkLst>
        </pc:spChg>
        <pc:picChg chg="add mod">
          <ac:chgData name="linyd@gcu.edu.cn" userId="b8e7e040dcb4f74d" providerId="LiveId" clId="{7DB78171-2267-49F4-BAFA-ECA5207D4938}" dt="2022-04-24T11:42:16.590" v="4767" actId="208"/>
          <ac:picMkLst>
            <pc:docMk/>
            <pc:sldMk cId="1095644539" sldId="304"/>
            <ac:picMk id="5" creationId="{15193F6F-35E2-4D8E-8405-077E8A1D0C86}"/>
          </ac:picMkLst>
        </pc:picChg>
        <pc:picChg chg="del">
          <ac:chgData name="linyd@gcu.edu.cn" userId="b8e7e040dcb4f74d" providerId="LiveId" clId="{7DB78171-2267-49F4-BAFA-ECA5207D4938}" dt="2022-04-24T11:42:04" v="4761" actId="478"/>
          <ac:picMkLst>
            <pc:docMk/>
            <pc:sldMk cId="1095644539" sldId="304"/>
            <ac:picMk id="8" creationId="{8EB298D9-4C8C-436B-89F6-7B4BACA5A523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373427058" sldId="304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73244321" sldId="305"/>
        </pc:sldMkLst>
      </pc:sldChg>
      <pc:sldChg chg="addSp delSp modSp add mod">
        <pc:chgData name="linyd@gcu.edu.cn" userId="b8e7e040dcb4f74d" providerId="LiveId" clId="{7DB78171-2267-49F4-BAFA-ECA5207D4938}" dt="2022-04-24T11:44:48.183" v="4790" actId="208"/>
        <pc:sldMkLst>
          <pc:docMk/>
          <pc:sldMk cId="1617395039" sldId="305"/>
        </pc:sldMkLst>
        <pc:spChg chg="mod">
          <ac:chgData name="linyd@gcu.edu.cn" userId="b8e7e040dcb4f74d" providerId="LiveId" clId="{7DB78171-2267-49F4-BAFA-ECA5207D4938}" dt="2022-04-24T11:44:39.654" v="4788" actId="1076"/>
          <ac:spMkLst>
            <pc:docMk/>
            <pc:sldMk cId="1617395039" sldId="305"/>
            <ac:spMk id="7" creationId="{86CC1957-67F1-403B-8080-138730D92485}"/>
          </ac:spMkLst>
        </pc:spChg>
        <pc:spChg chg="add mod">
          <ac:chgData name="linyd@gcu.edu.cn" userId="b8e7e040dcb4f74d" providerId="LiveId" clId="{7DB78171-2267-49F4-BAFA-ECA5207D4938}" dt="2022-04-24T11:44:45.359" v="4789" actId="571"/>
          <ac:spMkLst>
            <pc:docMk/>
            <pc:sldMk cId="1617395039" sldId="305"/>
            <ac:spMk id="12" creationId="{80BA51B5-55E9-4B1F-B650-40493F49CBBB}"/>
          </ac:spMkLst>
        </pc:spChg>
        <pc:spChg chg="mod ord">
          <ac:chgData name="linyd@gcu.edu.cn" userId="b8e7e040dcb4f74d" providerId="LiveId" clId="{7DB78171-2267-49F4-BAFA-ECA5207D4938}" dt="2022-04-24T11:43:36.319" v="4780" actId="14100"/>
          <ac:spMkLst>
            <pc:docMk/>
            <pc:sldMk cId="1617395039" sldId="305"/>
            <ac:spMk id="15" creationId="{FF48F051-EC5B-42D7-AEAD-B0A444A47E6D}"/>
          </ac:spMkLst>
        </pc:spChg>
        <pc:picChg chg="add del mod">
          <ac:chgData name="linyd@gcu.edu.cn" userId="b8e7e040dcb4f74d" providerId="LiveId" clId="{7DB78171-2267-49F4-BAFA-ECA5207D4938}" dt="2022-04-24T11:44:28.382" v="4784" actId="21"/>
          <ac:picMkLst>
            <pc:docMk/>
            <pc:sldMk cId="1617395039" sldId="305"/>
            <ac:picMk id="3" creationId="{B96A8C22-7763-4F05-9A59-B8310EFB3A2B}"/>
          </ac:picMkLst>
        </pc:picChg>
        <pc:picChg chg="add del mod">
          <ac:chgData name="linyd@gcu.edu.cn" userId="b8e7e040dcb4f74d" providerId="LiveId" clId="{7DB78171-2267-49F4-BAFA-ECA5207D4938}" dt="2022-04-24T11:43:23.465" v="4775" actId="21"/>
          <ac:picMkLst>
            <pc:docMk/>
            <pc:sldMk cId="1617395039" sldId="305"/>
            <ac:picMk id="8" creationId="{167B296D-DC3A-478D-903C-8BCF94B50D2B}"/>
          </ac:picMkLst>
        </pc:picChg>
        <pc:picChg chg="add mod">
          <ac:chgData name="linyd@gcu.edu.cn" userId="b8e7e040dcb4f74d" providerId="LiveId" clId="{7DB78171-2267-49F4-BAFA-ECA5207D4938}" dt="2022-04-24T11:43:25.365" v="4777"/>
          <ac:picMkLst>
            <pc:docMk/>
            <pc:sldMk cId="1617395039" sldId="305"/>
            <ac:picMk id="9" creationId="{6942D2BF-FD6F-41AB-BF17-75A83F3F4FEB}"/>
          </ac:picMkLst>
        </pc:picChg>
        <pc:picChg chg="add mod ord">
          <ac:chgData name="linyd@gcu.edu.cn" userId="b8e7e040dcb4f74d" providerId="LiveId" clId="{7DB78171-2267-49F4-BAFA-ECA5207D4938}" dt="2022-04-24T11:44:48.183" v="4790" actId="208"/>
          <ac:picMkLst>
            <pc:docMk/>
            <pc:sldMk cId="1617395039" sldId="305"/>
            <ac:picMk id="11" creationId="{B073AC96-E832-4AD2-8415-8C112F21417B}"/>
          </ac:picMkLst>
        </pc:picChg>
        <pc:picChg chg="del">
          <ac:chgData name="linyd@gcu.edu.cn" userId="b8e7e040dcb4f74d" providerId="LiveId" clId="{7DB78171-2267-49F4-BAFA-ECA5207D4938}" dt="2022-04-24T11:43:24.715" v="4776" actId="478"/>
          <ac:picMkLst>
            <pc:docMk/>
            <pc:sldMk cId="1617395039" sldId="305"/>
            <ac:picMk id="14" creationId="{FC4E5B49-4C49-4085-AE9D-5B7D174170B0}"/>
          </ac:picMkLst>
        </pc:picChg>
        <pc:picChg chg="del">
          <ac:chgData name="linyd@gcu.edu.cn" userId="b8e7e040dcb4f74d" providerId="LiveId" clId="{7DB78171-2267-49F4-BAFA-ECA5207D4938}" dt="2022-04-24T11:44:29.576" v="4785" actId="478"/>
          <ac:picMkLst>
            <pc:docMk/>
            <pc:sldMk cId="1617395039" sldId="305"/>
            <ac:picMk id="16" creationId="{E8443C48-64C4-4C3A-B554-FA635A73B842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095746630" sldId="306"/>
        </pc:sldMkLst>
      </pc:sldChg>
      <pc:sldChg chg="addSp delSp modSp add mod modAnim">
        <pc:chgData name="linyd@gcu.edu.cn" userId="b8e7e040dcb4f74d" providerId="LiveId" clId="{7DB78171-2267-49F4-BAFA-ECA5207D4938}" dt="2022-04-24T11:46:22.199" v="4817" actId="208"/>
        <pc:sldMkLst>
          <pc:docMk/>
          <pc:sldMk cId="3261453245" sldId="306"/>
        </pc:sldMkLst>
        <pc:spChg chg="add mod">
          <ac:chgData name="linyd@gcu.edu.cn" userId="b8e7e040dcb4f74d" providerId="LiveId" clId="{7DB78171-2267-49F4-BAFA-ECA5207D4938}" dt="2022-04-24T11:45:59.102" v="4808" actId="208"/>
          <ac:spMkLst>
            <pc:docMk/>
            <pc:sldMk cId="3261453245" sldId="306"/>
            <ac:spMk id="14" creationId="{66310E60-A77C-415A-9901-F2312BBDEFFE}"/>
          </ac:spMkLst>
        </pc:spChg>
        <pc:spChg chg="mod">
          <ac:chgData name="linyd@gcu.edu.cn" userId="b8e7e040dcb4f74d" providerId="LiveId" clId="{7DB78171-2267-49F4-BAFA-ECA5207D4938}" dt="2022-04-24T11:45:10.287" v="4798" actId="14100"/>
          <ac:spMkLst>
            <pc:docMk/>
            <pc:sldMk cId="3261453245" sldId="306"/>
            <ac:spMk id="15" creationId="{FF48F051-EC5B-42D7-AEAD-B0A444A47E6D}"/>
          </ac:spMkLst>
        </pc:spChg>
        <pc:picChg chg="add del mod">
          <ac:chgData name="linyd@gcu.edu.cn" userId="b8e7e040dcb4f74d" providerId="LiveId" clId="{7DB78171-2267-49F4-BAFA-ECA5207D4938}" dt="2022-04-24T11:45:41.098" v="4802" actId="21"/>
          <ac:picMkLst>
            <pc:docMk/>
            <pc:sldMk cId="3261453245" sldId="306"/>
            <ac:picMk id="3" creationId="{FC1C4DD0-1565-4A7F-B4F7-558EFCD04276}"/>
          </ac:picMkLst>
        </pc:picChg>
        <pc:picChg chg="add mod ord">
          <ac:chgData name="linyd@gcu.edu.cn" userId="b8e7e040dcb4f74d" providerId="LiveId" clId="{7DB78171-2267-49F4-BAFA-ECA5207D4938}" dt="2022-04-24T11:46:22.199" v="4817" actId="208"/>
          <ac:picMkLst>
            <pc:docMk/>
            <pc:sldMk cId="3261453245" sldId="306"/>
            <ac:picMk id="10" creationId="{38D9762D-7BC2-475A-82A3-2E0E7971E6E9}"/>
          </ac:picMkLst>
        </pc:picChg>
        <pc:picChg chg="del">
          <ac:chgData name="linyd@gcu.edu.cn" userId="b8e7e040dcb4f74d" providerId="LiveId" clId="{7DB78171-2267-49F4-BAFA-ECA5207D4938}" dt="2022-04-24T11:45:42.708" v="4803" actId="478"/>
          <ac:picMkLst>
            <pc:docMk/>
            <pc:sldMk cId="3261453245" sldId="306"/>
            <ac:picMk id="11" creationId="{B073AC96-E832-4AD2-8415-8C112F21417B}"/>
          </ac:picMkLst>
        </pc:picChg>
      </pc:sldChg>
      <pc:sldChg chg="add del">
        <pc:chgData name="linyd@gcu.edu.cn" userId="b8e7e040dcb4f74d" providerId="LiveId" clId="{7DB78171-2267-49F4-BAFA-ECA5207D4938}" dt="2022-04-24T11:44:52.347" v="4791" actId="47"/>
        <pc:sldMkLst>
          <pc:docMk/>
          <pc:sldMk cId="3642637967" sldId="306"/>
        </pc:sldMkLst>
      </pc:sldChg>
      <pc:sldChg chg="addSp delSp modSp add mod delAnim modAnim">
        <pc:chgData name="linyd@gcu.edu.cn" userId="b8e7e040dcb4f74d" providerId="LiveId" clId="{7DB78171-2267-49F4-BAFA-ECA5207D4938}" dt="2022-04-24T11:48:10.215" v="4916"/>
        <pc:sldMkLst>
          <pc:docMk/>
          <pc:sldMk cId="92746339" sldId="307"/>
        </pc:sldMkLst>
        <pc:spChg chg="add mod">
          <ac:chgData name="linyd@gcu.edu.cn" userId="b8e7e040dcb4f74d" providerId="LiveId" clId="{7DB78171-2267-49F4-BAFA-ECA5207D4938}" dt="2022-04-24T11:48:07.832" v="4915" actId="1076"/>
          <ac:spMkLst>
            <pc:docMk/>
            <pc:sldMk cId="92746339" sldId="307"/>
            <ac:spMk id="4" creationId="{030AEE96-20A0-4E1A-8715-66932519C799}"/>
          </ac:spMkLst>
        </pc:spChg>
        <pc:spChg chg="del">
          <ac:chgData name="linyd@gcu.edu.cn" userId="b8e7e040dcb4f74d" providerId="LiveId" clId="{7DB78171-2267-49F4-BAFA-ECA5207D4938}" dt="2022-04-24T11:47:21.936" v="4839" actId="478"/>
          <ac:spMkLst>
            <pc:docMk/>
            <pc:sldMk cId="92746339" sldId="307"/>
            <ac:spMk id="14" creationId="{66310E60-A77C-415A-9901-F2312BBDEFFE}"/>
          </ac:spMkLst>
        </pc:spChg>
        <pc:spChg chg="mod">
          <ac:chgData name="linyd@gcu.edu.cn" userId="b8e7e040dcb4f74d" providerId="LiveId" clId="{7DB78171-2267-49F4-BAFA-ECA5207D4938}" dt="2022-04-24T11:46:40.750" v="4820" actId="14100"/>
          <ac:spMkLst>
            <pc:docMk/>
            <pc:sldMk cId="92746339" sldId="307"/>
            <ac:spMk id="15" creationId="{FF48F051-EC5B-42D7-AEAD-B0A444A47E6D}"/>
          </ac:spMkLst>
        </pc:spChg>
        <pc:picChg chg="add del mod">
          <ac:chgData name="linyd@gcu.edu.cn" userId="b8e7e040dcb4f74d" providerId="LiveId" clId="{7DB78171-2267-49F4-BAFA-ECA5207D4938}" dt="2022-04-24T11:47:07.130" v="4824" actId="21"/>
          <ac:picMkLst>
            <pc:docMk/>
            <pc:sldMk cId="92746339" sldId="307"/>
            <ac:picMk id="3" creationId="{783690B0-58D5-4B76-BD39-6EE4843CEBC3}"/>
          </ac:picMkLst>
        </pc:picChg>
        <pc:picChg chg="del">
          <ac:chgData name="linyd@gcu.edu.cn" userId="b8e7e040dcb4f74d" providerId="LiveId" clId="{7DB78171-2267-49F4-BAFA-ECA5207D4938}" dt="2022-04-24T11:47:08.587" v="4825" actId="478"/>
          <ac:picMkLst>
            <pc:docMk/>
            <pc:sldMk cId="92746339" sldId="307"/>
            <ac:picMk id="10" creationId="{38D9762D-7BC2-475A-82A3-2E0E7971E6E9}"/>
          </ac:picMkLst>
        </pc:picChg>
        <pc:picChg chg="add mod ord">
          <ac:chgData name="linyd@gcu.edu.cn" userId="b8e7e040dcb4f74d" providerId="LiveId" clId="{7DB78171-2267-49F4-BAFA-ECA5207D4938}" dt="2022-04-24T11:47:19.480" v="4838" actId="208"/>
          <ac:picMkLst>
            <pc:docMk/>
            <pc:sldMk cId="92746339" sldId="307"/>
            <ac:picMk id="11" creationId="{0C11338D-FE84-4C19-B0C6-556904AE3451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65411059" sldId="307"/>
        </pc:sldMkLst>
      </pc:sldChg>
      <pc:sldChg chg="addSp delSp modSp add mod delAnim">
        <pc:chgData name="linyd@gcu.edu.cn" userId="b8e7e040dcb4f74d" providerId="LiveId" clId="{7DB78171-2267-49F4-BAFA-ECA5207D4938}" dt="2022-04-24T15:59:26.663" v="5018" actId="20577"/>
        <pc:sldMkLst>
          <pc:docMk/>
          <pc:sldMk cId="89179687" sldId="308"/>
        </pc:sldMkLst>
        <pc:spChg chg="mod">
          <ac:chgData name="linyd@gcu.edu.cn" userId="b8e7e040dcb4f74d" providerId="LiveId" clId="{7DB78171-2267-49F4-BAFA-ECA5207D4938}" dt="2022-04-24T12:17:35.150" v="4933" actId="20577"/>
          <ac:spMkLst>
            <pc:docMk/>
            <pc:sldMk cId="89179687" sldId="308"/>
            <ac:spMk id="3" creationId="{74A671C1-B8F3-470A-8B9E-11D6A92ED7D4}"/>
          </ac:spMkLst>
        </pc:spChg>
        <pc:spChg chg="add mod">
          <ac:chgData name="linyd@gcu.edu.cn" userId="b8e7e040dcb4f74d" providerId="LiveId" clId="{7DB78171-2267-49F4-BAFA-ECA5207D4938}" dt="2022-04-24T12:21:42.898" v="4947" actId="1036"/>
          <ac:spMkLst>
            <pc:docMk/>
            <pc:sldMk cId="89179687" sldId="308"/>
            <ac:spMk id="7" creationId="{7BDF8393-0A5A-4446-A747-8AC5F84D6547}"/>
          </ac:spMkLst>
        </pc:spChg>
        <pc:spChg chg="add mod">
          <ac:chgData name="linyd@gcu.edu.cn" userId="b8e7e040dcb4f74d" providerId="LiveId" clId="{7DB78171-2267-49F4-BAFA-ECA5207D4938}" dt="2022-04-24T12:22:21.266" v="4965" actId="14100"/>
          <ac:spMkLst>
            <pc:docMk/>
            <pc:sldMk cId="89179687" sldId="308"/>
            <ac:spMk id="8" creationId="{4434FE4D-B136-4D79-B60E-5DBF356D0F88}"/>
          </ac:spMkLst>
        </pc:spChg>
        <pc:spChg chg="del">
          <ac:chgData name="linyd@gcu.edu.cn" userId="b8e7e040dcb4f74d" providerId="LiveId" clId="{7DB78171-2267-49F4-BAFA-ECA5207D4938}" dt="2022-04-24T12:20:59.376" v="4935" actId="478"/>
          <ac:spMkLst>
            <pc:docMk/>
            <pc:sldMk cId="89179687" sldId="308"/>
            <ac:spMk id="9" creationId="{A38524CA-66B1-41FC-8740-AA79B5A3420E}"/>
          </ac:spMkLst>
        </pc:spChg>
        <pc:spChg chg="add mod">
          <ac:chgData name="linyd@gcu.edu.cn" userId="b8e7e040dcb4f74d" providerId="LiveId" clId="{7DB78171-2267-49F4-BAFA-ECA5207D4938}" dt="2022-04-24T15:58:02.726" v="4984" actId="20577"/>
          <ac:spMkLst>
            <pc:docMk/>
            <pc:sldMk cId="89179687" sldId="308"/>
            <ac:spMk id="10" creationId="{0DBA9D7E-0D28-48D8-88A8-B00B6BD44DA3}"/>
          </ac:spMkLst>
        </pc:spChg>
        <pc:spChg chg="add mod">
          <ac:chgData name="linyd@gcu.edu.cn" userId="b8e7e040dcb4f74d" providerId="LiveId" clId="{7DB78171-2267-49F4-BAFA-ECA5207D4938}" dt="2022-04-24T15:59:26.663" v="5018" actId="20577"/>
          <ac:spMkLst>
            <pc:docMk/>
            <pc:sldMk cId="89179687" sldId="308"/>
            <ac:spMk id="11" creationId="{702240CF-4656-4A1B-BBA1-20624227B798}"/>
          </ac:spMkLst>
        </pc:spChg>
        <pc:spChg chg="add mod">
          <ac:chgData name="linyd@gcu.edu.cn" userId="b8e7e040dcb4f74d" providerId="LiveId" clId="{7DB78171-2267-49F4-BAFA-ECA5207D4938}" dt="2022-04-24T15:58:30.604" v="4988" actId="14100"/>
          <ac:spMkLst>
            <pc:docMk/>
            <pc:sldMk cId="89179687" sldId="308"/>
            <ac:spMk id="12" creationId="{B6EE6B73-7CC4-4021-A5C9-1C3DA743AC23}"/>
          </ac:spMkLst>
        </pc:spChg>
        <pc:spChg chg="add mod">
          <ac:chgData name="linyd@gcu.edu.cn" userId="b8e7e040dcb4f74d" providerId="LiveId" clId="{7DB78171-2267-49F4-BAFA-ECA5207D4938}" dt="2022-04-24T15:59:15.092" v="5006" actId="14100"/>
          <ac:spMkLst>
            <pc:docMk/>
            <pc:sldMk cId="89179687" sldId="308"/>
            <ac:spMk id="13" creationId="{B2CB1B80-C233-4726-A93C-79E3796ABB47}"/>
          </ac:spMkLst>
        </pc:spChg>
        <pc:spChg chg="add mod">
          <ac:chgData name="linyd@gcu.edu.cn" userId="b8e7e040dcb4f74d" providerId="LiveId" clId="{7DB78171-2267-49F4-BAFA-ECA5207D4938}" dt="2022-04-24T15:59:21.082" v="5014" actId="1035"/>
          <ac:spMkLst>
            <pc:docMk/>
            <pc:sldMk cId="89179687" sldId="308"/>
            <ac:spMk id="14" creationId="{89AA94D1-DD28-493E-AC82-DB02EC247C2E}"/>
          </ac:spMkLst>
        </pc:spChg>
        <pc:picChg chg="del">
          <ac:chgData name="linyd@gcu.edu.cn" userId="b8e7e040dcb4f74d" providerId="LiveId" clId="{7DB78171-2267-49F4-BAFA-ECA5207D4938}" dt="2022-04-24T12:20:57.320" v="4934" actId="478"/>
          <ac:picMkLst>
            <pc:docMk/>
            <pc:sldMk cId="89179687" sldId="308"/>
            <ac:picMk id="5" creationId="{15193F6F-35E2-4D8E-8405-077E8A1D0C86}"/>
          </ac:picMkLst>
        </pc:picChg>
        <pc:picChg chg="add mod">
          <ac:chgData name="linyd@gcu.edu.cn" userId="b8e7e040dcb4f74d" providerId="LiveId" clId="{7DB78171-2267-49F4-BAFA-ECA5207D4938}" dt="2022-04-24T12:21:11.274" v="4939" actId="208"/>
          <ac:picMkLst>
            <pc:docMk/>
            <pc:sldMk cId="89179687" sldId="308"/>
            <ac:picMk id="6" creationId="{0A967147-980A-4688-905B-6C88521B7F9C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337491502" sldId="308"/>
        </pc:sldMkLst>
      </pc:sldChg>
      <pc:sldChg chg="addSp delSp modSp new mod">
        <pc:chgData name="linyd@gcu.edu.cn" userId="b8e7e040dcb4f74d" providerId="LiveId" clId="{7DB78171-2267-49F4-BAFA-ECA5207D4938}" dt="2022-04-24T16:02:41.084" v="5077" actId="571"/>
        <pc:sldMkLst>
          <pc:docMk/>
          <pc:sldMk cId="1959084926" sldId="309"/>
        </pc:sldMkLst>
        <pc:spChg chg="del">
          <ac:chgData name="linyd@gcu.edu.cn" userId="b8e7e040dcb4f74d" providerId="LiveId" clId="{7DB78171-2267-49F4-BAFA-ECA5207D4938}" dt="2022-04-24T16:00:03.576" v="5020" actId="478"/>
          <ac:spMkLst>
            <pc:docMk/>
            <pc:sldMk cId="1959084926" sldId="309"/>
            <ac:spMk id="2" creationId="{152ACD51-DCEC-410D-86E1-A0C813310D84}"/>
          </ac:spMkLst>
        </pc:spChg>
        <pc:spChg chg="del">
          <ac:chgData name="linyd@gcu.edu.cn" userId="b8e7e040dcb4f74d" providerId="LiveId" clId="{7DB78171-2267-49F4-BAFA-ECA5207D4938}" dt="2022-04-24T16:00:03.576" v="5020" actId="478"/>
          <ac:spMkLst>
            <pc:docMk/>
            <pc:sldMk cId="1959084926" sldId="309"/>
            <ac:spMk id="3" creationId="{1B14FA4E-AFEA-4759-90E9-F1B1D1CFE410}"/>
          </ac:spMkLst>
        </pc:spChg>
        <pc:spChg chg="add mod">
          <ac:chgData name="linyd@gcu.edu.cn" userId="b8e7e040dcb4f74d" providerId="LiveId" clId="{7DB78171-2267-49F4-BAFA-ECA5207D4938}" dt="2022-04-24T16:01:56.051" v="5051" actId="1076"/>
          <ac:spMkLst>
            <pc:docMk/>
            <pc:sldMk cId="1959084926" sldId="309"/>
            <ac:spMk id="12" creationId="{4F0976CA-8914-4C3F-91C0-2E01F2E05681}"/>
          </ac:spMkLst>
        </pc:spChg>
        <pc:spChg chg="add mod">
          <ac:chgData name="linyd@gcu.edu.cn" userId="b8e7e040dcb4f74d" providerId="LiveId" clId="{7DB78171-2267-49F4-BAFA-ECA5207D4938}" dt="2022-04-24T16:02:07.579" v="5065" actId="1076"/>
          <ac:spMkLst>
            <pc:docMk/>
            <pc:sldMk cId="1959084926" sldId="309"/>
            <ac:spMk id="13" creationId="{C5237DBC-09B4-40FB-827B-2DA318F53400}"/>
          </ac:spMkLst>
        </pc:spChg>
        <pc:spChg chg="add mod">
          <ac:chgData name="linyd@gcu.edu.cn" userId="b8e7e040dcb4f74d" providerId="LiveId" clId="{7DB78171-2267-49F4-BAFA-ECA5207D4938}" dt="2022-04-24T16:02:12.952" v="5071" actId="20577"/>
          <ac:spMkLst>
            <pc:docMk/>
            <pc:sldMk cId="1959084926" sldId="309"/>
            <ac:spMk id="14" creationId="{E0BED658-EAEF-43DC-8AA2-96F91E7D1A54}"/>
          </ac:spMkLst>
        </pc:spChg>
        <pc:spChg chg="add mod">
          <ac:chgData name="linyd@gcu.edu.cn" userId="b8e7e040dcb4f74d" providerId="LiveId" clId="{7DB78171-2267-49F4-BAFA-ECA5207D4938}" dt="2022-04-24T16:02:28.522" v="5075" actId="1582"/>
          <ac:spMkLst>
            <pc:docMk/>
            <pc:sldMk cId="1959084926" sldId="309"/>
            <ac:spMk id="15" creationId="{DF169A46-5657-4E60-B5E8-8FEE35C6D623}"/>
          </ac:spMkLst>
        </pc:spChg>
        <pc:spChg chg="add mod">
          <ac:chgData name="linyd@gcu.edu.cn" userId="b8e7e040dcb4f74d" providerId="LiveId" clId="{7DB78171-2267-49F4-BAFA-ECA5207D4938}" dt="2022-04-24T16:02:33.068" v="5076" actId="571"/>
          <ac:spMkLst>
            <pc:docMk/>
            <pc:sldMk cId="1959084926" sldId="309"/>
            <ac:spMk id="16" creationId="{1985FD67-66E2-41A7-9A6C-68A9E292D733}"/>
          </ac:spMkLst>
        </pc:spChg>
        <pc:spChg chg="add mod">
          <ac:chgData name="linyd@gcu.edu.cn" userId="b8e7e040dcb4f74d" providerId="LiveId" clId="{7DB78171-2267-49F4-BAFA-ECA5207D4938}" dt="2022-04-24T16:02:41.084" v="5077" actId="571"/>
          <ac:spMkLst>
            <pc:docMk/>
            <pc:sldMk cId="1959084926" sldId="309"/>
            <ac:spMk id="17" creationId="{CBDA1031-344F-4775-9D96-8CEBD0627932}"/>
          </ac:spMkLst>
        </pc:spChg>
        <pc:picChg chg="add del mod">
          <ac:chgData name="linyd@gcu.edu.cn" userId="b8e7e040dcb4f74d" providerId="LiveId" clId="{7DB78171-2267-49F4-BAFA-ECA5207D4938}" dt="2022-04-24T16:00:36.258" v="5023" actId="478"/>
          <ac:picMkLst>
            <pc:docMk/>
            <pc:sldMk cId="1959084926" sldId="309"/>
            <ac:picMk id="5" creationId="{C2F743B1-64CA-4898-89F7-DBBDEB959A55}"/>
          </ac:picMkLst>
        </pc:picChg>
        <pc:picChg chg="add mod">
          <ac:chgData name="linyd@gcu.edu.cn" userId="b8e7e040dcb4f74d" providerId="LiveId" clId="{7DB78171-2267-49F4-BAFA-ECA5207D4938}" dt="2022-04-24T16:00:43.050" v="5026" actId="208"/>
          <ac:picMkLst>
            <pc:docMk/>
            <pc:sldMk cId="1959084926" sldId="309"/>
            <ac:picMk id="7" creationId="{C04E8ED4-EEF8-46AB-8BAC-3462DA95AC77}"/>
          </ac:picMkLst>
        </pc:picChg>
        <pc:picChg chg="add mod">
          <ac:chgData name="linyd@gcu.edu.cn" userId="b8e7e040dcb4f74d" providerId="LiveId" clId="{7DB78171-2267-49F4-BAFA-ECA5207D4938}" dt="2022-04-24T16:01:33.212" v="5034" actId="1076"/>
          <ac:picMkLst>
            <pc:docMk/>
            <pc:sldMk cId="1959084926" sldId="309"/>
            <ac:picMk id="9" creationId="{D0218879-BDAA-428A-B6AB-D7A677937295}"/>
          </ac:picMkLst>
        </pc:picChg>
        <pc:picChg chg="add mod">
          <ac:chgData name="linyd@gcu.edu.cn" userId="b8e7e040dcb4f74d" providerId="LiveId" clId="{7DB78171-2267-49F4-BAFA-ECA5207D4938}" dt="2022-04-24T16:01:29.211" v="5033" actId="1076"/>
          <ac:picMkLst>
            <pc:docMk/>
            <pc:sldMk cId="1959084926" sldId="309"/>
            <ac:picMk id="11" creationId="{44FECC5F-38A1-4086-969C-E6AB9DDF5DA3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783678666" sldId="309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612763407" sldId="310"/>
        </pc:sldMkLst>
      </pc:sldChg>
      <pc:sldChg chg="addSp delSp modSp add mod">
        <pc:chgData name="linyd@gcu.edu.cn" userId="b8e7e040dcb4f74d" providerId="LiveId" clId="{7DB78171-2267-49F4-BAFA-ECA5207D4938}" dt="2022-04-24T16:04:54.596" v="5101" actId="478"/>
        <pc:sldMkLst>
          <pc:docMk/>
          <pc:sldMk cId="2793903312" sldId="310"/>
        </pc:sldMkLst>
        <pc:spChg chg="mod ord">
          <ac:chgData name="linyd@gcu.edu.cn" userId="b8e7e040dcb4f74d" providerId="LiveId" clId="{7DB78171-2267-49F4-BAFA-ECA5207D4938}" dt="2022-04-24T16:04:43.333" v="5100" actId="14100"/>
          <ac:spMkLst>
            <pc:docMk/>
            <pc:sldMk cId="2793903312" sldId="310"/>
            <ac:spMk id="7" creationId="{7BDF8393-0A5A-4446-A747-8AC5F84D6547}"/>
          </ac:spMkLst>
        </pc:spChg>
        <pc:spChg chg="del">
          <ac:chgData name="linyd@gcu.edu.cn" userId="b8e7e040dcb4f74d" providerId="LiveId" clId="{7DB78171-2267-49F4-BAFA-ECA5207D4938}" dt="2022-04-24T16:04:01.701" v="5082" actId="478"/>
          <ac:spMkLst>
            <pc:docMk/>
            <pc:sldMk cId="2793903312" sldId="310"/>
            <ac:spMk id="8" creationId="{4434FE4D-B136-4D79-B60E-5DBF356D0F88}"/>
          </ac:spMkLst>
        </pc:spChg>
        <pc:spChg chg="del mod">
          <ac:chgData name="linyd@gcu.edu.cn" userId="b8e7e040dcb4f74d" providerId="LiveId" clId="{7DB78171-2267-49F4-BAFA-ECA5207D4938}" dt="2022-04-24T16:04:06.202" v="5086" actId="478"/>
          <ac:spMkLst>
            <pc:docMk/>
            <pc:sldMk cId="2793903312" sldId="310"/>
            <ac:spMk id="10" creationId="{0DBA9D7E-0D28-48D8-88A8-B00B6BD44DA3}"/>
          </ac:spMkLst>
        </pc:spChg>
        <pc:spChg chg="del">
          <ac:chgData name="linyd@gcu.edu.cn" userId="b8e7e040dcb4f74d" providerId="LiveId" clId="{7DB78171-2267-49F4-BAFA-ECA5207D4938}" dt="2022-04-24T16:04:00.957" v="5081" actId="478"/>
          <ac:spMkLst>
            <pc:docMk/>
            <pc:sldMk cId="2793903312" sldId="310"/>
            <ac:spMk id="11" creationId="{702240CF-4656-4A1B-BBA1-20624227B798}"/>
          </ac:spMkLst>
        </pc:spChg>
        <pc:spChg chg="del mod">
          <ac:chgData name="linyd@gcu.edu.cn" userId="b8e7e040dcb4f74d" providerId="LiveId" clId="{7DB78171-2267-49F4-BAFA-ECA5207D4938}" dt="2022-04-24T16:04:54.596" v="5101" actId="478"/>
          <ac:spMkLst>
            <pc:docMk/>
            <pc:sldMk cId="2793903312" sldId="310"/>
            <ac:spMk id="12" creationId="{B6EE6B73-7CC4-4021-A5C9-1C3DA743AC23}"/>
          </ac:spMkLst>
        </pc:spChg>
        <pc:spChg chg="del">
          <ac:chgData name="linyd@gcu.edu.cn" userId="b8e7e040dcb4f74d" providerId="LiveId" clId="{7DB78171-2267-49F4-BAFA-ECA5207D4938}" dt="2022-04-24T16:04:08.509" v="5088" actId="478"/>
          <ac:spMkLst>
            <pc:docMk/>
            <pc:sldMk cId="2793903312" sldId="310"/>
            <ac:spMk id="13" creationId="{B2CB1B80-C233-4726-A93C-79E3796ABB47}"/>
          </ac:spMkLst>
        </pc:spChg>
        <pc:spChg chg="del">
          <ac:chgData name="linyd@gcu.edu.cn" userId="b8e7e040dcb4f74d" providerId="LiveId" clId="{7DB78171-2267-49F4-BAFA-ECA5207D4938}" dt="2022-04-24T16:04:07.839" v="5087" actId="478"/>
          <ac:spMkLst>
            <pc:docMk/>
            <pc:sldMk cId="2793903312" sldId="310"/>
            <ac:spMk id="14" creationId="{89AA94D1-DD28-493E-AC82-DB02EC247C2E}"/>
          </ac:spMkLst>
        </pc:spChg>
        <pc:picChg chg="add del mod">
          <ac:chgData name="linyd@gcu.edu.cn" userId="b8e7e040dcb4f74d" providerId="LiveId" clId="{7DB78171-2267-49F4-BAFA-ECA5207D4938}" dt="2022-04-24T16:04:22.161" v="5093" actId="21"/>
          <ac:picMkLst>
            <pc:docMk/>
            <pc:sldMk cId="2793903312" sldId="310"/>
            <ac:picMk id="5" creationId="{E754CE74-C09C-4655-8F9C-F7C14760D71C}"/>
          </ac:picMkLst>
        </pc:picChg>
        <pc:picChg chg="add del">
          <ac:chgData name="linyd@gcu.edu.cn" userId="b8e7e040dcb4f74d" providerId="LiveId" clId="{7DB78171-2267-49F4-BAFA-ECA5207D4938}" dt="2022-04-24T16:04:23.333" v="5094" actId="478"/>
          <ac:picMkLst>
            <pc:docMk/>
            <pc:sldMk cId="2793903312" sldId="310"/>
            <ac:picMk id="6" creationId="{0A967147-980A-4688-905B-6C88521B7F9C}"/>
          </ac:picMkLst>
        </pc:picChg>
        <pc:picChg chg="add mod">
          <ac:chgData name="linyd@gcu.edu.cn" userId="b8e7e040dcb4f74d" providerId="LiveId" clId="{7DB78171-2267-49F4-BAFA-ECA5207D4938}" dt="2022-04-24T16:04:26.189" v="5096" actId="1076"/>
          <ac:picMkLst>
            <pc:docMk/>
            <pc:sldMk cId="2793903312" sldId="310"/>
            <ac:picMk id="15" creationId="{88AD5563-9CF4-4DEB-920C-0E7B0FEA9D68}"/>
          </ac:picMkLst>
        </pc:picChg>
      </pc:sldChg>
      <pc:sldChg chg="addSp delSp modSp add mod">
        <pc:chgData name="linyd@gcu.edu.cn" userId="b8e7e040dcb4f74d" providerId="LiveId" clId="{7DB78171-2267-49F4-BAFA-ECA5207D4938}" dt="2022-04-24T16:07:11.100" v="5150" actId="14100"/>
        <pc:sldMkLst>
          <pc:docMk/>
          <pc:sldMk cId="1074011406" sldId="311"/>
        </pc:sldMkLst>
        <pc:spChg chg="add mod">
          <ac:chgData name="linyd@gcu.edu.cn" userId="b8e7e040dcb4f74d" providerId="LiveId" clId="{7DB78171-2267-49F4-BAFA-ECA5207D4938}" dt="2022-04-24T16:07:11.100" v="5150" actId="14100"/>
          <ac:spMkLst>
            <pc:docMk/>
            <pc:sldMk cId="1074011406" sldId="311"/>
            <ac:spMk id="10" creationId="{6D6AFD85-6523-466C-8E9C-2AB05F7B0CF0}"/>
          </ac:spMkLst>
        </pc:spChg>
        <pc:spChg chg="del">
          <ac:chgData name="linyd@gcu.edu.cn" userId="b8e7e040dcb4f74d" providerId="LiveId" clId="{7DB78171-2267-49F4-BAFA-ECA5207D4938}" dt="2022-04-24T16:05:40.243" v="5109" actId="478"/>
          <ac:spMkLst>
            <pc:docMk/>
            <pc:sldMk cId="1074011406" sldId="311"/>
            <ac:spMk id="15" creationId="{DF169A46-5657-4E60-B5E8-8FEE35C6D623}"/>
          </ac:spMkLst>
        </pc:spChg>
        <pc:spChg chg="ord">
          <ac:chgData name="linyd@gcu.edu.cn" userId="b8e7e040dcb4f74d" providerId="LiveId" clId="{7DB78171-2267-49F4-BAFA-ECA5207D4938}" dt="2022-04-24T16:06:11.975" v="5116" actId="166"/>
          <ac:spMkLst>
            <pc:docMk/>
            <pc:sldMk cId="1074011406" sldId="311"/>
            <ac:spMk id="16" creationId="{1985FD67-66E2-41A7-9A6C-68A9E292D733}"/>
          </ac:spMkLst>
        </pc:spChg>
        <pc:spChg chg="del">
          <ac:chgData name="linyd@gcu.edu.cn" userId="b8e7e040dcb4f74d" providerId="LiveId" clId="{7DB78171-2267-49F4-BAFA-ECA5207D4938}" dt="2022-04-24T16:06:39.963" v="5122" actId="478"/>
          <ac:spMkLst>
            <pc:docMk/>
            <pc:sldMk cId="1074011406" sldId="311"/>
            <ac:spMk id="17" creationId="{CBDA1031-344F-4775-9D96-8CEBD0627932}"/>
          </ac:spMkLst>
        </pc:spChg>
        <pc:picChg chg="add del mod">
          <ac:chgData name="linyd@gcu.edu.cn" userId="b8e7e040dcb4f74d" providerId="LiveId" clId="{7DB78171-2267-49F4-BAFA-ECA5207D4938}" dt="2022-04-24T16:05:35.095" v="5106" actId="21"/>
          <ac:picMkLst>
            <pc:docMk/>
            <pc:sldMk cId="1074011406" sldId="311"/>
            <ac:picMk id="3" creationId="{D3E437DD-80F3-439A-B116-5D49A23CA333}"/>
          </ac:picMkLst>
        </pc:picChg>
        <pc:picChg chg="add del mod">
          <ac:chgData name="linyd@gcu.edu.cn" userId="b8e7e040dcb4f74d" providerId="LiveId" clId="{7DB78171-2267-49F4-BAFA-ECA5207D4938}" dt="2022-04-24T16:06:01.656" v="5112" actId="21"/>
          <ac:picMkLst>
            <pc:docMk/>
            <pc:sldMk cId="1074011406" sldId="311"/>
            <ac:picMk id="5" creationId="{CCAE88CC-1EE4-449B-B8FD-B8B65C1CA234}"/>
          </ac:picMkLst>
        </pc:picChg>
        <pc:picChg chg="del">
          <ac:chgData name="linyd@gcu.edu.cn" userId="b8e7e040dcb4f74d" providerId="LiveId" clId="{7DB78171-2267-49F4-BAFA-ECA5207D4938}" dt="2022-04-24T16:05:36.588" v="5107" actId="478"/>
          <ac:picMkLst>
            <pc:docMk/>
            <pc:sldMk cId="1074011406" sldId="311"/>
            <ac:picMk id="7" creationId="{C04E8ED4-EEF8-46AB-8BAC-3462DA95AC77}"/>
          </ac:picMkLst>
        </pc:picChg>
        <pc:picChg chg="add del mod">
          <ac:chgData name="linyd@gcu.edu.cn" userId="b8e7e040dcb4f74d" providerId="LiveId" clId="{7DB78171-2267-49F4-BAFA-ECA5207D4938}" dt="2022-04-24T16:06:35.707" v="5119" actId="21"/>
          <ac:picMkLst>
            <pc:docMk/>
            <pc:sldMk cId="1074011406" sldId="311"/>
            <ac:picMk id="8" creationId="{7853EE5A-25DC-489A-9904-5F458FBA35B2}"/>
          </ac:picMkLst>
        </pc:picChg>
        <pc:picChg chg="del">
          <ac:chgData name="linyd@gcu.edu.cn" userId="b8e7e040dcb4f74d" providerId="LiveId" clId="{7DB78171-2267-49F4-BAFA-ECA5207D4938}" dt="2022-04-24T16:06:03.002" v="5113" actId="478"/>
          <ac:picMkLst>
            <pc:docMk/>
            <pc:sldMk cId="1074011406" sldId="311"/>
            <ac:picMk id="9" creationId="{D0218879-BDAA-428A-B6AB-D7A677937295}"/>
          </ac:picMkLst>
        </pc:picChg>
        <pc:picChg chg="del">
          <ac:chgData name="linyd@gcu.edu.cn" userId="b8e7e040dcb4f74d" providerId="LiveId" clId="{7DB78171-2267-49F4-BAFA-ECA5207D4938}" dt="2022-04-24T16:06:37.079" v="5120" actId="478"/>
          <ac:picMkLst>
            <pc:docMk/>
            <pc:sldMk cId="1074011406" sldId="311"/>
            <ac:picMk id="11" creationId="{44FECC5F-38A1-4086-969C-E6AB9DDF5DA3}"/>
          </ac:picMkLst>
        </pc:picChg>
        <pc:picChg chg="add mod">
          <ac:chgData name="linyd@gcu.edu.cn" userId="b8e7e040dcb4f74d" providerId="LiveId" clId="{7DB78171-2267-49F4-BAFA-ECA5207D4938}" dt="2022-04-24T16:05:36.924" v="5108"/>
          <ac:picMkLst>
            <pc:docMk/>
            <pc:sldMk cId="1074011406" sldId="311"/>
            <ac:picMk id="18" creationId="{57597E81-CC99-4CF7-97DA-1D00555065D3}"/>
          </ac:picMkLst>
        </pc:picChg>
        <pc:picChg chg="add mod">
          <ac:chgData name="linyd@gcu.edu.cn" userId="b8e7e040dcb4f74d" providerId="LiveId" clId="{7DB78171-2267-49F4-BAFA-ECA5207D4938}" dt="2022-04-24T16:06:06.853" v="5115" actId="208"/>
          <ac:picMkLst>
            <pc:docMk/>
            <pc:sldMk cId="1074011406" sldId="311"/>
            <ac:picMk id="19" creationId="{E4446C16-4EBB-4BC5-9566-82696E326311}"/>
          </ac:picMkLst>
        </pc:picChg>
        <pc:picChg chg="add mod">
          <ac:chgData name="linyd@gcu.edu.cn" userId="b8e7e040dcb4f74d" providerId="LiveId" clId="{7DB78171-2267-49F4-BAFA-ECA5207D4938}" dt="2022-04-24T16:06:43.109" v="5123" actId="208"/>
          <ac:picMkLst>
            <pc:docMk/>
            <pc:sldMk cId="1074011406" sldId="311"/>
            <ac:picMk id="20" creationId="{54D03A36-9F19-4854-BF81-A1CEB150ACDE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278174049" sldId="311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25914363" sldId="312"/>
        </pc:sldMkLst>
      </pc:sldChg>
      <pc:sldChg chg="delSp modSp add mod">
        <pc:chgData name="linyd@gcu.edu.cn" userId="b8e7e040dcb4f74d" providerId="LiveId" clId="{7DB78171-2267-49F4-BAFA-ECA5207D4938}" dt="2022-04-24T16:09:26.183" v="5378" actId="20577"/>
        <pc:sldMkLst>
          <pc:docMk/>
          <pc:sldMk cId="3834593864" sldId="312"/>
        </pc:sldMkLst>
        <pc:spChg chg="mod">
          <ac:chgData name="linyd@gcu.edu.cn" userId="b8e7e040dcb4f74d" providerId="LiveId" clId="{7DB78171-2267-49F4-BAFA-ECA5207D4938}" dt="2022-04-24T16:09:26.183" v="5378" actId="20577"/>
          <ac:spMkLst>
            <pc:docMk/>
            <pc:sldMk cId="3834593864" sldId="312"/>
            <ac:spMk id="3" creationId="{74A671C1-B8F3-470A-8B9E-11D6A92ED7D4}"/>
          </ac:spMkLst>
        </pc:spChg>
        <pc:spChg chg="del">
          <ac:chgData name="linyd@gcu.edu.cn" userId="b8e7e040dcb4f74d" providerId="LiveId" clId="{7DB78171-2267-49F4-BAFA-ECA5207D4938}" dt="2022-04-24T16:07:25.869" v="5153" actId="478"/>
          <ac:spMkLst>
            <pc:docMk/>
            <pc:sldMk cId="3834593864" sldId="312"/>
            <ac:spMk id="7" creationId="{7BDF8393-0A5A-4446-A747-8AC5F84D6547}"/>
          </ac:spMkLst>
        </pc:spChg>
        <pc:picChg chg="del">
          <ac:chgData name="linyd@gcu.edu.cn" userId="b8e7e040dcb4f74d" providerId="LiveId" clId="{7DB78171-2267-49F4-BAFA-ECA5207D4938}" dt="2022-04-24T16:07:24.385" v="5152" actId="478"/>
          <ac:picMkLst>
            <pc:docMk/>
            <pc:sldMk cId="3834593864" sldId="312"/>
            <ac:picMk id="15" creationId="{88AD5563-9CF4-4DEB-920C-0E7B0FEA9D68}"/>
          </ac:picMkLst>
        </pc:picChg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783477469" sldId="313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905520747" sldId="314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578425238" sldId="315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304592763" sldId="316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13460349" sldId="317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498162678" sldId="318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742738407" sldId="319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732420848" sldId="320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993363026" sldId="321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59977370" sldId="322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073682599" sldId="323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318523028" sldId="324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503242343" sldId="325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244644503" sldId="326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817805168" sldId="327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900402923" sldId="328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585970565" sldId="329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302789640" sldId="330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974529005" sldId="331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634475725" sldId="332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979188171" sldId="333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048491763" sldId="334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565865963" sldId="335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920051481" sldId="336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774880443" sldId="337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529692713" sldId="338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013691811" sldId="339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023493993" sldId="340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2943711403" sldId="342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047629768" sldId="343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1907522621" sldId="344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85639" sldId="345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592635411" sldId="346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512213153" sldId="347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691029882" sldId="348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4109639772" sldId="349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391380671" sldId="350"/>
        </pc:sldMkLst>
      </pc:sldChg>
      <pc:sldChg chg="del">
        <pc:chgData name="linyd@gcu.edu.cn" userId="b8e7e040dcb4f74d" providerId="LiveId" clId="{7DB78171-2267-49F4-BAFA-ECA5207D4938}" dt="2022-04-24T05:46:37.943" v="209" actId="47"/>
        <pc:sldMkLst>
          <pc:docMk/>
          <pc:sldMk cId="973531719" sldId="351"/>
        </pc:sldMkLst>
      </pc:sldChg>
    </pc:docChg>
  </pc:docChgLst>
  <pc:docChgLst>
    <pc:chgData name="linyd@gcu.edu.cn" userId="b8e7e040dcb4f74d" providerId="LiveId" clId="{E8FE739B-3606-4EB9-AC6B-146EA5D5B96A}"/>
    <pc:docChg chg="undo custSel addSld delSld modSld sldOrd">
      <pc:chgData name="linyd@gcu.edu.cn" userId="b8e7e040dcb4f74d" providerId="LiveId" clId="{E8FE739B-3606-4EB9-AC6B-146EA5D5B96A}" dt="2022-05-08T23:12:30.304" v="4053" actId="47"/>
      <pc:docMkLst>
        <pc:docMk/>
      </pc:docMkLst>
      <pc:sldChg chg="modSp mod">
        <pc:chgData name="linyd@gcu.edu.cn" userId="b8e7e040dcb4f74d" providerId="LiveId" clId="{E8FE739B-3606-4EB9-AC6B-146EA5D5B96A}" dt="2022-05-08T21:22:34.742" v="26" actId="20577"/>
        <pc:sldMkLst>
          <pc:docMk/>
          <pc:sldMk cId="2806257027" sldId="256"/>
        </pc:sldMkLst>
        <pc:spChg chg="mod">
          <ac:chgData name="linyd@gcu.edu.cn" userId="b8e7e040dcb4f74d" providerId="LiveId" clId="{E8FE739B-3606-4EB9-AC6B-146EA5D5B96A}" dt="2022-05-08T21:22:34.742" v="26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Sp modSp mod">
        <pc:chgData name="linyd@gcu.edu.cn" userId="b8e7e040dcb4f74d" providerId="LiveId" clId="{E8FE739B-3606-4EB9-AC6B-146EA5D5B96A}" dt="2022-05-08T21:25:57.665" v="243" actId="20577"/>
        <pc:sldMkLst>
          <pc:docMk/>
          <pc:sldMk cId="1401741552" sldId="277"/>
        </pc:sldMkLst>
        <pc:spChg chg="mod">
          <ac:chgData name="linyd@gcu.edu.cn" userId="b8e7e040dcb4f74d" providerId="LiveId" clId="{E8FE739B-3606-4EB9-AC6B-146EA5D5B96A}" dt="2022-05-08T21:25:57.665" v="243" actId="20577"/>
          <ac:spMkLst>
            <pc:docMk/>
            <pc:sldMk cId="1401741552" sldId="277"/>
            <ac:spMk id="4" creationId="{75134858-2697-4E98-8922-44092ED2377F}"/>
          </ac:spMkLst>
        </pc:spChg>
        <pc:spChg chg="del">
          <ac:chgData name="linyd@gcu.edu.cn" userId="b8e7e040dcb4f74d" providerId="LiveId" clId="{E8FE739B-3606-4EB9-AC6B-146EA5D5B96A}" dt="2022-05-08T21:22:46.498" v="27" actId="478"/>
          <ac:spMkLst>
            <pc:docMk/>
            <pc:sldMk cId="1401741552" sldId="277"/>
            <ac:spMk id="5" creationId="{E311679F-1D02-3148-4CAC-73133A50FFD5}"/>
          </ac:spMkLst>
        </pc:spChg>
        <pc:spChg chg="del">
          <ac:chgData name="linyd@gcu.edu.cn" userId="b8e7e040dcb4f74d" providerId="LiveId" clId="{E8FE739B-3606-4EB9-AC6B-146EA5D5B96A}" dt="2022-05-08T21:22:47.918" v="28" actId="478"/>
          <ac:spMkLst>
            <pc:docMk/>
            <pc:sldMk cId="1401741552" sldId="277"/>
            <ac:spMk id="7" creationId="{218D9DBA-8FFC-258C-E54F-4ADEC8F13B8E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050656603" sldId="278"/>
        </pc:sldMkLst>
      </pc:sldChg>
      <pc:sldChg chg="modSp new mod">
        <pc:chgData name="linyd@gcu.edu.cn" userId="b8e7e040dcb4f74d" providerId="LiveId" clId="{E8FE739B-3606-4EB9-AC6B-146EA5D5B96A}" dt="2022-05-08T21:49:59.170" v="378" actId="20577"/>
        <pc:sldMkLst>
          <pc:docMk/>
          <pc:sldMk cId="4242095897" sldId="278"/>
        </pc:sldMkLst>
        <pc:spChg chg="mod">
          <ac:chgData name="linyd@gcu.edu.cn" userId="b8e7e040dcb4f74d" providerId="LiveId" clId="{E8FE739B-3606-4EB9-AC6B-146EA5D5B96A}" dt="2022-05-08T21:26:14.712" v="265" actId="20577"/>
          <ac:spMkLst>
            <pc:docMk/>
            <pc:sldMk cId="4242095897" sldId="278"/>
            <ac:spMk id="2" creationId="{9668B7BD-1DA8-A667-CA06-997DCADC6055}"/>
          </ac:spMkLst>
        </pc:spChg>
        <pc:spChg chg="mod">
          <ac:chgData name="linyd@gcu.edu.cn" userId="b8e7e040dcb4f74d" providerId="LiveId" clId="{E8FE739B-3606-4EB9-AC6B-146EA5D5B96A}" dt="2022-05-08T21:49:59.170" v="378" actId="20577"/>
          <ac:spMkLst>
            <pc:docMk/>
            <pc:sldMk cId="4242095897" sldId="278"/>
            <ac:spMk id="3" creationId="{16B22555-62E7-5800-D738-7AA5AEE79DDF}"/>
          </ac:spMkLst>
        </pc:spChg>
      </pc:sldChg>
      <pc:sldChg chg="modSp new mod">
        <pc:chgData name="linyd@gcu.edu.cn" userId="b8e7e040dcb4f74d" providerId="LiveId" clId="{E8FE739B-3606-4EB9-AC6B-146EA5D5B96A}" dt="2022-05-08T21:51:44.019" v="432" actId="20577"/>
        <pc:sldMkLst>
          <pc:docMk/>
          <pc:sldMk cId="288950680" sldId="279"/>
        </pc:sldMkLst>
        <pc:spChg chg="mod">
          <ac:chgData name="linyd@gcu.edu.cn" userId="b8e7e040dcb4f74d" providerId="LiveId" clId="{E8FE739B-3606-4EB9-AC6B-146EA5D5B96A}" dt="2022-05-08T21:50:06.843" v="393" actId="20577"/>
          <ac:spMkLst>
            <pc:docMk/>
            <pc:sldMk cId="288950680" sldId="279"/>
            <ac:spMk id="2" creationId="{3B704EFC-415B-2558-9774-543876B74BF4}"/>
          </ac:spMkLst>
        </pc:spChg>
        <pc:spChg chg="mod">
          <ac:chgData name="linyd@gcu.edu.cn" userId="b8e7e040dcb4f74d" providerId="LiveId" clId="{E8FE739B-3606-4EB9-AC6B-146EA5D5B96A}" dt="2022-05-08T21:51:44.019" v="432" actId="20577"/>
          <ac:spMkLst>
            <pc:docMk/>
            <pc:sldMk cId="288950680" sldId="279"/>
            <ac:spMk id="3" creationId="{66E26EFA-9C7E-E777-7322-180098642AAA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013169792" sldId="279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10567140" sldId="280"/>
        </pc:sldMkLst>
      </pc:sldChg>
      <pc:sldChg chg="modSp new mod">
        <pc:chgData name="linyd@gcu.edu.cn" userId="b8e7e040dcb4f74d" providerId="LiveId" clId="{E8FE739B-3606-4EB9-AC6B-146EA5D5B96A}" dt="2022-05-08T21:52:15.740" v="475" actId="20577"/>
        <pc:sldMkLst>
          <pc:docMk/>
          <pc:sldMk cId="293024421" sldId="280"/>
        </pc:sldMkLst>
        <pc:spChg chg="mod">
          <ac:chgData name="linyd@gcu.edu.cn" userId="b8e7e040dcb4f74d" providerId="LiveId" clId="{E8FE739B-3606-4EB9-AC6B-146EA5D5B96A}" dt="2022-05-08T21:51:48.940" v="433"/>
          <ac:spMkLst>
            <pc:docMk/>
            <pc:sldMk cId="293024421" sldId="280"/>
            <ac:spMk id="2" creationId="{77C4C085-5AEA-2099-F1A2-DA3062001F2B}"/>
          </ac:spMkLst>
        </pc:spChg>
        <pc:spChg chg="mod">
          <ac:chgData name="linyd@gcu.edu.cn" userId="b8e7e040dcb4f74d" providerId="LiveId" clId="{E8FE739B-3606-4EB9-AC6B-146EA5D5B96A}" dt="2022-05-08T21:52:15.740" v="475" actId="20577"/>
          <ac:spMkLst>
            <pc:docMk/>
            <pc:sldMk cId="293024421" sldId="280"/>
            <ac:spMk id="3" creationId="{1FD7726D-598E-D530-B070-C1D2C7A54A76}"/>
          </ac:spMkLst>
        </pc:spChg>
      </pc:sldChg>
      <pc:sldChg chg="modSp new mod">
        <pc:chgData name="linyd@gcu.edu.cn" userId="b8e7e040dcb4f74d" providerId="LiveId" clId="{E8FE739B-3606-4EB9-AC6B-146EA5D5B96A}" dt="2022-05-08T21:53:49.415" v="532" actId="113"/>
        <pc:sldMkLst>
          <pc:docMk/>
          <pc:sldMk cId="623320928" sldId="281"/>
        </pc:sldMkLst>
        <pc:spChg chg="mod">
          <ac:chgData name="linyd@gcu.edu.cn" userId="b8e7e040dcb4f74d" providerId="LiveId" clId="{E8FE739B-3606-4EB9-AC6B-146EA5D5B96A}" dt="2022-05-08T21:52:43.422" v="494" actId="20577"/>
          <ac:spMkLst>
            <pc:docMk/>
            <pc:sldMk cId="623320928" sldId="281"/>
            <ac:spMk id="2" creationId="{0AA4DD98-0CFF-8D54-D366-F1211500D944}"/>
          </ac:spMkLst>
        </pc:spChg>
        <pc:spChg chg="mod">
          <ac:chgData name="linyd@gcu.edu.cn" userId="b8e7e040dcb4f74d" providerId="LiveId" clId="{E8FE739B-3606-4EB9-AC6B-146EA5D5B96A}" dt="2022-05-08T21:53:49.415" v="532" actId="113"/>
          <ac:spMkLst>
            <pc:docMk/>
            <pc:sldMk cId="623320928" sldId="281"/>
            <ac:spMk id="3" creationId="{35672E6E-B4D2-AD20-C708-DD8068147110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997372193" sldId="28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87213224" sldId="282"/>
        </pc:sldMkLst>
      </pc:sldChg>
      <pc:sldChg chg="modSp new mod">
        <pc:chgData name="linyd@gcu.edu.cn" userId="b8e7e040dcb4f74d" providerId="LiveId" clId="{E8FE739B-3606-4EB9-AC6B-146EA5D5B96A}" dt="2022-05-08T22:02:36.352" v="710" actId="207"/>
        <pc:sldMkLst>
          <pc:docMk/>
          <pc:sldMk cId="1604927864" sldId="282"/>
        </pc:sldMkLst>
        <pc:spChg chg="mod">
          <ac:chgData name="linyd@gcu.edu.cn" userId="b8e7e040dcb4f74d" providerId="LiveId" clId="{E8FE739B-3606-4EB9-AC6B-146EA5D5B96A}" dt="2022-05-08T21:54:39.561" v="556" actId="20577"/>
          <ac:spMkLst>
            <pc:docMk/>
            <pc:sldMk cId="1604927864" sldId="282"/>
            <ac:spMk id="2" creationId="{B52DCDFB-765D-E2D9-CB79-048AF014924D}"/>
          </ac:spMkLst>
        </pc:spChg>
        <pc:spChg chg="mod">
          <ac:chgData name="linyd@gcu.edu.cn" userId="b8e7e040dcb4f74d" providerId="LiveId" clId="{E8FE739B-3606-4EB9-AC6B-146EA5D5B96A}" dt="2022-05-08T22:02:36.352" v="710" actId="207"/>
          <ac:spMkLst>
            <pc:docMk/>
            <pc:sldMk cId="1604927864" sldId="282"/>
            <ac:spMk id="3" creationId="{C6783BD1-CD63-DDFF-4FA7-494935685997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579221681" sldId="283"/>
        </pc:sldMkLst>
      </pc:sldChg>
      <pc:sldChg chg="modSp new mod">
        <pc:chgData name="linyd@gcu.edu.cn" userId="b8e7e040dcb4f74d" providerId="LiveId" clId="{E8FE739B-3606-4EB9-AC6B-146EA5D5B96A}" dt="2022-05-08T22:13:24.183" v="1216" actId="313"/>
        <pc:sldMkLst>
          <pc:docMk/>
          <pc:sldMk cId="2351168536" sldId="283"/>
        </pc:sldMkLst>
        <pc:spChg chg="mod">
          <ac:chgData name="linyd@gcu.edu.cn" userId="b8e7e040dcb4f74d" providerId="LiveId" clId="{E8FE739B-3606-4EB9-AC6B-146EA5D5B96A}" dt="2022-05-08T22:02:44.315" v="712"/>
          <ac:spMkLst>
            <pc:docMk/>
            <pc:sldMk cId="2351168536" sldId="283"/>
            <ac:spMk id="2" creationId="{17BA00A6-B07F-DB2E-A25A-0F89A35191F9}"/>
          </ac:spMkLst>
        </pc:spChg>
        <pc:spChg chg="mod">
          <ac:chgData name="linyd@gcu.edu.cn" userId="b8e7e040dcb4f74d" providerId="LiveId" clId="{E8FE739B-3606-4EB9-AC6B-146EA5D5B96A}" dt="2022-05-08T22:13:24.183" v="1216" actId="313"/>
          <ac:spMkLst>
            <pc:docMk/>
            <pc:sldMk cId="2351168536" sldId="283"/>
            <ac:spMk id="3" creationId="{D02C876C-6C89-4D12-395E-C1BD88F6F1EA}"/>
          </ac:spMkLst>
        </pc:spChg>
      </pc:sldChg>
      <pc:sldChg chg="addSp delSp modSp new mod">
        <pc:chgData name="linyd@gcu.edu.cn" userId="b8e7e040dcb4f74d" providerId="LiveId" clId="{E8FE739B-3606-4EB9-AC6B-146EA5D5B96A}" dt="2022-05-08T22:15:58.433" v="1316" actId="113"/>
        <pc:sldMkLst>
          <pc:docMk/>
          <pc:sldMk cId="985417403" sldId="284"/>
        </pc:sldMkLst>
        <pc:spChg chg="mod">
          <ac:chgData name="linyd@gcu.edu.cn" userId="b8e7e040dcb4f74d" providerId="LiveId" clId="{E8FE739B-3606-4EB9-AC6B-146EA5D5B96A}" dt="2022-05-08T22:11:12.739" v="1151"/>
          <ac:spMkLst>
            <pc:docMk/>
            <pc:sldMk cId="985417403" sldId="284"/>
            <ac:spMk id="2" creationId="{3E4BED38-C9AE-F83D-7DF4-385E7AE75840}"/>
          </ac:spMkLst>
        </pc:spChg>
        <pc:spChg chg="del">
          <ac:chgData name="linyd@gcu.edu.cn" userId="b8e7e040dcb4f74d" providerId="LiveId" clId="{E8FE739B-3606-4EB9-AC6B-146EA5D5B96A}" dt="2022-05-08T22:11:15.124" v="1152" actId="478"/>
          <ac:spMkLst>
            <pc:docMk/>
            <pc:sldMk cId="985417403" sldId="284"/>
            <ac:spMk id="3" creationId="{D4A8BEA8-8512-4CFD-A9B8-CE0A8CD31414}"/>
          </ac:spMkLst>
        </pc:spChg>
        <pc:spChg chg="add mod">
          <ac:chgData name="linyd@gcu.edu.cn" userId="b8e7e040dcb4f74d" providerId="LiveId" clId="{E8FE739B-3606-4EB9-AC6B-146EA5D5B96A}" dt="2022-05-08T22:15:58.433" v="1316" actId="113"/>
          <ac:spMkLst>
            <pc:docMk/>
            <pc:sldMk cId="985417403" sldId="284"/>
            <ac:spMk id="6" creationId="{973DD91B-3229-CFD8-3536-C6A1C92A6E2A}"/>
          </ac:spMkLst>
        </pc:spChg>
        <pc:picChg chg="add mod modCrop">
          <ac:chgData name="linyd@gcu.edu.cn" userId="b8e7e040dcb4f74d" providerId="LiveId" clId="{E8FE739B-3606-4EB9-AC6B-146EA5D5B96A}" dt="2022-05-08T22:12:42.743" v="1158" actId="1076"/>
          <ac:picMkLst>
            <pc:docMk/>
            <pc:sldMk cId="985417403" sldId="284"/>
            <ac:picMk id="5" creationId="{7ECC71E6-66E3-E523-75A8-A2B257B2F54F}"/>
          </ac:picMkLst>
        </pc:pic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661746528" sldId="284"/>
        </pc:sldMkLst>
      </pc:sldChg>
      <pc:sldChg chg="addSp modSp new mod">
        <pc:chgData name="linyd@gcu.edu.cn" userId="b8e7e040dcb4f74d" providerId="LiveId" clId="{E8FE739B-3606-4EB9-AC6B-146EA5D5B96A}" dt="2022-05-08T22:21:14.447" v="1582" actId="1076"/>
        <pc:sldMkLst>
          <pc:docMk/>
          <pc:sldMk cId="747638508" sldId="285"/>
        </pc:sldMkLst>
        <pc:spChg chg="mod">
          <ac:chgData name="linyd@gcu.edu.cn" userId="b8e7e040dcb4f74d" providerId="LiveId" clId="{E8FE739B-3606-4EB9-AC6B-146EA5D5B96A}" dt="2022-05-08T22:16:22.451" v="1318"/>
          <ac:spMkLst>
            <pc:docMk/>
            <pc:sldMk cId="747638508" sldId="285"/>
            <ac:spMk id="2" creationId="{F27B73F3-6BFA-92F5-48F8-2266B26D5722}"/>
          </ac:spMkLst>
        </pc:spChg>
        <pc:spChg chg="mod">
          <ac:chgData name="linyd@gcu.edu.cn" userId="b8e7e040dcb4f74d" providerId="LiveId" clId="{E8FE739B-3606-4EB9-AC6B-146EA5D5B96A}" dt="2022-05-08T22:20:15.700" v="1566" actId="20577"/>
          <ac:spMkLst>
            <pc:docMk/>
            <pc:sldMk cId="747638508" sldId="285"/>
            <ac:spMk id="3" creationId="{CF5A8A29-362E-93D0-C352-EF55B357BDBB}"/>
          </ac:spMkLst>
        </pc:spChg>
        <pc:spChg chg="add mod">
          <ac:chgData name="linyd@gcu.edu.cn" userId="b8e7e040dcb4f74d" providerId="LiveId" clId="{E8FE739B-3606-4EB9-AC6B-146EA5D5B96A}" dt="2022-05-08T22:20:54.119" v="1579" actId="1076"/>
          <ac:spMkLst>
            <pc:docMk/>
            <pc:sldMk cId="747638508" sldId="285"/>
            <ac:spMk id="4" creationId="{22CBEBD1-0852-3E2E-E091-CD1325D8814B}"/>
          </ac:spMkLst>
        </pc:spChg>
        <pc:spChg chg="add mod">
          <ac:chgData name="linyd@gcu.edu.cn" userId="b8e7e040dcb4f74d" providerId="LiveId" clId="{E8FE739B-3606-4EB9-AC6B-146EA5D5B96A}" dt="2022-05-08T22:21:14.447" v="1582" actId="1076"/>
          <ac:spMkLst>
            <pc:docMk/>
            <pc:sldMk cId="747638508" sldId="285"/>
            <ac:spMk id="5" creationId="{D94F5415-8F69-3507-DCD7-6E1200B484A8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907233242" sldId="285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790030380" sldId="286"/>
        </pc:sldMkLst>
      </pc:sldChg>
      <pc:sldChg chg="modSp new mod">
        <pc:chgData name="linyd@gcu.edu.cn" userId="b8e7e040dcb4f74d" providerId="LiveId" clId="{E8FE739B-3606-4EB9-AC6B-146EA5D5B96A}" dt="2022-05-08T22:35:58.914" v="2078" actId="207"/>
        <pc:sldMkLst>
          <pc:docMk/>
          <pc:sldMk cId="2732802888" sldId="286"/>
        </pc:sldMkLst>
        <pc:spChg chg="mod">
          <ac:chgData name="linyd@gcu.edu.cn" userId="b8e7e040dcb4f74d" providerId="LiveId" clId="{E8FE739B-3606-4EB9-AC6B-146EA5D5B96A}" dt="2022-05-08T22:21:25.984" v="1584"/>
          <ac:spMkLst>
            <pc:docMk/>
            <pc:sldMk cId="2732802888" sldId="286"/>
            <ac:spMk id="2" creationId="{4316AAE0-F4D1-8070-0B1F-A102446BCA24}"/>
          </ac:spMkLst>
        </pc:spChg>
        <pc:spChg chg="mod">
          <ac:chgData name="linyd@gcu.edu.cn" userId="b8e7e040dcb4f74d" providerId="LiveId" clId="{E8FE739B-3606-4EB9-AC6B-146EA5D5B96A}" dt="2022-05-08T22:35:58.914" v="2078" actId="207"/>
          <ac:spMkLst>
            <pc:docMk/>
            <pc:sldMk cId="2732802888" sldId="286"/>
            <ac:spMk id="3" creationId="{EC7B1CC5-6D09-7F75-A2D2-9491B58D71A1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82330449" sldId="287"/>
        </pc:sldMkLst>
      </pc:sldChg>
      <pc:sldChg chg="addSp modSp new mod">
        <pc:chgData name="linyd@gcu.edu.cn" userId="b8e7e040dcb4f74d" providerId="LiveId" clId="{E8FE739B-3606-4EB9-AC6B-146EA5D5B96A}" dt="2022-05-08T22:26:23.208" v="1776" actId="113"/>
        <pc:sldMkLst>
          <pc:docMk/>
          <pc:sldMk cId="413675003" sldId="287"/>
        </pc:sldMkLst>
        <pc:spChg chg="mod">
          <ac:chgData name="linyd@gcu.edu.cn" userId="b8e7e040dcb4f74d" providerId="LiveId" clId="{E8FE739B-3606-4EB9-AC6B-146EA5D5B96A}" dt="2022-05-08T22:23:09.371" v="1695"/>
          <ac:spMkLst>
            <pc:docMk/>
            <pc:sldMk cId="413675003" sldId="287"/>
            <ac:spMk id="2" creationId="{920B6463-FC6D-E750-9565-0F003F68AA89}"/>
          </ac:spMkLst>
        </pc:spChg>
        <pc:spChg chg="mod">
          <ac:chgData name="linyd@gcu.edu.cn" userId="b8e7e040dcb4f74d" providerId="LiveId" clId="{E8FE739B-3606-4EB9-AC6B-146EA5D5B96A}" dt="2022-05-08T22:26:23.208" v="1776" actId="113"/>
          <ac:spMkLst>
            <pc:docMk/>
            <pc:sldMk cId="413675003" sldId="287"/>
            <ac:spMk id="3" creationId="{6529EB21-E73D-88E9-97F8-9225C38F0C29}"/>
          </ac:spMkLst>
        </pc:spChg>
        <pc:picChg chg="add mod">
          <ac:chgData name="linyd@gcu.edu.cn" userId="b8e7e040dcb4f74d" providerId="LiveId" clId="{E8FE739B-3606-4EB9-AC6B-146EA5D5B96A}" dt="2022-05-08T22:24:27.607" v="1727" actId="1076"/>
          <ac:picMkLst>
            <pc:docMk/>
            <pc:sldMk cId="413675003" sldId="287"/>
            <ac:picMk id="5" creationId="{E455B58E-97FD-7887-7C66-C6108F25B5F9}"/>
          </ac:picMkLst>
        </pc:picChg>
      </pc:sldChg>
      <pc:sldChg chg="delSp modSp add mod">
        <pc:chgData name="linyd@gcu.edu.cn" userId="b8e7e040dcb4f74d" providerId="LiveId" clId="{E8FE739B-3606-4EB9-AC6B-146EA5D5B96A}" dt="2022-05-08T22:26:12.025" v="1770" actId="207"/>
        <pc:sldMkLst>
          <pc:docMk/>
          <pc:sldMk cId="1549440587" sldId="288"/>
        </pc:sldMkLst>
        <pc:spChg chg="mod">
          <ac:chgData name="linyd@gcu.edu.cn" userId="b8e7e040dcb4f74d" providerId="LiveId" clId="{E8FE739B-3606-4EB9-AC6B-146EA5D5B96A}" dt="2022-05-08T22:26:12.025" v="1770" actId="207"/>
          <ac:spMkLst>
            <pc:docMk/>
            <pc:sldMk cId="1549440587" sldId="288"/>
            <ac:spMk id="3" creationId="{6529EB21-E73D-88E9-97F8-9225C38F0C29}"/>
          </ac:spMkLst>
        </pc:spChg>
        <pc:picChg chg="del">
          <ac:chgData name="linyd@gcu.edu.cn" userId="b8e7e040dcb4f74d" providerId="LiveId" clId="{E8FE739B-3606-4EB9-AC6B-146EA5D5B96A}" dt="2022-05-08T22:24:54.732" v="1730" actId="478"/>
          <ac:picMkLst>
            <pc:docMk/>
            <pc:sldMk cId="1549440587" sldId="288"/>
            <ac:picMk id="5" creationId="{E455B58E-97FD-7887-7C66-C6108F25B5F9}"/>
          </ac:picMkLst>
        </pc:pic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984332125" sldId="288"/>
        </pc:sldMkLst>
      </pc:sldChg>
      <pc:sldChg chg="modSp new mod">
        <pc:chgData name="linyd@gcu.edu.cn" userId="b8e7e040dcb4f74d" providerId="LiveId" clId="{E8FE739B-3606-4EB9-AC6B-146EA5D5B96A}" dt="2022-05-08T22:44:47.819" v="2340" actId="20577"/>
        <pc:sldMkLst>
          <pc:docMk/>
          <pc:sldMk cId="2227215006" sldId="289"/>
        </pc:sldMkLst>
        <pc:spChg chg="mod">
          <ac:chgData name="linyd@gcu.edu.cn" userId="b8e7e040dcb4f74d" providerId="LiveId" clId="{E8FE739B-3606-4EB9-AC6B-146EA5D5B96A}" dt="2022-05-08T22:36:49.507" v="2080"/>
          <ac:spMkLst>
            <pc:docMk/>
            <pc:sldMk cId="2227215006" sldId="289"/>
            <ac:spMk id="2" creationId="{71099BD0-BEE2-2855-2CCB-FCC7D252D383}"/>
          </ac:spMkLst>
        </pc:spChg>
        <pc:spChg chg="mod">
          <ac:chgData name="linyd@gcu.edu.cn" userId="b8e7e040dcb4f74d" providerId="LiveId" clId="{E8FE739B-3606-4EB9-AC6B-146EA5D5B96A}" dt="2022-05-08T22:44:47.819" v="2340" actId="20577"/>
          <ac:spMkLst>
            <pc:docMk/>
            <pc:sldMk cId="2227215006" sldId="289"/>
            <ac:spMk id="3" creationId="{391D50F1-A5E0-758A-34CD-ECE502FB2AB9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221564463" sldId="289"/>
        </pc:sldMkLst>
      </pc:sldChg>
      <pc:sldChg chg="addSp modSp add del mod">
        <pc:chgData name="linyd@gcu.edu.cn" userId="b8e7e040dcb4f74d" providerId="LiveId" clId="{E8FE739B-3606-4EB9-AC6B-146EA5D5B96A}" dt="2022-05-08T22:46:00.893" v="2384" actId="1582"/>
        <pc:sldMkLst>
          <pc:docMk/>
          <pc:sldMk cId="2161376340" sldId="290"/>
        </pc:sldMkLst>
        <pc:spChg chg="mod">
          <ac:chgData name="linyd@gcu.edu.cn" userId="b8e7e040dcb4f74d" providerId="LiveId" clId="{E8FE739B-3606-4EB9-AC6B-146EA5D5B96A}" dt="2022-05-08T22:45:37.964" v="2380" actId="113"/>
          <ac:spMkLst>
            <pc:docMk/>
            <pc:sldMk cId="2161376340" sldId="290"/>
            <ac:spMk id="3" creationId="{391D50F1-A5E0-758A-34CD-ECE502FB2AB9}"/>
          </ac:spMkLst>
        </pc:spChg>
        <pc:spChg chg="add mod">
          <ac:chgData name="linyd@gcu.edu.cn" userId="b8e7e040dcb4f74d" providerId="LiveId" clId="{E8FE739B-3606-4EB9-AC6B-146EA5D5B96A}" dt="2022-05-08T22:46:00.893" v="2384" actId="1582"/>
          <ac:spMkLst>
            <pc:docMk/>
            <pc:sldMk cId="2161376340" sldId="290"/>
            <ac:spMk id="4" creationId="{C88093DD-DA1F-C49D-398C-407012918775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489696726" sldId="290"/>
        </pc:sldMkLst>
      </pc:sldChg>
      <pc:sldChg chg="addSp modSp new mod">
        <pc:chgData name="linyd@gcu.edu.cn" userId="b8e7e040dcb4f74d" providerId="LiveId" clId="{E8FE739B-3606-4EB9-AC6B-146EA5D5B96A}" dt="2022-05-08T23:03:37.863" v="3488" actId="207"/>
        <pc:sldMkLst>
          <pc:docMk/>
          <pc:sldMk cId="808976234" sldId="291"/>
        </pc:sldMkLst>
        <pc:spChg chg="mod">
          <ac:chgData name="linyd@gcu.edu.cn" userId="b8e7e040dcb4f74d" providerId="LiveId" clId="{E8FE739B-3606-4EB9-AC6B-146EA5D5B96A}" dt="2022-05-08T22:46:52.617" v="2386"/>
          <ac:spMkLst>
            <pc:docMk/>
            <pc:sldMk cId="808976234" sldId="291"/>
            <ac:spMk id="2" creationId="{01A63932-CDF3-66D9-C0E1-50B29494234A}"/>
          </ac:spMkLst>
        </pc:spChg>
        <pc:spChg chg="mod">
          <ac:chgData name="linyd@gcu.edu.cn" userId="b8e7e040dcb4f74d" providerId="LiveId" clId="{E8FE739B-3606-4EB9-AC6B-146EA5D5B96A}" dt="2022-05-08T23:03:37.863" v="3488" actId="207"/>
          <ac:spMkLst>
            <pc:docMk/>
            <pc:sldMk cId="808976234" sldId="291"/>
            <ac:spMk id="3" creationId="{08B1BEA2-11DF-E84C-4F32-C6A780B4917A}"/>
          </ac:spMkLst>
        </pc:spChg>
        <pc:spChg chg="add mod">
          <ac:chgData name="linyd@gcu.edu.cn" userId="b8e7e040dcb4f74d" providerId="LiveId" clId="{E8FE739B-3606-4EB9-AC6B-146EA5D5B96A}" dt="2022-05-08T23:03:02.377" v="3474" actId="207"/>
          <ac:spMkLst>
            <pc:docMk/>
            <pc:sldMk cId="808976234" sldId="291"/>
            <ac:spMk id="4" creationId="{443747CB-55F2-7518-C48B-7EB63E7AF02A}"/>
          </ac:spMkLst>
        </pc:spChg>
        <pc:spChg chg="add mod">
          <ac:chgData name="linyd@gcu.edu.cn" userId="b8e7e040dcb4f74d" providerId="LiveId" clId="{E8FE739B-3606-4EB9-AC6B-146EA5D5B96A}" dt="2022-05-08T23:03:19.758" v="3478" actId="1582"/>
          <ac:spMkLst>
            <pc:docMk/>
            <pc:sldMk cId="808976234" sldId="291"/>
            <ac:spMk id="5" creationId="{0CA27972-DB4B-2896-0DF9-545275C405A9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630610170" sldId="29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848259429" sldId="292"/>
        </pc:sldMkLst>
      </pc:sldChg>
      <pc:sldChg chg="modSp add del mod">
        <pc:chgData name="linyd@gcu.edu.cn" userId="b8e7e040dcb4f74d" providerId="LiveId" clId="{E8FE739B-3606-4EB9-AC6B-146EA5D5B96A}" dt="2022-05-08T22:58:17.998" v="3221" actId="47"/>
        <pc:sldMkLst>
          <pc:docMk/>
          <pc:sldMk cId="1451698613" sldId="292"/>
        </pc:sldMkLst>
        <pc:spChg chg="mod">
          <ac:chgData name="linyd@gcu.edu.cn" userId="b8e7e040dcb4f74d" providerId="LiveId" clId="{E8FE739B-3606-4EB9-AC6B-146EA5D5B96A}" dt="2022-05-08T22:55:48.706" v="3011" actId="6549"/>
          <ac:spMkLst>
            <pc:docMk/>
            <pc:sldMk cId="1451698613" sldId="292"/>
            <ac:spMk id="3" creationId="{08B1BEA2-11DF-E84C-4F32-C6A780B4917A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90202383" sldId="293"/>
        </pc:sldMkLst>
      </pc:sldChg>
      <pc:sldChg chg="modSp add mod">
        <pc:chgData name="linyd@gcu.edu.cn" userId="b8e7e040dcb4f74d" providerId="LiveId" clId="{E8FE739B-3606-4EB9-AC6B-146EA5D5B96A}" dt="2022-05-08T22:59:09.249" v="3270" actId="20577"/>
        <pc:sldMkLst>
          <pc:docMk/>
          <pc:sldMk cId="3227008712" sldId="293"/>
        </pc:sldMkLst>
        <pc:spChg chg="mod">
          <ac:chgData name="linyd@gcu.edu.cn" userId="b8e7e040dcb4f74d" providerId="LiveId" clId="{E8FE739B-3606-4EB9-AC6B-146EA5D5B96A}" dt="2022-05-08T22:59:09.249" v="3270" actId="20577"/>
          <ac:spMkLst>
            <pc:docMk/>
            <pc:sldMk cId="3227008712" sldId="293"/>
            <ac:spMk id="3" creationId="{08B1BEA2-11DF-E84C-4F32-C6A780B4917A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455232634" sldId="294"/>
        </pc:sldMkLst>
      </pc:sldChg>
      <pc:sldChg chg="modSp add mod">
        <pc:chgData name="linyd@gcu.edu.cn" userId="b8e7e040dcb4f74d" providerId="LiveId" clId="{E8FE739B-3606-4EB9-AC6B-146EA5D5B96A}" dt="2022-05-08T23:04:32.066" v="3537" actId="20577"/>
        <pc:sldMkLst>
          <pc:docMk/>
          <pc:sldMk cId="3917032229" sldId="294"/>
        </pc:sldMkLst>
        <pc:spChg chg="mod">
          <ac:chgData name="linyd@gcu.edu.cn" userId="b8e7e040dcb4f74d" providerId="LiveId" clId="{E8FE739B-3606-4EB9-AC6B-146EA5D5B96A}" dt="2022-05-08T23:04:32.066" v="3537" actId="20577"/>
          <ac:spMkLst>
            <pc:docMk/>
            <pc:sldMk cId="3917032229" sldId="294"/>
            <ac:spMk id="3" creationId="{08B1BEA2-11DF-E84C-4F32-C6A780B4917A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924331212" sldId="295"/>
        </pc:sldMkLst>
      </pc:sldChg>
      <pc:sldChg chg="modSp add mod">
        <pc:chgData name="linyd@gcu.edu.cn" userId="b8e7e040dcb4f74d" providerId="LiveId" clId="{E8FE739B-3606-4EB9-AC6B-146EA5D5B96A}" dt="2022-05-08T23:05:01.616" v="3562" actId="207"/>
        <pc:sldMkLst>
          <pc:docMk/>
          <pc:sldMk cId="2715827276" sldId="295"/>
        </pc:sldMkLst>
        <pc:spChg chg="mod">
          <ac:chgData name="linyd@gcu.edu.cn" userId="b8e7e040dcb4f74d" providerId="LiveId" clId="{E8FE739B-3606-4EB9-AC6B-146EA5D5B96A}" dt="2022-05-08T23:05:01.616" v="3562" actId="207"/>
          <ac:spMkLst>
            <pc:docMk/>
            <pc:sldMk cId="2715827276" sldId="295"/>
            <ac:spMk id="3" creationId="{08B1BEA2-11DF-E84C-4F32-C6A780B4917A}"/>
          </ac:spMkLst>
        </pc:spChg>
      </pc:sldChg>
      <pc:sldChg chg="modSp new mod ord">
        <pc:chgData name="linyd@gcu.edu.cn" userId="b8e7e040dcb4f74d" providerId="LiveId" clId="{E8FE739B-3606-4EB9-AC6B-146EA5D5B96A}" dt="2022-05-08T23:11:14.952" v="4015" actId="207"/>
        <pc:sldMkLst>
          <pc:docMk/>
          <pc:sldMk cId="919204521" sldId="296"/>
        </pc:sldMkLst>
        <pc:spChg chg="mod">
          <ac:chgData name="linyd@gcu.edu.cn" userId="b8e7e040dcb4f74d" providerId="LiveId" clId="{E8FE739B-3606-4EB9-AC6B-146EA5D5B96A}" dt="2022-05-08T23:06:40.980" v="3566"/>
          <ac:spMkLst>
            <pc:docMk/>
            <pc:sldMk cId="919204521" sldId="296"/>
            <ac:spMk id="2" creationId="{D3A1B205-9AD3-8BBD-C6C7-5CED4863D766}"/>
          </ac:spMkLst>
        </pc:spChg>
        <pc:spChg chg="mod">
          <ac:chgData name="linyd@gcu.edu.cn" userId="b8e7e040dcb4f74d" providerId="LiveId" clId="{E8FE739B-3606-4EB9-AC6B-146EA5D5B96A}" dt="2022-05-08T23:11:14.952" v="4015" actId="207"/>
          <ac:spMkLst>
            <pc:docMk/>
            <pc:sldMk cId="919204521" sldId="296"/>
            <ac:spMk id="3" creationId="{970B344A-CA0B-1C7E-357D-1C6C17C391F6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019744911" sldId="296"/>
        </pc:sldMkLst>
      </pc:sldChg>
      <pc:sldChg chg="modSp new del mod">
        <pc:chgData name="linyd@gcu.edu.cn" userId="b8e7e040dcb4f74d" providerId="LiveId" clId="{E8FE739B-3606-4EB9-AC6B-146EA5D5B96A}" dt="2022-05-08T23:12:30.304" v="4053" actId="47"/>
        <pc:sldMkLst>
          <pc:docMk/>
          <pc:sldMk cId="1107066624" sldId="297"/>
        </pc:sldMkLst>
        <pc:spChg chg="mod">
          <ac:chgData name="linyd@gcu.edu.cn" userId="b8e7e040dcb4f74d" providerId="LiveId" clId="{E8FE739B-3606-4EB9-AC6B-146EA5D5B96A}" dt="2022-05-08T23:12:04.700" v="4031" actId="20577"/>
          <ac:spMkLst>
            <pc:docMk/>
            <pc:sldMk cId="1107066624" sldId="297"/>
            <ac:spMk id="2" creationId="{D03B0208-EE1E-0E0D-440E-55779EF9FC79}"/>
          </ac:spMkLst>
        </pc:spChg>
        <pc:spChg chg="mod">
          <ac:chgData name="linyd@gcu.edu.cn" userId="b8e7e040dcb4f74d" providerId="LiveId" clId="{E8FE739B-3606-4EB9-AC6B-146EA5D5B96A}" dt="2022-05-08T23:12:19.956" v="4052" actId="20577"/>
          <ac:spMkLst>
            <pc:docMk/>
            <pc:sldMk cId="1107066624" sldId="297"/>
            <ac:spMk id="3" creationId="{D4128890-F5FE-5F7E-FC16-3F455E35C6B7}"/>
          </ac:spMkLst>
        </pc:spChg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737547806" sldId="297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216264280" sldId="298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21610787" sldId="299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477168162" sldId="300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178531150" sldId="30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194040559" sldId="302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490443555" sldId="303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095644539" sldId="304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617395039" sldId="305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261453245" sldId="306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92746339" sldId="307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89179687" sldId="308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959084926" sldId="309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793903312" sldId="310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074011406" sldId="31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834593864" sldId="312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884083201" sldId="313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112722961" sldId="314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996131536" sldId="315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214864835" sldId="316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604764857" sldId="317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465811061" sldId="318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019308319" sldId="319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777825866" sldId="320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568680423" sldId="32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83906388" sldId="322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669020450" sldId="323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031142659" sldId="324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4171274451" sldId="325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1519210844" sldId="326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173252358" sldId="327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715615936" sldId="328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002341622" sldId="329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932106256" sldId="330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865512590" sldId="331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802814162" sldId="332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3681191120" sldId="333"/>
        </pc:sldMkLst>
      </pc:sldChg>
      <pc:sldChg chg="del">
        <pc:chgData name="linyd@gcu.edu.cn" userId="b8e7e040dcb4f74d" providerId="LiveId" clId="{E8FE739B-3606-4EB9-AC6B-146EA5D5B96A}" dt="2022-05-08T21:26:02.792" v="244" actId="47"/>
        <pc:sldMkLst>
          <pc:docMk/>
          <pc:sldMk cId="2587443615" sldId="334"/>
        </pc:sldMkLst>
      </pc:sldChg>
    </pc:docChg>
  </pc:docChgLst>
  <pc:docChgLst>
    <pc:chgData name="linyd@gcu.edu.cn" userId="b8e7e040dcb4f74d" providerId="LiveId" clId="{B354B9F7-0C31-43D2-A7E5-4A546CF7C0E5}"/>
    <pc:docChg chg="undo redo custSel addSld delSld modSld sldOrd">
      <pc:chgData name="linyd@gcu.edu.cn" userId="b8e7e040dcb4f74d" providerId="LiveId" clId="{B354B9F7-0C31-43D2-A7E5-4A546CF7C0E5}" dt="2022-02-24T13:14:55.377" v="10798" actId="12"/>
      <pc:docMkLst>
        <pc:docMk/>
      </pc:docMkLst>
      <pc:sldChg chg="modSp mod">
        <pc:chgData name="linyd@gcu.edu.cn" userId="b8e7e040dcb4f74d" providerId="LiveId" clId="{B354B9F7-0C31-43D2-A7E5-4A546CF7C0E5}" dt="2022-02-17T10:41:48.158" v="14" actId="20577"/>
        <pc:sldMkLst>
          <pc:docMk/>
          <pc:sldMk cId="2806257027" sldId="256"/>
        </pc:sldMkLst>
        <pc:spChg chg="mod">
          <ac:chgData name="linyd@gcu.edu.cn" userId="b8e7e040dcb4f74d" providerId="LiveId" clId="{B354B9F7-0C31-43D2-A7E5-4A546CF7C0E5}" dt="2022-02-17T10:41:48.158" v="14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Sp modSp mod">
        <pc:chgData name="linyd@gcu.edu.cn" userId="b8e7e040dcb4f74d" providerId="LiveId" clId="{B354B9F7-0C31-43D2-A7E5-4A546CF7C0E5}" dt="2022-02-17T10:42:37.742" v="94" actId="20577"/>
        <pc:sldMkLst>
          <pc:docMk/>
          <pc:sldMk cId="1401741552" sldId="277"/>
        </pc:sldMkLst>
        <pc:spChg chg="mod">
          <ac:chgData name="linyd@gcu.edu.cn" userId="b8e7e040dcb4f74d" providerId="LiveId" clId="{B354B9F7-0C31-43D2-A7E5-4A546CF7C0E5}" dt="2022-02-17T10:42:37.742" v="94" actId="20577"/>
          <ac:spMkLst>
            <pc:docMk/>
            <pc:sldMk cId="1401741552" sldId="277"/>
            <ac:spMk id="4" creationId="{75134858-2697-4E98-8922-44092ED2377F}"/>
          </ac:spMkLst>
        </pc:spChg>
        <pc:spChg chg="del">
          <ac:chgData name="linyd@gcu.edu.cn" userId="b8e7e040dcb4f74d" providerId="LiveId" clId="{B354B9F7-0C31-43D2-A7E5-4A546CF7C0E5}" dt="2022-02-17T10:41:52.520" v="15" actId="478"/>
          <ac:spMkLst>
            <pc:docMk/>
            <pc:sldMk cId="1401741552" sldId="277"/>
            <ac:spMk id="5" creationId="{61AB9650-8F88-4640-AB72-040B09ACF0C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093502846" sldId="278"/>
        </pc:sldMkLst>
      </pc:sldChg>
      <pc:sldChg chg="addSp modSp new mod modAnim">
        <pc:chgData name="linyd@gcu.edu.cn" userId="b8e7e040dcb4f74d" providerId="LiveId" clId="{B354B9F7-0C31-43D2-A7E5-4A546CF7C0E5}" dt="2022-02-17T13:57:21.500" v="3901" actId="20577"/>
        <pc:sldMkLst>
          <pc:docMk/>
          <pc:sldMk cId="3796748883" sldId="278"/>
        </pc:sldMkLst>
        <pc:spChg chg="mod">
          <ac:chgData name="linyd@gcu.edu.cn" userId="b8e7e040dcb4f74d" providerId="LiveId" clId="{B354B9F7-0C31-43D2-A7E5-4A546CF7C0E5}" dt="2022-02-17T10:43:00.056" v="118" actId="20577"/>
          <ac:spMkLst>
            <pc:docMk/>
            <pc:sldMk cId="3796748883" sldId="278"/>
            <ac:spMk id="2" creationId="{716653BA-0824-4358-99CE-8E52463661E1}"/>
          </ac:spMkLst>
        </pc:spChg>
        <pc:spChg chg="mod">
          <ac:chgData name="linyd@gcu.edu.cn" userId="b8e7e040dcb4f74d" providerId="LiveId" clId="{B354B9F7-0C31-43D2-A7E5-4A546CF7C0E5}" dt="2022-02-17T13:57:21.500" v="3901" actId="20577"/>
          <ac:spMkLst>
            <pc:docMk/>
            <pc:sldMk cId="3796748883" sldId="278"/>
            <ac:spMk id="3" creationId="{5A1EE67D-A8FE-4D96-A992-0EDC18C8118D}"/>
          </ac:spMkLst>
        </pc:spChg>
        <pc:spChg chg="add mod">
          <ac:chgData name="linyd@gcu.edu.cn" userId="b8e7e040dcb4f74d" providerId="LiveId" clId="{B354B9F7-0C31-43D2-A7E5-4A546CF7C0E5}" dt="2022-02-17T10:53:47.488" v="644" actId="1582"/>
          <ac:spMkLst>
            <pc:docMk/>
            <pc:sldMk cId="3796748883" sldId="278"/>
            <ac:spMk id="4" creationId="{FD74A971-286F-479D-8BD8-120A69E3A5AC}"/>
          </ac:spMkLst>
        </pc:spChg>
        <pc:spChg chg="add mod">
          <ac:chgData name="linyd@gcu.edu.cn" userId="b8e7e040dcb4f74d" providerId="LiveId" clId="{B354B9F7-0C31-43D2-A7E5-4A546CF7C0E5}" dt="2022-02-17T10:53:59.905" v="646" actId="14100"/>
          <ac:spMkLst>
            <pc:docMk/>
            <pc:sldMk cId="3796748883" sldId="278"/>
            <ac:spMk id="5" creationId="{C20D6965-C5F0-4F44-8C70-2823A8A5020F}"/>
          </ac:spMkLst>
        </pc:spChg>
        <pc:spChg chg="add mod">
          <ac:chgData name="linyd@gcu.edu.cn" userId="b8e7e040dcb4f74d" providerId="LiveId" clId="{B354B9F7-0C31-43D2-A7E5-4A546CF7C0E5}" dt="2022-02-17T10:54:09.944" v="654" actId="14100"/>
          <ac:spMkLst>
            <pc:docMk/>
            <pc:sldMk cId="3796748883" sldId="278"/>
            <ac:spMk id="6" creationId="{20A5C5E8-51ED-48AD-A734-695B81899585}"/>
          </ac:spMkLst>
        </pc:spChg>
        <pc:spChg chg="add mod">
          <ac:chgData name="linyd@gcu.edu.cn" userId="b8e7e040dcb4f74d" providerId="LiveId" clId="{B354B9F7-0C31-43D2-A7E5-4A546CF7C0E5}" dt="2022-02-17T10:54:25.648" v="657" actId="14100"/>
          <ac:spMkLst>
            <pc:docMk/>
            <pc:sldMk cId="3796748883" sldId="278"/>
            <ac:spMk id="7" creationId="{5C16B99C-8391-4B6F-8D81-B4FFFBDB0F27}"/>
          </ac:spMkLst>
        </pc:spChg>
        <pc:spChg chg="add mod">
          <ac:chgData name="linyd@gcu.edu.cn" userId="b8e7e040dcb4f74d" providerId="LiveId" clId="{B354B9F7-0C31-43D2-A7E5-4A546CF7C0E5}" dt="2022-02-17T10:54:34.824" v="659" actId="14100"/>
          <ac:spMkLst>
            <pc:docMk/>
            <pc:sldMk cId="3796748883" sldId="278"/>
            <ac:spMk id="8" creationId="{4AE808F4-DE26-4E4E-8BF1-7E81F0AB0ED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07966291" sldId="279"/>
        </pc:sldMkLst>
      </pc:sldChg>
      <pc:sldChg chg="addSp modSp new mod">
        <pc:chgData name="linyd@gcu.edu.cn" userId="b8e7e040dcb4f74d" providerId="LiveId" clId="{B354B9F7-0C31-43D2-A7E5-4A546CF7C0E5}" dt="2022-02-17T11:45:40.334" v="1128" actId="207"/>
        <pc:sldMkLst>
          <pc:docMk/>
          <pc:sldMk cId="3583601329" sldId="279"/>
        </pc:sldMkLst>
        <pc:spChg chg="mod">
          <ac:chgData name="linyd@gcu.edu.cn" userId="b8e7e040dcb4f74d" providerId="LiveId" clId="{B354B9F7-0C31-43D2-A7E5-4A546CF7C0E5}" dt="2022-02-17T10:52:37.557" v="581"/>
          <ac:spMkLst>
            <pc:docMk/>
            <pc:sldMk cId="3583601329" sldId="279"/>
            <ac:spMk id="2" creationId="{D6D5905A-F138-43BB-AB20-0BE54D26DEF8}"/>
          </ac:spMkLst>
        </pc:spChg>
        <pc:spChg chg="mod">
          <ac:chgData name="linyd@gcu.edu.cn" userId="b8e7e040dcb4f74d" providerId="LiveId" clId="{B354B9F7-0C31-43D2-A7E5-4A546CF7C0E5}" dt="2022-02-17T11:38:41.901" v="772" actId="21"/>
          <ac:spMkLst>
            <pc:docMk/>
            <pc:sldMk cId="3583601329" sldId="279"/>
            <ac:spMk id="3" creationId="{198A297A-DBBC-45CD-928D-F3048216BC72}"/>
          </ac:spMkLst>
        </pc:spChg>
        <pc:spChg chg="add mod">
          <ac:chgData name="linyd@gcu.edu.cn" userId="b8e7e040dcb4f74d" providerId="LiveId" clId="{B354B9F7-0C31-43D2-A7E5-4A546CF7C0E5}" dt="2022-02-17T11:44:34.832" v="1052" actId="20577"/>
          <ac:spMkLst>
            <pc:docMk/>
            <pc:sldMk cId="3583601329" sldId="279"/>
            <ac:spMk id="5" creationId="{96B5620D-7A40-4782-BB80-C1208D1CBA63}"/>
          </ac:spMkLst>
        </pc:spChg>
        <pc:spChg chg="add mod">
          <ac:chgData name="linyd@gcu.edu.cn" userId="b8e7e040dcb4f74d" providerId="LiveId" clId="{B354B9F7-0C31-43D2-A7E5-4A546CF7C0E5}" dt="2022-02-17T11:44:56.394" v="1079" actId="20577"/>
          <ac:spMkLst>
            <pc:docMk/>
            <pc:sldMk cId="3583601329" sldId="279"/>
            <ac:spMk id="7" creationId="{D0E921DF-73FA-42EC-9557-976C8C68E6BE}"/>
          </ac:spMkLst>
        </pc:spChg>
        <pc:spChg chg="add mod">
          <ac:chgData name="linyd@gcu.edu.cn" userId="b8e7e040dcb4f74d" providerId="LiveId" clId="{B354B9F7-0C31-43D2-A7E5-4A546CF7C0E5}" dt="2022-02-17T11:45:40.334" v="1128" actId="207"/>
          <ac:spMkLst>
            <pc:docMk/>
            <pc:sldMk cId="3583601329" sldId="279"/>
            <ac:spMk id="9" creationId="{FB1FA3F9-9122-4E33-9885-6E542034B43F}"/>
          </ac:spMkLst>
        </pc:spChg>
        <pc:spChg chg="add mod">
          <ac:chgData name="linyd@gcu.edu.cn" userId="b8e7e040dcb4f74d" providerId="LiveId" clId="{B354B9F7-0C31-43D2-A7E5-4A546CF7C0E5}" dt="2022-02-17T11:41:55.421" v="823" actId="1076"/>
          <ac:spMkLst>
            <pc:docMk/>
            <pc:sldMk cId="3583601329" sldId="279"/>
            <ac:spMk id="11" creationId="{0BA24D72-0ECE-433E-9CD4-E825545DE200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66423340" sldId="280"/>
        </pc:sldMkLst>
      </pc:sldChg>
      <pc:sldChg chg="addSp modSp new mod">
        <pc:chgData name="linyd@gcu.edu.cn" userId="b8e7e040dcb4f74d" providerId="LiveId" clId="{B354B9F7-0C31-43D2-A7E5-4A546CF7C0E5}" dt="2022-02-17T13:57:46.469" v="3941" actId="1036"/>
        <pc:sldMkLst>
          <pc:docMk/>
          <pc:sldMk cId="887552755" sldId="280"/>
        </pc:sldMkLst>
        <pc:spChg chg="mod">
          <ac:chgData name="linyd@gcu.edu.cn" userId="b8e7e040dcb4f74d" providerId="LiveId" clId="{B354B9F7-0C31-43D2-A7E5-4A546CF7C0E5}" dt="2022-02-17T13:57:30.694" v="3902"/>
          <ac:spMkLst>
            <pc:docMk/>
            <pc:sldMk cId="887552755" sldId="280"/>
            <ac:spMk id="2" creationId="{3B3B6F4B-9B1A-4915-8C9D-0DB231D3DA8A}"/>
          </ac:spMkLst>
        </pc:spChg>
        <pc:spChg chg="mod">
          <ac:chgData name="linyd@gcu.edu.cn" userId="b8e7e040dcb4f74d" providerId="LiveId" clId="{B354B9F7-0C31-43D2-A7E5-4A546CF7C0E5}" dt="2022-02-17T13:57:37.666" v="3917" actId="20577"/>
          <ac:spMkLst>
            <pc:docMk/>
            <pc:sldMk cId="887552755" sldId="280"/>
            <ac:spMk id="3" creationId="{8E70D1DC-9183-43FE-A0BA-FDF1DFC71E69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7" creationId="{77DE490E-33D1-4E02-B28B-CF2879945945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8" creationId="{5151E493-76BE-48A0-9AB1-10EF7D91EBAF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9" creationId="{C069275F-DC86-418C-AB49-BBF9CE7F3D5B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0" creationId="{D8B989CC-AB2E-4985-B1EB-D22C339B539C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1" creationId="{1B9DA428-52A8-485D-B6C0-D7343340727A}"/>
          </ac:spMkLst>
        </pc:spChg>
        <pc:picChg chg="add mod">
          <ac:chgData name="linyd@gcu.edu.cn" userId="b8e7e040dcb4f74d" providerId="LiveId" clId="{B354B9F7-0C31-43D2-A7E5-4A546CF7C0E5}" dt="2022-02-17T13:57:46.469" v="3941" actId="1036"/>
          <ac:picMkLst>
            <pc:docMk/>
            <pc:sldMk cId="887552755" sldId="280"/>
            <ac:picMk id="5" creationId="{27AD18E5-6089-43E0-9D9E-AA6D8768DA4B}"/>
          </ac:picMkLst>
        </pc:picChg>
      </pc:sldChg>
      <pc:sldChg chg="modSp new mod">
        <pc:chgData name="linyd@gcu.edu.cn" userId="b8e7e040dcb4f74d" providerId="LiveId" clId="{B354B9F7-0C31-43D2-A7E5-4A546CF7C0E5}" dt="2022-02-17T13:59:16.430" v="3972" actId="20577"/>
        <pc:sldMkLst>
          <pc:docMk/>
          <pc:sldMk cId="449561519" sldId="281"/>
        </pc:sldMkLst>
        <pc:spChg chg="mod">
          <ac:chgData name="linyd@gcu.edu.cn" userId="b8e7e040dcb4f74d" providerId="LiveId" clId="{B354B9F7-0C31-43D2-A7E5-4A546CF7C0E5}" dt="2022-02-17T13:57:58.143" v="3942"/>
          <ac:spMkLst>
            <pc:docMk/>
            <pc:sldMk cId="449561519" sldId="281"/>
            <ac:spMk id="2" creationId="{0CFF6BB9-CA9C-4F36-9829-A44F36CB6FC8}"/>
          </ac:spMkLst>
        </pc:spChg>
        <pc:spChg chg="mod">
          <ac:chgData name="linyd@gcu.edu.cn" userId="b8e7e040dcb4f74d" providerId="LiveId" clId="{B354B9F7-0C31-43D2-A7E5-4A546CF7C0E5}" dt="2022-02-17T13:59:16.430" v="3972" actId="20577"/>
          <ac:spMkLst>
            <pc:docMk/>
            <pc:sldMk cId="449561519" sldId="281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79248775" sldId="28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05669093" sldId="282"/>
        </pc:sldMkLst>
      </pc:sldChg>
      <pc:sldChg chg="modSp new mod">
        <pc:chgData name="linyd@gcu.edu.cn" userId="b8e7e040dcb4f74d" providerId="LiveId" clId="{B354B9F7-0C31-43D2-A7E5-4A546CF7C0E5}" dt="2022-02-17T13:59:49.045" v="3974"/>
        <pc:sldMkLst>
          <pc:docMk/>
          <pc:sldMk cId="2283918910" sldId="282"/>
        </pc:sldMkLst>
        <pc:spChg chg="mod">
          <ac:chgData name="linyd@gcu.edu.cn" userId="b8e7e040dcb4f74d" providerId="LiveId" clId="{B354B9F7-0C31-43D2-A7E5-4A546CF7C0E5}" dt="2022-02-17T13:59:49.045" v="3974"/>
          <ac:spMkLst>
            <pc:docMk/>
            <pc:sldMk cId="2283918910" sldId="282"/>
            <ac:spMk id="2" creationId="{53C9C85B-5A0A-4A1C-835A-BD980B64F163}"/>
          </ac:spMkLst>
        </pc:spChg>
        <pc:spChg chg="mod">
          <ac:chgData name="linyd@gcu.edu.cn" userId="b8e7e040dcb4f74d" providerId="LiveId" clId="{B354B9F7-0C31-43D2-A7E5-4A546CF7C0E5}" dt="2022-02-17T13:21:36.112" v="2128" actId="207"/>
          <ac:spMkLst>
            <pc:docMk/>
            <pc:sldMk cId="2283918910" sldId="282"/>
            <ac:spMk id="3" creationId="{63FADC3B-4613-45A5-B775-6EEB736DA5DE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096015" sldId="283"/>
        </pc:sldMkLst>
      </pc:sldChg>
      <pc:sldChg chg="addSp modSp new mod">
        <pc:chgData name="linyd@gcu.edu.cn" userId="b8e7e040dcb4f74d" providerId="LiveId" clId="{B354B9F7-0C31-43D2-A7E5-4A546CF7C0E5}" dt="2022-02-17T14:00:08.523" v="3994" actId="1076"/>
        <pc:sldMkLst>
          <pc:docMk/>
          <pc:sldMk cId="1997228358" sldId="283"/>
        </pc:sldMkLst>
        <pc:spChg chg="mod">
          <ac:chgData name="linyd@gcu.edu.cn" userId="b8e7e040dcb4f74d" providerId="LiveId" clId="{B354B9F7-0C31-43D2-A7E5-4A546CF7C0E5}" dt="2022-02-17T13:59:54.361" v="3975"/>
          <ac:spMkLst>
            <pc:docMk/>
            <pc:sldMk cId="1997228358" sldId="283"/>
            <ac:spMk id="2" creationId="{905EB62D-1A02-4653-B1D1-CBE04729C49D}"/>
          </ac:spMkLst>
        </pc:spChg>
        <pc:spChg chg="mod">
          <ac:chgData name="linyd@gcu.edu.cn" userId="b8e7e040dcb4f74d" providerId="LiveId" clId="{B354B9F7-0C31-43D2-A7E5-4A546CF7C0E5}" dt="2022-02-17T14:00:01.871" v="3993" actId="20577"/>
          <ac:spMkLst>
            <pc:docMk/>
            <pc:sldMk cId="1997228358" sldId="283"/>
            <ac:spMk id="3" creationId="{8E5BC4FE-9D11-4A0B-A940-11A4BAA8DCA4}"/>
          </ac:spMkLst>
        </pc:spChg>
        <pc:spChg chg="add mod">
          <ac:chgData name="linyd@gcu.edu.cn" userId="b8e7e040dcb4f74d" providerId="LiveId" clId="{B354B9F7-0C31-43D2-A7E5-4A546CF7C0E5}" dt="2022-02-17T14:00:08.523" v="3994" actId="1076"/>
          <ac:spMkLst>
            <pc:docMk/>
            <pc:sldMk cId="1997228358" sldId="283"/>
            <ac:spMk id="4" creationId="{4DD0F1B5-7811-49C5-8F33-5D8372014259}"/>
          </ac:spMkLst>
        </pc:spChg>
        <pc:cxnChg chg="add mod">
          <ac:chgData name="linyd@gcu.edu.cn" userId="b8e7e040dcb4f74d" providerId="LiveId" clId="{B354B9F7-0C31-43D2-A7E5-4A546CF7C0E5}" dt="2022-02-17T14:00:08.523" v="3994" actId="1076"/>
          <ac:cxnSpMkLst>
            <pc:docMk/>
            <pc:sldMk cId="1997228358" sldId="283"/>
            <ac:cxnSpMk id="6" creationId="{5380E771-F790-4E68-9363-2C8390B6CFA3}"/>
          </ac:cxnSpMkLst>
        </pc:cxnChg>
      </pc:sldChg>
      <pc:sldChg chg="addSp modSp new mod modAnim">
        <pc:chgData name="linyd@gcu.edu.cn" userId="b8e7e040dcb4f74d" providerId="LiveId" clId="{B354B9F7-0C31-43D2-A7E5-4A546CF7C0E5}" dt="2022-02-17T14:00:16.869" v="3995"/>
        <pc:sldMkLst>
          <pc:docMk/>
          <pc:sldMk cId="1294509605" sldId="284"/>
        </pc:sldMkLst>
        <pc:spChg chg="mod">
          <ac:chgData name="linyd@gcu.edu.cn" userId="b8e7e040dcb4f74d" providerId="LiveId" clId="{B354B9F7-0C31-43D2-A7E5-4A546CF7C0E5}" dt="2022-02-17T14:00:16.869" v="3995"/>
          <ac:spMkLst>
            <pc:docMk/>
            <pc:sldMk cId="1294509605" sldId="284"/>
            <ac:spMk id="2" creationId="{D42554A4-6201-4235-93A8-F8BD985307A1}"/>
          </ac:spMkLst>
        </pc:spChg>
        <pc:spChg chg="mod">
          <ac:chgData name="linyd@gcu.edu.cn" userId="b8e7e040dcb4f74d" providerId="LiveId" clId="{B354B9F7-0C31-43D2-A7E5-4A546CF7C0E5}" dt="2022-02-17T13:35:40.578" v="2705" actId="20577"/>
          <ac:spMkLst>
            <pc:docMk/>
            <pc:sldMk cId="1294509605" sldId="284"/>
            <ac:spMk id="3" creationId="{320667CF-605C-4DD6-BC4A-6554A28F5C97}"/>
          </ac:spMkLst>
        </pc:spChg>
        <pc:spChg chg="add mod">
          <ac:chgData name="linyd@gcu.edu.cn" userId="b8e7e040dcb4f74d" providerId="LiveId" clId="{B354B9F7-0C31-43D2-A7E5-4A546CF7C0E5}" dt="2022-02-17T13:32:25.279" v="2513" actId="208"/>
          <ac:spMkLst>
            <pc:docMk/>
            <pc:sldMk cId="1294509605" sldId="284"/>
            <ac:spMk id="4" creationId="{DB3FB694-ECAC-4ED8-ABE6-28F7488EDAB4}"/>
          </ac:spMkLst>
        </pc:spChg>
        <pc:spChg chg="add mod">
          <ac:chgData name="linyd@gcu.edu.cn" userId="b8e7e040dcb4f74d" providerId="LiveId" clId="{B354B9F7-0C31-43D2-A7E5-4A546CF7C0E5}" dt="2022-02-17T13:28:03.710" v="2341" actId="1076"/>
          <ac:spMkLst>
            <pc:docMk/>
            <pc:sldMk cId="1294509605" sldId="284"/>
            <ac:spMk id="5" creationId="{C7E38AA2-F61D-4936-943F-F69023C39689}"/>
          </ac:spMkLst>
        </pc:spChg>
        <pc:spChg chg="add mod">
          <ac:chgData name="linyd@gcu.edu.cn" userId="b8e7e040dcb4f74d" providerId="LiveId" clId="{B354B9F7-0C31-43D2-A7E5-4A546CF7C0E5}" dt="2022-02-17T13:34:51.686" v="2682" actId="14100"/>
          <ac:spMkLst>
            <pc:docMk/>
            <pc:sldMk cId="1294509605" sldId="284"/>
            <ac:spMk id="6" creationId="{1891BD3F-DBF0-46A0-8503-AABF13AD4578}"/>
          </ac:spMkLst>
        </pc:spChg>
        <pc:spChg chg="add mod">
          <ac:chgData name="linyd@gcu.edu.cn" userId="b8e7e040dcb4f74d" providerId="LiveId" clId="{B354B9F7-0C31-43D2-A7E5-4A546CF7C0E5}" dt="2022-02-17T13:34:54.061" v="2683" actId="1076"/>
          <ac:spMkLst>
            <pc:docMk/>
            <pc:sldMk cId="1294509605" sldId="284"/>
            <ac:spMk id="7" creationId="{2A9CE49E-64DC-4E3D-BC9F-9D94C9A3A0A9}"/>
          </ac:spMkLst>
        </pc:spChg>
        <pc:spChg chg="add mod">
          <ac:chgData name="linyd@gcu.edu.cn" userId="b8e7e040dcb4f74d" providerId="LiveId" clId="{B354B9F7-0C31-43D2-A7E5-4A546CF7C0E5}" dt="2022-02-17T13:38:41.462" v="2730" actId="14100"/>
          <ac:spMkLst>
            <pc:docMk/>
            <pc:sldMk cId="1294509605" sldId="284"/>
            <ac:spMk id="8" creationId="{A6F4B010-61DA-4BCD-A60E-E935AFFCF49E}"/>
          </ac:spMkLst>
        </pc:spChg>
        <pc:spChg chg="add mod">
          <ac:chgData name="linyd@gcu.edu.cn" userId="b8e7e040dcb4f74d" providerId="LiveId" clId="{B354B9F7-0C31-43D2-A7E5-4A546CF7C0E5}" dt="2022-02-17T13:35:03.470" v="2685" actId="1076"/>
          <ac:spMkLst>
            <pc:docMk/>
            <pc:sldMk cId="1294509605" sldId="284"/>
            <ac:spMk id="9" creationId="{B8EBB5A5-F288-4C45-A330-3378A3034A30}"/>
          </ac:spMkLst>
        </pc:spChg>
        <pc:spChg chg="add mod">
          <ac:chgData name="linyd@gcu.edu.cn" userId="b8e7e040dcb4f74d" providerId="LiveId" clId="{B354B9F7-0C31-43D2-A7E5-4A546CF7C0E5}" dt="2022-02-17T13:29:18.862" v="2361" actId="1582"/>
          <ac:spMkLst>
            <pc:docMk/>
            <pc:sldMk cId="1294509605" sldId="284"/>
            <ac:spMk id="10" creationId="{5CBEF82F-1206-4710-8D9F-3426B0786AA1}"/>
          </ac:spMkLst>
        </pc:spChg>
        <pc:spChg chg="add mod">
          <ac:chgData name="linyd@gcu.edu.cn" userId="b8e7e040dcb4f74d" providerId="LiveId" clId="{B354B9F7-0C31-43D2-A7E5-4A546CF7C0E5}" dt="2022-02-17T13:29:25.915" v="2365" actId="1038"/>
          <ac:spMkLst>
            <pc:docMk/>
            <pc:sldMk cId="1294509605" sldId="284"/>
            <ac:spMk id="11" creationId="{2170AC57-34A0-4956-86B8-78989DB7EBC2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2" creationId="{B4BCA5AD-9F11-41CD-BA1C-A874329D3978}"/>
          </ac:spMkLst>
        </pc:spChg>
        <pc:spChg chg="add mod">
          <ac:chgData name="linyd@gcu.edu.cn" userId="b8e7e040dcb4f74d" providerId="LiveId" clId="{B354B9F7-0C31-43D2-A7E5-4A546CF7C0E5}" dt="2022-02-17T13:29:54.518" v="2369" actId="571"/>
          <ac:spMkLst>
            <pc:docMk/>
            <pc:sldMk cId="1294509605" sldId="284"/>
            <ac:spMk id="13" creationId="{E99BD265-D510-4606-BF43-31400F0EBC62}"/>
          </ac:spMkLst>
        </pc:spChg>
        <pc:spChg chg="add mod">
          <ac:chgData name="linyd@gcu.edu.cn" userId="b8e7e040dcb4f74d" providerId="LiveId" clId="{B354B9F7-0C31-43D2-A7E5-4A546CF7C0E5}" dt="2022-02-17T13:30:00.398" v="2370" actId="571"/>
          <ac:spMkLst>
            <pc:docMk/>
            <pc:sldMk cId="1294509605" sldId="284"/>
            <ac:spMk id="14" creationId="{E35853BD-41F8-4159-94AF-F29493133016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5" creationId="{A877F87F-1BB6-4EA3-895E-5537DD4D52CA}"/>
          </ac:spMkLst>
        </pc:spChg>
        <pc:spChg chg="add mod">
          <ac:chgData name="linyd@gcu.edu.cn" userId="b8e7e040dcb4f74d" providerId="LiveId" clId="{B354B9F7-0C31-43D2-A7E5-4A546CF7C0E5}" dt="2022-02-17T13:35:18.899" v="2693" actId="20577"/>
          <ac:spMkLst>
            <pc:docMk/>
            <pc:sldMk cId="1294509605" sldId="284"/>
            <ac:spMk id="16" creationId="{F1F34D5C-11CC-4B69-81CA-8366B3C45963}"/>
          </ac:spMkLst>
        </pc:spChg>
        <pc:spChg chg="add mod">
          <ac:chgData name="linyd@gcu.edu.cn" userId="b8e7e040dcb4f74d" providerId="LiveId" clId="{B354B9F7-0C31-43D2-A7E5-4A546CF7C0E5}" dt="2022-02-17T13:34:03.318" v="2663" actId="14100"/>
          <ac:spMkLst>
            <pc:docMk/>
            <pc:sldMk cId="1294509605" sldId="284"/>
            <ac:spMk id="17" creationId="{A067DB27-C4B7-4379-BF2F-58D59D124093}"/>
          </ac:spMkLst>
        </pc:spChg>
        <pc:picChg chg="add mod">
          <ac:chgData name="linyd@gcu.edu.cn" userId="b8e7e040dcb4f74d" providerId="LiveId" clId="{B354B9F7-0C31-43D2-A7E5-4A546CF7C0E5}" dt="2022-02-17T13:36:18.301" v="2709" actId="1076"/>
          <ac:picMkLst>
            <pc:docMk/>
            <pc:sldMk cId="1294509605" sldId="284"/>
            <ac:picMk id="19" creationId="{7E926AD8-C1A4-45A4-A795-F800576A677C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50318789" sldId="28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88336333" sldId="285"/>
        </pc:sldMkLst>
      </pc:sldChg>
      <pc:sldChg chg="addSp modSp new mod">
        <pc:chgData name="linyd@gcu.edu.cn" userId="b8e7e040dcb4f74d" providerId="LiveId" clId="{B354B9F7-0C31-43D2-A7E5-4A546CF7C0E5}" dt="2022-02-17T14:01:18.585" v="4023" actId="6549"/>
        <pc:sldMkLst>
          <pc:docMk/>
          <pc:sldMk cId="4161991637" sldId="285"/>
        </pc:sldMkLst>
        <pc:spChg chg="mod">
          <ac:chgData name="linyd@gcu.edu.cn" userId="b8e7e040dcb4f74d" providerId="LiveId" clId="{B354B9F7-0C31-43D2-A7E5-4A546CF7C0E5}" dt="2022-02-17T14:00:19.723" v="3996"/>
          <ac:spMkLst>
            <pc:docMk/>
            <pc:sldMk cId="4161991637" sldId="285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1:18.585" v="4023" actId="6549"/>
          <ac:spMkLst>
            <pc:docMk/>
            <pc:sldMk cId="4161991637" sldId="285"/>
            <ac:spMk id="3" creationId="{B26E1A4D-66B6-4B88-9147-4EBE67A7732C}"/>
          </ac:spMkLst>
        </pc:spChg>
        <pc:spChg chg="add mod">
          <ac:chgData name="linyd@gcu.edu.cn" userId="b8e7e040dcb4f74d" providerId="LiveId" clId="{B354B9F7-0C31-43D2-A7E5-4A546CF7C0E5}" dt="2022-02-17T13:47:39.749" v="3263" actId="1076"/>
          <ac:spMkLst>
            <pc:docMk/>
            <pc:sldMk cId="4161991637" sldId="285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83826308" sldId="286"/>
        </pc:sldMkLst>
      </pc:sldChg>
      <pc:sldChg chg="modSp add mod">
        <pc:chgData name="linyd@gcu.edu.cn" userId="b8e7e040dcb4f74d" providerId="LiveId" clId="{B354B9F7-0C31-43D2-A7E5-4A546CF7C0E5}" dt="2022-02-17T14:02:00.778" v="4031" actId="27636"/>
        <pc:sldMkLst>
          <pc:docMk/>
          <pc:sldMk cId="3974910444" sldId="286"/>
        </pc:sldMkLst>
        <pc:spChg chg="mod">
          <ac:chgData name="linyd@gcu.edu.cn" userId="b8e7e040dcb4f74d" providerId="LiveId" clId="{B354B9F7-0C31-43D2-A7E5-4A546CF7C0E5}" dt="2022-02-17T14:01:52.497" v="4025"/>
          <ac:spMkLst>
            <pc:docMk/>
            <pc:sldMk cId="3974910444" sldId="286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2:00.778" v="4031" actId="27636"/>
          <ac:spMkLst>
            <pc:docMk/>
            <pc:sldMk cId="3974910444" sldId="286"/>
            <ac:spMk id="3" creationId="{B26E1A4D-66B6-4B88-9147-4EBE67A7732C}"/>
          </ac:spMkLst>
        </pc:spChg>
        <pc:spChg chg="mod">
          <ac:chgData name="linyd@gcu.edu.cn" userId="b8e7e040dcb4f74d" providerId="LiveId" clId="{B354B9F7-0C31-43D2-A7E5-4A546CF7C0E5}" dt="2022-02-17T13:48:44.053" v="3365" actId="1076"/>
          <ac:spMkLst>
            <pc:docMk/>
            <pc:sldMk cId="3974910444" sldId="286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331081926" sldId="287"/>
        </pc:sldMkLst>
      </pc:sldChg>
      <pc:sldChg chg="addSp modSp new mod">
        <pc:chgData name="linyd@gcu.edu.cn" userId="b8e7e040dcb4f74d" providerId="LiveId" clId="{B354B9F7-0C31-43D2-A7E5-4A546CF7C0E5}" dt="2022-02-17T14:02:19.567" v="4039"/>
        <pc:sldMkLst>
          <pc:docMk/>
          <pc:sldMk cId="3728784948" sldId="287"/>
        </pc:sldMkLst>
        <pc:spChg chg="mod">
          <ac:chgData name="linyd@gcu.edu.cn" userId="b8e7e040dcb4f74d" providerId="LiveId" clId="{B354B9F7-0C31-43D2-A7E5-4A546CF7C0E5}" dt="2022-02-17T14:02:19.567" v="4039"/>
          <ac:spMkLst>
            <pc:docMk/>
            <pc:sldMk cId="3728784948" sldId="287"/>
            <ac:spMk id="2" creationId="{BE9BB873-1657-4C67-AE84-574BC96336E9}"/>
          </ac:spMkLst>
        </pc:spChg>
        <pc:spChg chg="mod">
          <ac:chgData name="linyd@gcu.edu.cn" userId="b8e7e040dcb4f74d" providerId="LiveId" clId="{B354B9F7-0C31-43D2-A7E5-4A546CF7C0E5}" dt="2022-02-17T14:02:12.260" v="4037" actId="1076"/>
          <ac:spMkLst>
            <pc:docMk/>
            <pc:sldMk cId="3728784948" sldId="287"/>
            <ac:spMk id="3" creationId="{20D93D50-9D0D-4AA5-AAB6-4DE261C3EAB3}"/>
          </ac:spMkLst>
        </pc:spChg>
        <pc:spChg chg="add mod">
          <ac:chgData name="linyd@gcu.edu.cn" userId="b8e7e040dcb4f74d" providerId="LiveId" clId="{B354B9F7-0C31-43D2-A7E5-4A546CF7C0E5}" dt="2022-02-17T14:02:15.723" v="4038" actId="1076"/>
          <ac:spMkLst>
            <pc:docMk/>
            <pc:sldMk cId="3728784948" sldId="287"/>
            <ac:spMk id="4" creationId="{A0BFE5C2-5E46-4DF7-87AB-DB326FCE8019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70304343" sldId="288"/>
        </pc:sldMkLst>
      </pc:sldChg>
      <pc:sldChg chg="modSp add mod">
        <pc:chgData name="linyd@gcu.edu.cn" userId="b8e7e040dcb4f74d" providerId="LiveId" clId="{B354B9F7-0C31-43D2-A7E5-4A546CF7C0E5}" dt="2022-02-17T13:59:32.094" v="3973" actId="6549"/>
        <pc:sldMkLst>
          <pc:docMk/>
          <pc:sldMk cId="3981097814" sldId="288"/>
        </pc:sldMkLst>
        <pc:spChg chg="mod">
          <ac:chgData name="linyd@gcu.edu.cn" userId="b8e7e040dcb4f74d" providerId="LiveId" clId="{B354B9F7-0C31-43D2-A7E5-4A546CF7C0E5}" dt="2022-02-17T13:59:32.094" v="3973" actId="6549"/>
          <ac:spMkLst>
            <pc:docMk/>
            <pc:sldMk cId="3981097814" sldId="288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804355508" sldId="289"/>
        </pc:sldMkLst>
      </pc:sldChg>
      <pc:sldChg chg="delSp modSp add mod ord">
        <pc:chgData name="linyd@gcu.edu.cn" userId="b8e7e040dcb4f74d" providerId="LiveId" clId="{B354B9F7-0C31-43D2-A7E5-4A546CF7C0E5}" dt="2022-02-17T14:01:34.030" v="4024" actId="207"/>
        <pc:sldMkLst>
          <pc:docMk/>
          <pc:sldMk cId="3076468524" sldId="289"/>
        </pc:sldMkLst>
        <pc:spChg chg="mod">
          <ac:chgData name="linyd@gcu.edu.cn" userId="b8e7e040dcb4f74d" providerId="LiveId" clId="{B354B9F7-0C31-43D2-A7E5-4A546CF7C0E5}" dt="2022-02-17T14:01:34.030" v="4024" actId="207"/>
          <ac:spMkLst>
            <pc:docMk/>
            <pc:sldMk cId="3076468524" sldId="289"/>
            <ac:spMk id="3" creationId="{B26E1A4D-66B6-4B88-9147-4EBE67A7732C}"/>
          </ac:spMkLst>
        </pc:spChg>
        <pc:spChg chg="del">
          <ac:chgData name="linyd@gcu.edu.cn" userId="b8e7e040dcb4f74d" providerId="LiveId" clId="{B354B9F7-0C31-43D2-A7E5-4A546CF7C0E5}" dt="2022-02-17T14:00:48.334" v="4019" actId="478"/>
          <ac:spMkLst>
            <pc:docMk/>
            <pc:sldMk cId="3076468524" sldId="289"/>
            <ac:spMk id="4" creationId="{DC475632-B6FF-4941-A84C-24219A3683EC}"/>
          </ac:spMkLst>
        </pc:spChg>
      </pc:sldChg>
      <pc:sldChg chg="modSp new mod">
        <pc:chgData name="linyd@gcu.edu.cn" userId="b8e7e040dcb4f74d" providerId="LiveId" clId="{B354B9F7-0C31-43D2-A7E5-4A546CF7C0E5}" dt="2022-02-17T14:54:33.074" v="4276" actId="20577"/>
        <pc:sldMkLst>
          <pc:docMk/>
          <pc:sldMk cId="1455792196" sldId="290"/>
        </pc:sldMkLst>
        <pc:spChg chg="mod">
          <ac:chgData name="linyd@gcu.edu.cn" userId="b8e7e040dcb4f74d" providerId="LiveId" clId="{B354B9F7-0C31-43D2-A7E5-4A546CF7C0E5}" dt="2022-02-17T14:02:38.180" v="4049" actId="20577"/>
          <ac:spMkLst>
            <pc:docMk/>
            <pc:sldMk cId="1455792196" sldId="290"/>
            <ac:spMk id="2" creationId="{35830621-1914-4897-93C2-B33A6C5EA02F}"/>
          </ac:spMkLst>
        </pc:spChg>
        <pc:spChg chg="mod">
          <ac:chgData name="linyd@gcu.edu.cn" userId="b8e7e040dcb4f74d" providerId="LiveId" clId="{B354B9F7-0C31-43D2-A7E5-4A546CF7C0E5}" dt="2022-02-17T14:54:33.074" v="4276" actId="20577"/>
          <ac:spMkLst>
            <pc:docMk/>
            <pc:sldMk cId="1455792196" sldId="290"/>
            <ac:spMk id="3" creationId="{F270E208-2C0C-4B16-B96A-F82CA05CA358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48760778" sldId="290"/>
        </pc:sldMkLst>
      </pc:sldChg>
      <pc:sldChg chg="addSp delSp modSp new mod modAnim">
        <pc:chgData name="linyd@gcu.edu.cn" userId="b8e7e040dcb4f74d" providerId="LiveId" clId="{B354B9F7-0C31-43D2-A7E5-4A546CF7C0E5}" dt="2022-02-18T02:11:53.243" v="4774" actId="14100"/>
        <pc:sldMkLst>
          <pc:docMk/>
          <pc:sldMk cId="568007217" sldId="291"/>
        </pc:sldMkLst>
        <pc:spChg chg="mod">
          <ac:chgData name="linyd@gcu.edu.cn" userId="b8e7e040dcb4f74d" providerId="LiveId" clId="{B354B9F7-0C31-43D2-A7E5-4A546CF7C0E5}" dt="2022-02-17T14:54:41.801" v="4286" actId="20577"/>
          <ac:spMkLst>
            <pc:docMk/>
            <pc:sldMk cId="568007217" sldId="291"/>
            <ac:spMk id="2" creationId="{6E31B26A-5417-4DEF-A0F5-E16D067442D7}"/>
          </ac:spMkLst>
        </pc:spChg>
        <pc:spChg chg="mod">
          <ac:chgData name="linyd@gcu.edu.cn" userId="b8e7e040dcb4f74d" providerId="LiveId" clId="{B354B9F7-0C31-43D2-A7E5-4A546CF7C0E5}" dt="2022-02-18T02:05:23.515" v="4680" actId="207"/>
          <ac:spMkLst>
            <pc:docMk/>
            <pc:sldMk cId="568007217" sldId="291"/>
            <ac:spMk id="3" creationId="{9D40A879-BE53-465E-8A6A-CE7AB0E54909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4" creationId="{AF143D3C-2E99-4A60-A45F-E7EAA5F15510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5" creationId="{DB272BEA-E529-489D-A388-CF43D466402E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6" creationId="{B0C41A41-0F01-48B2-91C2-C5EF7DF50B33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7" creationId="{9191A7A6-B568-4257-BE36-938D28B6CE9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8" creationId="{994EB6D8-E0F8-48C6-96B9-0AD84431CBB8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9" creationId="{F28E2042-CA2F-4BAF-9122-63F55BFC3125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0" creationId="{9B5F5667-1389-4435-9FDD-7284D4B9B421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1" creationId="{4DA02309-A0B0-4248-98BE-9121A6E7671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2" creationId="{6D74B885-FCD4-441F-A15D-D935E2C0DF8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3" creationId="{4717C36C-8C94-4E4D-A43A-B6D337FE48C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4" creationId="{3F18125B-57D9-4DB4-828B-3D2D4FE6C28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5" creationId="{858F4BE2-A345-4931-8874-A97E33A1FCA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6" creationId="{3E164BE6-D2DB-40F7-AC9D-11D250C7F8F0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7" creationId="{A1CD0E89-73F3-4B21-866D-4091FE470C3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8" creationId="{6B70619C-60F4-4676-9D80-F4D133E6EC25}"/>
          </ac:spMkLst>
        </pc:spChg>
        <pc:spChg chg="add del mod">
          <ac:chgData name="linyd@gcu.edu.cn" userId="b8e7e040dcb4f74d" providerId="LiveId" clId="{B354B9F7-0C31-43D2-A7E5-4A546CF7C0E5}" dt="2022-02-18T02:00:40.481" v="4631" actId="478"/>
          <ac:spMkLst>
            <pc:docMk/>
            <pc:sldMk cId="568007217" sldId="291"/>
            <ac:spMk id="19" creationId="{0387F2D5-3250-4653-95AE-53FB9549E9D6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0" creationId="{B6362238-5858-4EEB-B1BA-896485FD9F6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1" creationId="{F74C49F4-406F-45A9-B10A-4FA80242210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2" creationId="{C5E0F1BF-B95D-4942-8595-F8EA7DC985B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3" creationId="{23DB18FB-0CB6-42FB-B335-E4D1F33E3B7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4" creationId="{6E3B27D3-CD45-4FE0-8CBC-38B1AF58D22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5" creationId="{EC0338EB-978A-4981-80FB-117CF35FA8B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6" creationId="{B292E5D1-76AD-494E-AE32-95DE7EF8DBC4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7" creationId="{4022443D-8CA4-4B84-8B46-11195642A29B}"/>
          </ac:spMkLst>
        </pc:spChg>
        <pc:spChg chg="add mod">
          <ac:chgData name="linyd@gcu.edu.cn" userId="b8e7e040dcb4f74d" providerId="LiveId" clId="{B354B9F7-0C31-43D2-A7E5-4A546CF7C0E5}" dt="2022-02-18T02:04:09.219" v="4677" actId="1582"/>
          <ac:spMkLst>
            <pc:docMk/>
            <pc:sldMk cId="568007217" sldId="291"/>
            <ac:spMk id="28" creationId="{E8E12077-90DD-47D6-923B-CB56FBE609D6}"/>
          </ac:spMkLst>
        </pc:spChg>
        <pc:spChg chg="add mod">
          <ac:chgData name="linyd@gcu.edu.cn" userId="b8e7e040dcb4f74d" providerId="LiveId" clId="{B354B9F7-0C31-43D2-A7E5-4A546CF7C0E5}" dt="2022-02-18T02:04:17.347" v="4679" actId="14100"/>
          <ac:spMkLst>
            <pc:docMk/>
            <pc:sldMk cId="568007217" sldId="291"/>
            <ac:spMk id="29" creationId="{ADE9940C-E83A-4943-8061-EC753E910C8A}"/>
          </ac:spMkLst>
        </pc:spChg>
        <pc:spChg chg="add mod">
          <ac:chgData name="linyd@gcu.edu.cn" userId="b8e7e040dcb4f74d" providerId="LiveId" clId="{B354B9F7-0C31-43D2-A7E5-4A546CF7C0E5}" dt="2022-02-18T02:06:24.964" v="4684" actId="1582"/>
          <ac:spMkLst>
            <pc:docMk/>
            <pc:sldMk cId="568007217" sldId="291"/>
            <ac:spMk id="30" creationId="{ADF2F049-9EEA-47A9-9BDA-6121B337A155}"/>
          </ac:spMkLst>
        </pc:spChg>
        <pc:spChg chg="add mod">
          <ac:chgData name="linyd@gcu.edu.cn" userId="b8e7e040dcb4f74d" providerId="LiveId" clId="{B354B9F7-0C31-43D2-A7E5-4A546CF7C0E5}" dt="2022-02-18T02:06:42.738" v="4687"/>
          <ac:spMkLst>
            <pc:docMk/>
            <pc:sldMk cId="568007217" sldId="291"/>
            <ac:spMk id="31" creationId="{B3B224D2-73A0-40F6-B9D8-EFA5A2D82C57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2" creationId="{E0495F09-30E6-4BC2-87ED-BB316E32B618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3" creationId="{C97AF3FE-3EE0-4AD0-9BEB-CB205DA8E7CC}"/>
          </ac:spMkLst>
        </pc:spChg>
        <pc:spChg chg="add mod">
          <ac:chgData name="linyd@gcu.edu.cn" userId="b8e7e040dcb4f74d" providerId="LiveId" clId="{B354B9F7-0C31-43D2-A7E5-4A546CF7C0E5}" dt="2022-02-18T02:07:04.028" v="4691" actId="20577"/>
          <ac:spMkLst>
            <pc:docMk/>
            <pc:sldMk cId="568007217" sldId="291"/>
            <ac:spMk id="34" creationId="{6E1DCAE4-A0C9-4A5E-B6DB-5DAFD6A8E2DF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5" creationId="{7CC5576A-229D-4C22-83A4-A9277D6C32B6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6" creationId="{549D4531-4E71-47E2-B217-D49B70CD4966}"/>
          </ac:spMkLst>
        </pc:spChg>
        <pc:spChg chg="add mod">
          <ac:chgData name="linyd@gcu.edu.cn" userId="b8e7e040dcb4f74d" providerId="LiveId" clId="{B354B9F7-0C31-43D2-A7E5-4A546CF7C0E5}" dt="2022-02-18T02:07:05.878" v="4692" actId="20577"/>
          <ac:spMkLst>
            <pc:docMk/>
            <pc:sldMk cId="568007217" sldId="291"/>
            <ac:spMk id="37" creationId="{780B17DE-6026-41AB-8524-2FC64422D4AE}"/>
          </ac:spMkLst>
        </pc:spChg>
        <pc:spChg chg="add mod">
          <ac:chgData name="linyd@gcu.edu.cn" userId="b8e7e040dcb4f74d" providerId="LiveId" clId="{B354B9F7-0C31-43D2-A7E5-4A546CF7C0E5}" dt="2022-02-18T02:07:30.241" v="4696" actId="1582"/>
          <ac:spMkLst>
            <pc:docMk/>
            <pc:sldMk cId="568007217" sldId="291"/>
            <ac:spMk id="38" creationId="{F6087796-A9D7-4DAB-8AFF-61546552F265}"/>
          </ac:spMkLst>
        </pc:spChg>
        <pc:spChg chg="add mod">
          <ac:chgData name="linyd@gcu.edu.cn" userId="b8e7e040dcb4f74d" providerId="LiveId" clId="{B354B9F7-0C31-43D2-A7E5-4A546CF7C0E5}" dt="2022-02-18T02:07:50.353" v="4700"/>
          <ac:spMkLst>
            <pc:docMk/>
            <pc:sldMk cId="568007217" sldId="291"/>
            <ac:spMk id="39" creationId="{1040600D-0A39-4565-903D-8A81BFBEC827}"/>
          </ac:spMkLst>
        </pc:spChg>
        <pc:spChg chg="add mod">
          <ac:chgData name="linyd@gcu.edu.cn" userId="b8e7e040dcb4f74d" providerId="LiveId" clId="{B354B9F7-0C31-43D2-A7E5-4A546CF7C0E5}" dt="2022-02-18T02:11:53.243" v="4774" actId="14100"/>
          <ac:spMkLst>
            <pc:docMk/>
            <pc:sldMk cId="568007217" sldId="291"/>
            <ac:spMk id="41" creationId="{812E4303-0192-4B6B-9F92-B6A1099E0163}"/>
          </ac:spMkLst>
        </pc:spChg>
        <pc:grpChg chg="add mod">
          <ac:chgData name="linyd@gcu.edu.cn" userId="b8e7e040dcb4f74d" providerId="LiveId" clId="{B354B9F7-0C31-43D2-A7E5-4A546CF7C0E5}" dt="2022-02-18T02:08:40.817" v="4701" actId="164"/>
          <ac:grpSpMkLst>
            <pc:docMk/>
            <pc:sldMk cId="568007217" sldId="291"/>
            <ac:grpSpMk id="40" creationId="{9938230A-F12B-4EB4-B320-005439D2DAB3}"/>
          </ac:grpSpMkLst>
        </pc:gr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4048618463" sldId="29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92502826" sldId="292"/>
        </pc:sldMkLst>
      </pc:sldChg>
      <pc:sldChg chg="addSp modSp new mod">
        <pc:chgData name="linyd@gcu.edu.cn" userId="b8e7e040dcb4f74d" providerId="LiveId" clId="{B354B9F7-0C31-43D2-A7E5-4A546CF7C0E5}" dt="2022-02-18T02:53:31.392" v="5127" actId="1076"/>
        <pc:sldMkLst>
          <pc:docMk/>
          <pc:sldMk cId="758593883" sldId="292"/>
        </pc:sldMkLst>
        <pc:spChg chg="mod">
          <ac:chgData name="linyd@gcu.edu.cn" userId="b8e7e040dcb4f74d" providerId="LiveId" clId="{B354B9F7-0C31-43D2-A7E5-4A546CF7C0E5}" dt="2022-02-18T02:12:04.153" v="4776"/>
          <ac:spMkLst>
            <pc:docMk/>
            <pc:sldMk cId="758593883" sldId="292"/>
            <ac:spMk id="2" creationId="{D7DDC8B5-81CE-461B-9F94-62037F6D2E9B}"/>
          </ac:spMkLst>
        </pc:spChg>
        <pc:spChg chg="mod">
          <ac:chgData name="linyd@gcu.edu.cn" userId="b8e7e040dcb4f74d" providerId="LiveId" clId="{B354B9F7-0C31-43D2-A7E5-4A546CF7C0E5}" dt="2022-02-18T02:53:23.963" v="5125" actId="20577"/>
          <ac:spMkLst>
            <pc:docMk/>
            <pc:sldMk cId="758593883" sldId="292"/>
            <ac:spMk id="3" creationId="{ED1D5490-EE49-4E48-A7FE-13BB343D92B7}"/>
          </ac:spMkLst>
        </pc:spChg>
        <pc:picChg chg="add mod">
          <ac:chgData name="linyd@gcu.edu.cn" userId="b8e7e040dcb4f74d" providerId="LiveId" clId="{B354B9F7-0C31-43D2-A7E5-4A546CF7C0E5}" dt="2022-02-18T02:53:31.392" v="5127" actId="1076"/>
          <ac:picMkLst>
            <pc:docMk/>
            <pc:sldMk cId="758593883" sldId="292"/>
            <ac:picMk id="5" creationId="{803DBCDF-2180-4E54-9E16-F5EA7D80F009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66489955" sldId="293"/>
        </pc:sldMkLst>
      </pc:sldChg>
      <pc:sldChg chg="addSp delSp modSp new mod">
        <pc:chgData name="linyd@gcu.edu.cn" userId="b8e7e040dcb4f74d" providerId="LiveId" clId="{B354B9F7-0C31-43D2-A7E5-4A546CF7C0E5}" dt="2022-02-18T03:05:23.391" v="5850" actId="20577"/>
        <pc:sldMkLst>
          <pc:docMk/>
          <pc:sldMk cId="2803200624" sldId="293"/>
        </pc:sldMkLst>
        <pc:spChg chg="mod">
          <ac:chgData name="linyd@gcu.edu.cn" userId="b8e7e040dcb4f74d" providerId="LiveId" clId="{B354B9F7-0C31-43D2-A7E5-4A546CF7C0E5}" dt="2022-02-18T02:54:15.970" v="5129"/>
          <ac:spMkLst>
            <pc:docMk/>
            <pc:sldMk cId="2803200624" sldId="293"/>
            <ac:spMk id="2" creationId="{CCBEC23B-F0DD-4859-8A34-5EF2A726CDF9}"/>
          </ac:spMkLst>
        </pc:spChg>
        <pc:spChg chg="mod">
          <ac:chgData name="linyd@gcu.edu.cn" userId="b8e7e040dcb4f74d" providerId="LiveId" clId="{B354B9F7-0C31-43D2-A7E5-4A546CF7C0E5}" dt="2022-02-18T02:57:24.330" v="5452" actId="20577"/>
          <ac:spMkLst>
            <pc:docMk/>
            <pc:sldMk cId="2803200624" sldId="293"/>
            <ac:spMk id="3" creationId="{4998AF71-8B18-4280-8611-147A5E9E6E0C}"/>
          </ac:spMkLst>
        </pc:spChg>
        <pc:spChg chg="add mod">
          <ac:chgData name="linyd@gcu.edu.cn" userId="b8e7e040dcb4f74d" providerId="LiveId" clId="{B354B9F7-0C31-43D2-A7E5-4A546CF7C0E5}" dt="2022-02-18T03:04:59" v="5839" actId="20577"/>
          <ac:spMkLst>
            <pc:docMk/>
            <pc:sldMk cId="2803200624" sldId="293"/>
            <ac:spMk id="4" creationId="{3A401327-CBB9-4CCA-8B0C-E06FE6EB1178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5" creationId="{A43EDF28-9B1E-4783-A5FE-C7F66E65EE4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6" creationId="{169DD61D-2BC8-4187-BDCE-C40FA29DA23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7" creationId="{47A7284B-68AD-447F-AFAD-CA20ADAADB79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8" creationId="{F3187164-AA04-463F-A226-E97A1A53E58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9" creationId="{94F3279C-FC4B-4077-8BDD-CD28F65DAF1A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0" creationId="{821768E8-0E77-4326-990C-2CB531E1972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1" creationId="{B4D71733-27A8-4A85-B784-AD31438B5D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2" creationId="{6EC40DFE-8495-4696-8837-4DF723F84E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3" creationId="{AD848A10-C34B-49ED-BF82-DE57D76C3B3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4" creationId="{9B26FECE-05AF-4E8A-A0A3-D677E1BB9789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5" creationId="{BBD5EE57-B93B-4A23-8C3D-0C2BCC050C6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6" creationId="{1AAC70CF-9BE0-4DA2-BFEC-B6F784FE26C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7" creationId="{AFA6CBE3-0655-4223-A40B-216736C9432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8" creationId="{EC2EC2D5-A6BC-4D0A-8C94-32322D812B7D}"/>
          </ac:spMkLst>
        </pc:spChg>
        <pc:spChg chg="add mod">
          <ac:chgData name="linyd@gcu.edu.cn" userId="b8e7e040dcb4f74d" providerId="LiveId" clId="{B354B9F7-0C31-43D2-A7E5-4A546CF7C0E5}" dt="2022-02-18T03:02:34.744" v="5796" actId="1076"/>
          <ac:spMkLst>
            <pc:docMk/>
            <pc:sldMk cId="2803200624" sldId="293"/>
            <ac:spMk id="19" creationId="{A846E4A7-E1B1-473F-AFEE-B7FB92D40C5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0" creationId="{81D3A19D-A972-48D2-803A-E44F03B0F19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1" creationId="{6E7946FF-6F10-4768-A014-D78B2D4E4021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2" creationId="{A33C7336-4D0C-409D-9B51-F1412E421032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3" creationId="{F89DEC39-B788-4226-9FED-EA8A6D5B4D0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4" creationId="{FD614A01-9404-42F9-A732-8EA96C604015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5" creationId="{3C4EC11E-9826-4DBE-AB88-E014E2FB0D08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6" creationId="{99E7F065-FE70-4E4D-81C7-F8104E364CC4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29" creationId="{A192E541-6574-4CCE-BD76-213538046AD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0" creationId="{26BEBC29-91A5-4746-BC4F-3A725E1AA1FE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1" creationId="{B29CC02D-EB1E-4EE9-B09B-98B77CFAF569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2" creationId="{63DA30FF-1E3A-4A3A-A2D3-72684CD88A7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3" creationId="{1C76A58A-35F1-495F-A2E6-4D8071680FE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4" creationId="{0814BCB3-57B7-476B-8C5E-BC00AD412D9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5" creationId="{B991F238-CBE3-42DF-804E-DF314C3D97B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6" creationId="{79E95153-8A6D-4DAD-B6A6-8E147671E56C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7" creationId="{8851E4B3-B936-4E2E-A321-3D90131E1E4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8" creationId="{92C1858A-AC0D-4439-BD09-8DE2D924038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9" creationId="{EA8EEF83-6F49-4928-AA2C-0446C3C97DB0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40" creationId="{231150B4-55B8-471F-933E-0107C48E9A2D}"/>
          </ac:spMkLst>
        </pc:spChg>
        <pc:spChg chg="del mod">
          <ac:chgData name="linyd@gcu.edu.cn" userId="b8e7e040dcb4f74d" providerId="LiveId" clId="{B354B9F7-0C31-43D2-A7E5-4A546CF7C0E5}" dt="2022-02-18T03:03:01.425" v="5800" actId="478"/>
          <ac:spMkLst>
            <pc:docMk/>
            <pc:sldMk cId="2803200624" sldId="293"/>
            <ac:spMk id="41" creationId="{D1854390-1105-4EF8-9650-1A76CD096E7D}"/>
          </ac:spMkLst>
        </pc:spChg>
        <pc:spChg chg="add mod">
          <ac:chgData name="linyd@gcu.edu.cn" userId="b8e7e040dcb4f74d" providerId="LiveId" clId="{B354B9F7-0C31-43D2-A7E5-4A546CF7C0E5}" dt="2022-02-18T03:02:54.470" v="5799" actId="20577"/>
          <ac:spMkLst>
            <pc:docMk/>
            <pc:sldMk cId="2803200624" sldId="293"/>
            <ac:spMk id="42" creationId="{8376E9EE-FEA1-4948-83F9-D281DD0CD2F0}"/>
          </ac:spMkLst>
        </pc:spChg>
        <pc:spChg chg="add del">
          <ac:chgData name="linyd@gcu.edu.cn" userId="b8e7e040dcb4f74d" providerId="LiveId" clId="{B354B9F7-0C31-43D2-A7E5-4A546CF7C0E5}" dt="2022-02-18T03:03:16.266" v="5802" actId="478"/>
          <ac:spMkLst>
            <pc:docMk/>
            <pc:sldMk cId="2803200624" sldId="293"/>
            <ac:spMk id="43" creationId="{3256ADB8-BCD5-4304-8139-C5277F4D1AEC}"/>
          </ac:spMkLst>
        </pc:spChg>
        <pc:spChg chg="add mod">
          <ac:chgData name="linyd@gcu.edu.cn" userId="b8e7e040dcb4f74d" providerId="LiveId" clId="{B354B9F7-0C31-43D2-A7E5-4A546CF7C0E5}" dt="2022-02-18T03:03:50.079" v="5809" actId="1582"/>
          <ac:spMkLst>
            <pc:docMk/>
            <pc:sldMk cId="2803200624" sldId="293"/>
            <ac:spMk id="47" creationId="{C1BD6AA1-5C0E-4A91-BFE7-13B5339BBBC2}"/>
          </ac:spMkLst>
        </pc:spChg>
        <pc:spChg chg="add mod">
          <ac:chgData name="linyd@gcu.edu.cn" userId="b8e7e040dcb4f74d" providerId="LiveId" clId="{B354B9F7-0C31-43D2-A7E5-4A546CF7C0E5}" dt="2022-02-18T03:04:08.079" v="5820" actId="1076"/>
          <ac:spMkLst>
            <pc:docMk/>
            <pc:sldMk cId="2803200624" sldId="293"/>
            <ac:spMk id="48" creationId="{3E2B5A08-8FD5-4AB6-B9CE-27C1677CA73E}"/>
          </ac:spMkLst>
        </pc:spChg>
        <pc:spChg chg="add mod">
          <ac:chgData name="linyd@gcu.edu.cn" userId="b8e7e040dcb4f74d" providerId="LiveId" clId="{B354B9F7-0C31-43D2-A7E5-4A546CF7C0E5}" dt="2022-02-18T03:05:18.295" v="5847" actId="1076"/>
          <ac:spMkLst>
            <pc:docMk/>
            <pc:sldMk cId="2803200624" sldId="293"/>
            <ac:spMk id="49" creationId="{3109C187-C552-43F5-8A0C-1F32704BFA53}"/>
          </ac:spMkLst>
        </pc:spChg>
        <pc:spChg chg="add mod">
          <ac:chgData name="linyd@gcu.edu.cn" userId="b8e7e040dcb4f74d" providerId="LiveId" clId="{B354B9F7-0C31-43D2-A7E5-4A546CF7C0E5}" dt="2022-02-18T03:05:23.391" v="5850" actId="20577"/>
          <ac:spMkLst>
            <pc:docMk/>
            <pc:sldMk cId="2803200624" sldId="293"/>
            <ac:spMk id="50" creationId="{3E52ACBC-72DA-4AC7-A843-B807791F5AA5}"/>
          </ac:spMkLst>
        </pc:spChg>
        <pc:grpChg chg="add mod">
          <ac:chgData name="linyd@gcu.edu.cn" userId="b8e7e040dcb4f74d" providerId="LiveId" clId="{B354B9F7-0C31-43D2-A7E5-4A546CF7C0E5}" dt="2022-02-18T03:02:16.103" v="5784" actId="1076"/>
          <ac:grpSpMkLst>
            <pc:docMk/>
            <pc:sldMk cId="2803200624" sldId="293"/>
            <ac:grpSpMk id="27" creationId="{999D0166-3A4F-4BE5-B701-397587AB0FC6}"/>
          </ac:grpSpMkLst>
        </pc:grpChg>
        <pc:grpChg chg="add mod">
          <ac:chgData name="linyd@gcu.edu.cn" userId="b8e7e040dcb4f74d" providerId="LiveId" clId="{B354B9F7-0C31-43D2-A7E5-4A546CF7C0E5}" dt="2022-02-18T03:02:52.736" v="5798" actId="571"/>
          <ac:grpSpMkLst>
            <pc:docMk/>
            <pc:sldMk cId="2803200624" sldId="293"/>
            <ac:grpSpMk id="28" creationId="{4FBDF865-FC2D-4EE8-8377-DFA6D307EDBC}"/>
          </ac:grpSpMkLst>
        </pc:grpChg>
        <pc:cxnChg chg="add mod">
          <ac:chgData name="linyd@gcu.edu.cn" userId="b8e7e040dcb4f74d" providerId="LiveId" clId="{B354B9F7-0C31-43D2-A7E5-4A546CF7C0E5}" dt="2022-02-18T03:03:32.103" v="5806" actId="1582"/>
          <ac:cxnSpMkLst>
            <pc:docMk/>
            <pc:sldMk cId="2803200624" sldId="293"/>
            <ac:cxnSpMk id="45" creationId="{3816666F-F222-4AF1-9393-26B7B0C813E7}"/>
          </ac:cxnSpMkLst>
        </pc:cxnChg>
      </pc:sldChg>
      <pc:sldChg chg="addSp modSp new mod">
        <pc:chgData name="linyd@gcu.edu.cn" userId="b8e7e040dcb4f74d" providerId="LiveId" clId="{B354B9F7-0C31-43D2-A7E5-4A546CF7C0E5}" dt="2022-02-18T03:12:48.384" v="6075" actId="20577"/>
        <pc:sldMkLst>
          <pc:docMk/>
          <pc:sldMk cId="1949389949" sldId="294"/>
        </pc:sldMkLst>
        <pc:spChg chg="mod">
          <ac:chgData name="linyd@gcu.edu.cn" userId="b8e7e040dcb4f74d" providerId="LiveId" clId="{B354B9F7-0C31-43D2-A7E5-4A546CF7C0E5}" dt="2022-02-18T03:09:04.437" v="5852"/>
          <ac:spMkLst>
            <pc:docMk/>
            <pc:sldMk cId="1949389949" sldId="294"/>
            <ac:spMk id="2" creationId="{188673F4-3B8C-4159-9384-E2CF34FA61D0}"/>
          </ac:spMkLst>
        </pc:spChg>
        <pc:spChg chg="mod">
          <ac:chgData name="linyd@gcu.edu.cn" userId="b8e7e040dcb4f74d" providerId="LiveId" clId="{B354B9F7-0C31-43D2-A7E5-4A546CF7C0E5}" dt="2022-02-18T03:11:10.001" v="6020" actId="20577"/>
          <ac:spMkLst>
            <pc:docMk/>
            <pc:sldMk cId="1949389949" sldId="294"/>
            <ac:spMk id="3" creationId="{F0CC3D34-F3BD-4209-8C53-AB4DAA912104}"/>
          </ac:spMkLst>
        </pc:spChg>
        <pc:spChg chg="add mod">
          <ac:chgData name="linyd@gcu.edu.cn" userId="b8e7e040dcb4f74d" providerId="LiveId" clId="{B354B9F7-0C31-43D2-A7E5-4A546CF7C0E5}" dt="2022-02-18T03:12:48.384" v="6075" actId="20577"/>
          <ac:spMkLst>
            <pc:docMk/>
            <pc:sldMk cId="1949389949" sldId="294"/>
            <ac:spMk id="4" creationId="{B00E8912-AA5A-431D-9655-22B2B5ADB8F1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00545886" sldId="29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26465812" sldId="295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19439233" sldId="296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13236721" sldId="297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457955521" sldId="298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34038973" sldId="299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88136715" sldId="300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428977253" sldId="30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45809624" sldId="302"/>
        </pc:sldMkLst>
      </pc:sldChg>
      <pc:sldChg chg="addSp modSp mod modAnim">
        <pc:chgData name="linyd@gcu.edu.cn" userId="b8e7e040dcb4f74d" providerId="LiveId" clId="{B354B9F7-0C31-43D2-A7E5-4A546CF7C0E5}" dt="2022-02-19T16:04:22.146" v="6566" actId="1076"/>
        <pc:sldMkLst>
          <pc:docMk/>
          <pc:sldMk cId="823010075" sldId="305"/>
        </pc:sldMkLst>
        <pc:spChg chg="mod">
          <ac:chgData name="linyd@gcu.edu.cn" userId="b8e7e040dcb4f74d" providerId="LiveId" clId="{B354B9F7-0C31-43D2-A7E5-4A546CF7C0E5}" dt="2022-02-19T16:01:17.525" v="6533" actId="21"/>
          <ac:spMkLst>
            <pc:docMk/>
            <pc:sldMk cId="823010075" sldId="305"/>
            <ac:spMk id="3" creationId="{69265034-0824-4187-A515-281186783C37}"/>
          </ac:spMkLst>
        </pc:spChg>
        <pc:spChg chg="add mod">
          <ac:chgData name="linyd@gcu.edu.cn" userId="b8e7e040dcb4f74d" providerId="LiveId" clId="{B354B9F7-0C31-43D2-A7E5-4A546CF7C0E5}" dt="2022-02-19T16:02:32.066" v="6558" actId="1076"/>
          <ac:spMkLst>
            <pc:docMk/>
            <pc:sldMk cId="823010075" sldId="305"/>
            <ac:spMk id="7" creationId="{8483F8EE-F478-4031-94B8-2681290A7D15}"/>
          </ac:spMkLst>
        </pc:spChg>
        <pc:spChg chg="add mod">
          <ac:chgData name="linyd@gcu.edu.cn" userId="b8e7e040dcb4f74d" providerId="LiveId" clId="{B354B9F7-0C31-43D2-A7E5-4A546CF7C0E5}" dt="2022-02-19T16:03:16.306" v="6563" actId="1076"/>
          <ac:spMkLst>
            <pc:docMk/>
            <pc:sldMk cId="823010075" sldId="305"/>
            <ac:spMk id="8" creationId="{ADBDA2CA-6D8C-4059-9CFE-A7FC1398C0C8}"/>
          </ac:spMkLst>
        </pc:spChg>
        <pc:picChg chg="add mod">
          <ac:chgData name="linyd@gcu.edu.cn" userId="b8e7e040dcb4f74d" providerId="LiveId" clId="{B354B9F7-0C31-43D2-A7E5-4A546CF7C0E5}" dt="2022-02-19T16:02:41.418" v="6560" actId="1076"/>
          <ac:picMkLst>
            <pc:docMk/>
            <pc:sldMk cId="823010075" sldId="305"/>
            <ac:picMk id="5" creationId="{7ED782CB-EB89-49A1-A00F-C9B1F833910E}"/>
          </ac:picMkLst>
        </pc:picChg>
        <pc:picChg chg="add mod">
          <ac:chgData name="linyd@gcu.edu.cn" userId="b8e7e040dcb4f74d" providerId="LiveId" clId="{B354B9F7-0C31-43D2-A7E5-4A546CF7C0E5}" dt="2022-02-19T16:04:22.146" v="6566" actId="1076"/>
          <ac:picMkLst>
            <pc:docMk/>
            <pc:sldMk cId="823010075" sldId="305"/>
            <ac:picMk id="10" creationId="{5495CFC8-4E46-4155-B515-2D6AB3792C10}"/>
          </ac:picMkLst>
        </pc:picChg>
      </pc:sldChg>
      <pc:sldChg chg="addSp delSp modSp new mod modAnim">
        <pc:chgData name="linyd@gcu.edu.cn" userId="b8e7e040dcb4f74d" providerId="LiveId" clId="{B354B9F7-0C31-43D2-A7E5-4A546CF7C0E5}" dt="2022-02-19T16:15:44.714" v="7113" actId="207"/>
        <pc:sldMkLst>
          <pc:docMk/>
          <pc:sldMk cId="2231886240" sldId="306"/>
        </pc:sldMkLst>
        <pc:spChg chg="mod">
          <ac:chgData name="linyd@gcu.edu.cn" userId="b8e7e040dcb4f74d" providerId="LiveId" clId="{B354B9F7-0C31-43D2-A7E5-4A546CF7C0E5}" dt="2022-02-19T16:05:43.165" v="6576" actId="20577"/>
          <ac:spMkLst>
            <pc:docMk/>
            <pc:sldMk cId="2231886240" sldId="306"/>
            <ac:spMk id="2" creationId="{E3357465-88F3-4E31-AFA6-68E37F02E85C}"/>
          </ac:spMkLst>
        </pc:spChg>
        <pc:spChg chg="mod">
          <ac:chgData name="linyd@gcu.edu.cn" userId="b8e7e040dcb4f74d" providerId="LiveId" clId="{B354B9F7-0C31-43D2-A7E5-4A546CF7C0E5}" dt="2022-02-19T16:15:44.714" v="7113" actId="207"/>
          <ac:spMkLst>
            <pc:docMk/>
            <pc:sldMk cId="2231886240" sldId="306"/>
            <ac:spMk id="3" creationId="{6CE28EAB-AF44-4BDE-8488-04357A1B88FC}"/>
          </ac:spMkLst>
        </pc:spChg>
        <pc:picChg chg="add del mod">
          <ac:chgData name="linyd@gcu.edu.cn" userId="b8e7e040dcb4f74d" providerId="LiveId" clId="{B354B9F7-0C31-43D2-A7E5-4A546CF7C0E5}" dt="2022-02-19T16:11:36.401" v="6764" actId="478"/>
          <ac:picMkLst>
            <pc:docMk/>
            <pc:sldMk cId="2231886240" sldId="306"/>
            <ac:picMk id="5" creationId="{01C159EF-6574-458C-9393-328F78FCA817}"/>
          </ac:picMkLst>
        </pc:picChg>
        <pc:picChg chg="add mod">
          <ac:chgData name="linyd@gcu.edu.cn" userId="b8e7e040dcb4f74d" providerId="LiveId" clId="{B354B9F7-0C31-43D2-A7E5-4A546CF7C0E5}" dt="2022-02-19T16:15:21.938" v="7110" actId="1076"/>
          <ac:picMkLst>
            <pc:docMk/>
            <pc:sldMk cId="2231886240" sldId="306"/>
            <ac:picMk id="7" creationId="{9D64355C-8AEF-436B-AC08-DC87ABDA63E7}"/>
          </ac:picMkLst>
        </pc:picChg>
      </pc:sldChg>
      <pc:sldChg chg="addSp modSp new mod">
        <pc:chgData name="linyd@gcu.edu.cn" userId="b8e7e040dcb4f74d" providerId="LiveId" clId="{B354B9F7-0C31-43D2-A7E5-4A546CF7C0E5}" dt="2022-02-19T16:19:45.379" v="7344" actId="207"/>
        <pc:sldMkLst>
          <pc:docMk/>
          <pc:sldMk cId="874256420" sldId="307"/>
        </pc:sldMkLst>
        <pc:spChg chg="mod">
          <ac:chgData name="linyd@gcu.edu.cn" userId="b8e7e040dcb4f74d" providerId="LiveId" clId="{B354B9F7-0C31-43D2-A7E5-4A546CF7C0E5}" dt="2022-02-19T16:16:22.049" v="7115"/>
          <ac:spMkLst>
            <pc:docMk/>
            <pc:sldMk cId="874256420" sldId="307"/>
            <ac:spMk id="2" creationId="{E60D9C4C-36EF-4C76-903A-37D513868A77}"/>
          </ac:spMkLst>
        </pc:spChg>
        <pc:spChg chg="mod">
          <ac:chgData name="linyd@gcu.edu.cn" userId="b8e7e040dcb4f74d" providerId="LiveId" clId="{B354B9F7-0C31-43D2-A7E5-4A546CF7C0E5}" dt="2022-02-19T16:19:45.379" v="7344" actId="207"/>
          <ac:spMkLst>
            <pc:docMk/>
            <pc:sldMk cId="874256420" sldId="307"/>
            <ac:spMk id="3" creationId="{6202399B-D027-4CEF-8213-0340EE21BADA}"/>
          </ac:spMkLst>
        </pc:spChg>
        <pc:picChg chg="add mod">
          <ac:chgData name="linyd@gcu.edu.cn" userId="b8e7e040dcb4f74d" providerId="LiveId" clId="{B354B9F7-0C31-43D2-A7E5-4A546CF7C0E5}" dt="2022-02-19T16:19:38.578" v="7343" actId="1076"/>
          <ac:picMkLst>
            <pc:docMk/>
            <pc:sldMk cId="874256420" sldId="307"/>
            <ac:picMk id="5" creationId="{67ABCF6C-4193-40FE-BCA3-889CCADE6C84}"/>
          </ac:picMkLst>
        </pc:picChg>
      </pc:sldChg>
      <pc:sldChg chg="addSp delSp modSp add mod modAnim">
        <pc:chgData name="linyd@gcu.edu.cn" userId="b8e7e040dcb4f74d" providerId="LiveId" clId="{B354B9F7-0C31-43D2-A7E5-4A546CF7C0E5}" dt="2022-02-19T16:28:15.304" v="7816" actId="207"/>
        <pc:sldMkLst>
          <pc:docMk/>
          <pc:sldMk cId="3199402511" sldId="308"/>
        </pc:sldMkLst>
        <pc:spChg chg="mod">
          <ac:chgData name="linyd@gcu.edu.cn" userId="b8e7e040dcb4f74d" providerId="LiveId" clId="{B354B9F7-0C31-43D2-A7E5-4A546CF7C0E5}" dt="2022-02-19T16:28:15.304" v="7816" actId="207"/>
          <ac:spMkLst>
            <pc:docMk/>
            <pc:sldMk cId="3199402511" sldId="308"/>
            <ac:spMk id="3" creationId="{6202399B-D027-4CEF-8213-0340EE21BADA}"/>
          </ac:spMkLst>
        </pc:spChg>
        <pc:picChg chg="del">
          <ac:chgData name="linyd@gcu.edu.cn" userId="b8e7e040dcb4f74d" providerId="LiveId" clId="{B354B9F7-0C31-43D2-A7E5-4A546CF7C0E5}" dt="2022-02-19T16:20:51.314" v="7467" actId="478"/>
          <ac:picMkLst>
            <pc:docMk/>
            <pc:sldMk cId="3199402511" sldId="308"/>
            <ac:picMk id="5" creationId="{67ABCF6C-4193-40FE-BCA3-889CCADE6C84}"/>
          </ac:picMkLst>
        </pc:picChg>
        <pc:picChg chg="add mod">
          <ac:chgData name="linyd@gcu.edu.cn" userId="b8e7e040dcb4f74d" providerId="LiveId" clId="{B354B9F7-0C31-43D2-A7E5-4A546CF7C0E5}" dt="2022-02-19T16:27:52.770" v="7814" actId="1076"/>
          <ac:picMkLst>
            <pc:docMk/>
            <pc:sldMk cId="3199402511" sldId="308"/>
            <ac:picMk id="6" creationId="{8EC4D7D5-F94B-4B24-98B4-6B30E2D10A2F}"/>
          </ac:picMkLst>
        </pc:picChg>
      </pc:sldChg>
      <pc:sldChg chg="addSp modSp new mod modAnim">
        <pc:chgData name="linyd@gcu.edu.cn" userId="b8e7e040dcb4f74d" providerId="LiveId" clId="{B354B9F7-0C31-43D2-A7E5-4A546CF7C0E5}" dt="2022-02-19T16:38:17.656" v="8330"/>
        <pc:sldMkLst>
          <pc:docMk/>
          <pc:sldMk cId="2541113257" sldId="309"/>
        </pc:sldMkLst>
        <pc:spChg chg="mod">
          <ac:chgData name="linyd@gcu.edu.cn" userId="b8e7e040dcb4f74d" providerId="LiveId" clId="{B354B9F7-0C31-43D2-A7E5-4A546CF7C0E5}" dt="2022-02-19T16:28:42.383" v="7826" actId="20577"/>
          <ac:spMkLst>
            <pc:docMk/>
            <pc:sldMk cId="2541113257" sldId="309"/>
            <ac:spMk id="2" creationId="{A6D729BF-54F5-4B06-AB93-569C0BFB8230}"/>
          </ac:spMkLst>
        </pc:spChg>
        <pc:spChg chg="mod">
          <ac:chgData name="linyd@gcu.edu.cn" userId="b8e7e040dcb4f74d" providerId="LiveId" clId="{B354B9F7-0C31-43D2-A7E5-4A546CF7C0E5}" dt="2022-02-19T16:37:40.375" v="8329" actId="207"/>
          <ac:spMkLst>
            <pc:docMk/>
            <pc:sldMk cId="2541113257" sldId="309"/>
            <ac:spMk id="3" creationId="{E9AE23DB-A6AF-429D-805D-0EA5D828C6C9}"/>
          </ac:spMkLst>
        </pc:spChg>
        <pc:picChg chg="add mod">
          <ac:chgData name="linyd@gcu.edu.cn" userId="b8e7e040dcb4f74d" providerId="LiveId" clId="{B354B9F7-0C31-43D2-A7E5-4A546CF7C0E5}" dt="2022-02-19T16:37:30.889" v="8328" actId="1076"/>
          <ac:picMkLst>
            <pc:docMk/>
            <pc:sldMk cId="2541113257" sldId="309"/>
            <ac:picMk id="5" creationId="{B6FD3A0C-B8C0-4191-ACE0-A9F64DAF4177}"/>
          </ac:picMkLst>
        </pc:picChg>
      </pc:sldChg>
      <pc:sldChg chg="addSp modSp new mod">
        <pc:chgData name="linyd@gcu.edu.cn" userId="b8e7e040dcb4f74d" providerId="LiveId" clId="{B354B9F7-0C31-43D2-A7E5-4A546CF7C0E5}" dt="2022-02-19T16:43:47.769" v="8759" actId="1076"/>
        <pc:sldMkLst>
          <pc:docMk/>
          <pc:sldMk cId="2594448226" sldId="310"/>
        </pc:sldMkLst>
        <pc:spChg chg="mod">
          <ac:chgData name="linyd@gcu.edu.cn" userId="b8e7e040dcb4f74d" providerId="LiveId" clId="{B354B9F7-0C31-43D2-A7E5-4A546CF7C0E5}" dt="2022-02-19T16:38:25.537" v="8340" actId="20577"/>
          <ac:spMkLst>
            <pc:docMk/>
            <pc:sldMk cId="2594448226" sldId="310"/>
            <ac:spMk id="2" creationId="{BFB0C314-6169-4A59-A4EF-A85D3E6BAA9C}"/>
          </ac:spMkLst>
        </pc:spChg>
        <pc:spChg chg="mod">
          <ac:chgData name="linyd@gcu.edu.cn" userId="b8e7e040dcb4f74d" providerId="LiveId" clId="{B354B9F7-0C31-43D2-A7E5-4A546CF7C0E5}" dt="2022-02-19T16:42:43.635" v="8753" actId="207"/>
          <ac:spMkLst>
            <pc:docMk/>
            <pc:sldMk cId="2594448226" sldId="310"/>
            <ac:spMk id="3" creationId="{E3AC922E-5C0F-4387-AD3C-7A03728F7906}"/>
          </ac:spMkLst>
        </pc:spChg>
        <pc:picChg chg="add mod">
          <ac:chgData name="linyd@gcu.edu.cn" userId="b8e7e040dcb4f74d" providerId="LiveId" clId="{B354B9F7-0C31-43D2-A7E5-4A546CF7C0E5}" dt="2022-02-19T16:43:47.769" v="8759" actId="1076"/>
          <ac:picMkLst>
            <pc:docMk/>
            <pc:sldMk cId="2594448226" sldId="310"/>
            <ac:picMk id="5" creationId="{4A61E2C3-5F83-4B9D-98AA-7D5487DA996C}"/>
          </ac:picMkLst>
        </pc:picChg>
      </pc:sldChg>
      <pc:sldChg chg="modSp new mod">
        <pc:chgData name="linyd@gcu.edu.cn" userId="b8e7e040dcb4f74d" providerId="LiveId" clId="{B354B9F7-0C31-43D2-A7E5-4A546CF7C0E5}" dt="2022-02-21T13:55:16.401" v="9104" actId="207"/>
        <pc:sldMkLst>
          <pc:docMk/>
          <pc:sldMk cId="1340498962" sldId="311"/>
        </pc:sldMkLst>
        <pc:spChg chg="mod">
          <ac:chgData name="linyd@gcu.edu.cn" userId="b8e7e040dcb4f74d" providerId="LiveId" clId="{B354B9F7-0C31-43D2-A7E5-4A546CF7C0E5}" dt="2022-02-21T13:29:13.269" v="8784" actId="20577"/>
          <ac:spMkLst>
            <pc:docMk/>
            <pc:sldMk cId="1340498962" sldId="311"/>
            <ac:spMk id="2" creationId="{17802B73-521A-42AD-8A05-6F99EE53631F}"/>
          </ac:spMkLst>
        </pc:spChg>
        <pc:spChg chg="mod">
          <ac:chgData name="linyd@gcu.edu.cn" userId="b8e7e040dcb4f74d" providerId="LiveId" clId="{B354B9F7-0C31-43D2-A7E5-4A546CF7C0E5}" dt="2022-02-21T13:55:16.401" v="9104" actId="207"/>
          <ac:spMkLst>
            <pc:docMk/>
            <pc:sldMk cId="1340498962" sldId="311"/>
            <ac:spMk id="3" creationId="{09D99B82-C42E-4A43-A678-D0B05C09CFEF}"/>
          </ac:spMkLst>
        </pc:spChg>
      </pc:sldChg>
      <pc:sldChg chg="addSp delSp modSp new mod">
        <pc:chgData name="linyd@gcu.edu.cn" userId="b8e7e040dcb4f74d" providerId="LiveId" clId="{B354B9F7-0C31-43D2-A7E5-4A546CF7C0E5}" dt="2022-02-23T14:09:57.033" v="9585" actId="207"/>
        <pc:sldMkLst>
          <pc:docMk/>
          <pc:sldMk cId="3917766908" sldId="328"/>
        </pc:sldMkLst>
        <pc:spChg chg="mod">
          <ac:chgData name="linyd@gcu.edu.cn" userId="b8e7e040dcb4f74d" providerId="LiveId" clId="{B354B9F7-0C31-43D2-A7E5-4A546CF7C0E5}" dt="2022-02-23T12:54:47.069" v="9106"/>
          <ac:spMkLst>
            <pc:docMk/>
            <pc:sldMk cId="3917766908" sldId="328"/>
            <ac:spMk id="2" creationId="{3989B015-0531-4D8C-A83A-A630CFED132B}"/>
          </ac:spMkLst>
        </pc:spChg>
        <pc:spChg chg="mod">
          <ac:chgData name="linyd@gcu.edu.cn" userId="b8e7e040dcb4f74d" providerId="LiveId" clId="{B354B9F7-0C31-43D2-A7E5-4A546CF7C0E5}" dt="2022-02-23T14:09:57.033" v="9585" actId="207"/>
          <ac:spMkLst>
            <pc:docMk/>
            <pc:sldMk cId="3917766908" sldId="328"/>
            <ac:spMk id="3" creationId="{0E035EE4-2F22-4DE4-8DAD-D0DB55E7564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0" creationId="{FEB5004D-0ADF-4C61-BCD5-AA3C723E7054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1" creationId="{5E8CC267-181E-42A8-B437-B0498BD087C0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2" creationId="{824B3632-88A5-45DD-B670-3657F29ACFE9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3" creationId="{782644B1-1EA4-418C-915F-94B1B044F11E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8" creationId="{D0F1E6CC-BCFE-40BD-B996-294ED0355F4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9" creationId="{62D50B49-DA21-407C-88BA-431AB3902EE3}"/>
          </ac:spMkLst>
        </pc:spChg>
        <pc:spChg chg="add del mod">
          <ac:chgData name="linyd@gcu.edu.cn" userId="b8e7e040dcb4f74d" providerId="LiveId" clId="{B354B9F7-0C31-43D2-A7E5-4A546CF7C0E5}" dt="2022-02-23T14:05:04.073" v="9524" actId="478"/>
          <ac:spMkLst>
            <pc:docMk/>
            <pc:sldMk cId="3917766908" sldId="328"/>
            <ac:spMk id="30" creationId="{77AF93BB-DCE9-4D51-8AA3-32CA98D69C48}"/>
          </ac:spMkLst>
        </pc:spChg>
        <pc:spChg chg="add del mod">
          <ac:chgData name="linyd@gcu.edu.cn" userId="b8e7e040dcb4f74d" providerId="LiveId" clId="{B354B9F7-0C31-43D2-A7E5-4A546CF7C0E5}" dt="2022-02-23T14:05:06.027" v="9525" actId="478"/>
          <ac:spMkLst>
            <pc:docMk/>
            <pc:sldMk cId="3917766908" sldId="328"/>
            <ac:spMk id="31" creationId="{5E0E4231-A019-49BB-B5E2-0C3B349F943A}"/>
          </ac:spMkLst>
        </pc:spChg>
        <pc:spChg chg="add del mod">
          <ac:chgData name="linyd@gcu.edu.cn" userId="b8e7e040dcb4f74d" providerId="LiveId" clId="{B354B9F7-0C31-43D2-A7E5-4A546CF7C0E5}" dt="2022-02-23T14:05:07.548" v="9526" actId="478"/>
          <ac:spMkLst>
            <pc:docMk/>
            <pc:sldMk cId="3917766908" sldId="328"/>
            <ac:spMk id="32" creationId="{D981BD3A-8736-4A6A-BC79-B1CAC2602D60}"/>
          </ac:spMkLst>
        </pc:spChg>
        <pc:spChg chg="add del mod">
          <ac:chgData name="linyd@gcu.edu.cn" userId="b8e7e040dcb4f74d" providerId="LiveId" clId="{B354B9F7-0C31-43D2-A7E5-4A546CF7C0E5}" dt="2022-02-23T14:05:09.055" v="9527" actId="478"/>
          <ac:spMkLst>
            <pc:docMk/>
            <pc:sldMk cId="3917766908" sldId="328"/>
            <ac:spMk id="33" creationId="{7E1CAE5D-3473-48ED-BC51-E16E81A0E71E}"/>
          </ac:spMkLst>
        </pc:spChg>
        <pc:spChg chg="add del mod">
          <ac:chgData name="linyd@gcu.edu.cn" userId="b8e7e040dcb4f74d" providerId="LiveId" clId="{B354B9F7-0C31-43D2-A7E5-4A546CF7C0E5}" dt="2022-02-23T14:05:10.532" v="9528" actId="478"/>
          <ac:spMkLst>
            <pc:docMk/>
            <pc:sldMk cId="3917766908" sldId="328"/>
            <ac:spMk id="34" creationId="{A90EDE81-BD68-4B5E-AEF2-2FB2557D2C8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5" creationId="{A83E13E9-B322-4421-A3F4-8B8242973A3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6" creationId="{3BD61839-514C-418E-8031-C580576ACCC1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7" creationId="{E0C9BB97-B68E-4C03-A9FE-904375E89D1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8" creationId="{9F5D934A-09FC-492A-8750-3FF1A34D7F8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9" creationId="{2851DD77-8290-497B-B651-32D6EC84998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0" creationId="{E5B608E0-778F-4705-A515-F5537B6667FD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5" creationId="{974FF005-0B5C-42E9-A8CB-57EFDAEA01A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6" creationId="{8356514E-1F2E-455A-AEA9-240BBEB35732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7" creationId="{365BE95D-DF38-432E-944D-072824DD57CE}"/>
          </ac:spMkLst>
        </pc:spChg>
        <pc:spChg chg="add">
          <ac:chgData name="linyd@gcu.edu.cn" userId="b8e7e040dcb4f74d" providerId="LiveId" clId="{B354B9F7-0C31-43D2-A7E5-4A546CF7C0E5}" dt="2022-02-23T14:07:56.741" v="9547" actId="11529"/>
          <ac:spMkLst>
            <pc:docMk/>
            <pc:sldMk cId="3917766908" sldId="328"/>
            <ac:spMk id="48" creationId="{6523E011-D357-45A4-B09C-1D6744021662}"/>
          </ac:spMkLst>
        </pc:spChg>
        <pc:spChg chg="add mod">
          <ac:chgData name="linyd@gcu.edu.cn" userId="b8e7e040dcb4f74d" providerId="LiveId" clId="{B354B9F7-0C31-43D2-A7E5-4A546CF7C0E5}" dt="2022-02-23T14:08:23.001" v="9567" actId="207"/>
          <ac:spMkLst>
            <pc:docMk/>
            <pc:sldMk cId="3917766908" sldId="328"/>
            <ac:spMk id="49" creationId="{8962DC3F-1F25-48AF-8844-363CFE90901F}"/>
          </ac:spMkLst>
        </pc:spChg>
        <pc:spChg chg="add mod">
          <ac:chgData name="linyd@gcu.edu.cn" userId="b8e7e040dcb4f74d" providerId="LiveId" clId="{B354B9F7-0C31-43D2-A7E5-4A546CF7C0E5}" dt="2022-02-23T14:08:45.185" v="9571" actId="13822"/>
          <ac:spMkLst>
            <pc:docMk/>
            <pc:sldMk cId="3917766908" sldId="328"/>
            <ac:spMk id="50" creationId="{3E35DAD9-82A5-4D52-B01E-5A73D76D1009}"/>
          </ac:spMkLst>
        </pc:spChg>
        <pc:spChg chg="add mod">
          <ac:chgData name="linyd@gcu.edu.cn" userId="b8e7e040dcb4f74d" providerId="LiveId" clId="{B354B9F7-0C31-43D2-A7E5-4A546CF7C0E5}" dt="2022-02-23T14:09:02.993" v="9584" actId="207"/>
          <ac:spMkLst>
            <pc:docMk/>
            <pc:sldMk cId="3917766908" sldId="328"/>
            <ac:spMk id="51" creationId="{E7773768-3002-4ED4-A833-8D96D431AF6D}"/>
          </ac:spMkLst>
        </pc:sp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5" creationId="{C8785166-7C75-4F44-BDE4-3F179872A132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6" creationId="{1FF60CB7-DC67-4E0E-A671-AFCB14D051C9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7" creationId="{F5A13B9D-6EF3-43DD-9733-08ABAD1E7100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8" creationId="{4A67479E-5F61-4857-B43C-2700DF087F3E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9" creationId="{69D7897B-E24F-41C4-9D23-04E5BFDCA62E}"/>
          </ac:graphicFrameMkLst>
        </pc:graphicFrameChg>
        <pc:picChg chg="add del mod">
          <ac:chgData name="linyd@gcu.edu.cn" userId="b8e7e040dcb4f74d" providerId="LiveId" clId="{B354B9F7-0C31-43D2-A7E5-4A546CF7C0E5}" dt="2022-02-23T14:07:58.904" v="9548" actId="478"/>
          <ac:picMkLst>
            <pc:docMk/>
            <pc:sldMk cId="3917766908" sldId="328"/>
            <ac:picMk id="4" creationId="{9222C250-9B34-4B38-8F0D-57BED534ED78}"/>
          </ac:picMkLst>
        </pc:pic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5" creationId="{D2BB2F9D-E987-4DE7-A4ED-9AA6BEEB053D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7" creationId="{BE05BB30-842E-45BA-8DDF-525EBC985AC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8" creationId="{CC5E57DF-B497-4FCD-AA7E-2B57C1CED6E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9" creationId="{3F99E51B-1043-423E-9E26-B561EDCC23B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1" creationId="{6D67725A-6D3A-4F22-9990-AB2A381961A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3" creationId="{D7E0B966-B5D3-4022-BC5C-C1ADC26006F5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5" creationId="{2B249A86-1E09-4CD8-8D62-CA133BF58347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7" creationId="{A1678020-FABA-4BE6-B1E5-29659BF01D1A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2" creationId="{BC2C36E4-2CC7-431A-9D76-0E835484D5DE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3" creationId="{5E5C314A-54F8-44AE-97BB-D3D264D0B9C2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4" creationId="{D689237E-3661-4DB4-8F8A-9048C6C1D18C}"/>
          </ac:cxnSpMkLst>
        </pc:cxnChg>
      </pc:sldChg>
      <pc:sldChg chg="addSp modSp new mod">
        <pc:chgData name="linyd@gcu.edu.cn" userId="b8e7e040dcb4f74d" providerId="LiveId" clId="{B354B9F7-0C31-43D2-A7E5-4A546CF7C0E5}" dt="2022-02-23T14:13:49.402" v="9617" actId="1076"/>
        <pc:sldMkLst>
          <pc:docMk/>
          <pc:sldMk cId="480073173" sldId="329"/>
        </pc:sldMkLst>
        <pc:spChg chg="mod">
          <ac:chgData name="linyd@gcu.edu.cn" userId="b8e7e040dcb4f74d" providerId="LiveId" clId="{B354B9F7-0C31-43D2-A7E5-4A546CF7C0E5}" dt="2022-02-23T14:10:22.360" v="9599" actId="20577"/>
          <ac:spMkLst>
            <pc:docMk/>
            <pc:sldMk cId="480073173" sldId="329"/>
            <ac:spMk id="2" creationId="{7D096360-F05A-4F26-8D3B-EB424FCA4518}"/>
          </ac:spMkLst>
        </pc:spChg>
        <pc:spChg chg="mod">
          <ac:chgData name="linyd@gcu.edu.cn" userId="b8e7e040dcb4f74d" providerId="LiveId" clId="{B354B9F7-0C31-43D2-A7E5-4A546CF7C0E5}" dt="2022-02-23T14:11:33.274" v="9609"/>
          <ac:spMkLst>
            <pc:docMk/>
            <pc:sldMk cId="480073173" sldId="329"/>
            <ac:spMk id="3" creationId="{810706AD-BBEB-44D1-AE49-314485416D2D}"/>
          </ac:spMkLst>
        </pc:spChg>
        <pc:spChg chg="add mod">
          <ac:chgData name="linyd@gcu.edu.cn" userId="b8e7e040dcb4f74d" providerId="LiveId" clId="{B354B9F7-0C31-43D2-A7E5-4A546CF7C0E5}" dt="2022-02-23T14:13:49.402" v="9617" actId="1076"/>
          <ac:spMkLst>
            <pc:docMk/>
            <pc:sldMk cId="480073173" sldId="329"/>
            <ac:spMk id="5" creationId="{16618F72-67ED-4B19-BA4B-E9FC1916D177}"/>
          </ac:spMkLst>
        </pc:spChg>
      </pc:sldChg>
      <pc:sldChg chg="addSp modSp new mod">
        <pc:chgData name="linyd@gcu.edu.cn" userId="b8e7e040dcb4f74d" providerId="LiveId" clId="{B354B9F7-0C31-43D2-A7E5-4A546CF7C0E5}" dt="2022-02-23T14:22:06.382" v="9816" actId="20577"/>
        <pc:sldMkLst>
          <pc:docMk/>
          <pc:sldMk cId="233058826" sldId="330"/>
        </pc:sldMkLst>
        <pc:spChg chg="mod">
          <ac:chgData name="linyd@gcu.edu.cn" userId="b8e7e040dcb4f74d" providerId="LiveId" clId="{B354B9F7-0C31-43D2-A7E5-4A546CF7C0E5}" dt="2022-02-23T14:14:20.700" v="9627" actId="20577"/>
          <ac:spMkLst>
            <pc:docMk/>
            <pc:sldMk cId="233058826" sldId="330"/>
            <ac:spMk id="2" creationId="{A23C1388-1A1F-4EF9-94CA-00933F108ABC}"/>
          </ac:spMkLst>
        </pc:spChg>
        <pc:spChg chg="mod">
          <ac:chgData name="linyd@gcu.edu.cn" userId="b8e7e040dcb4f74d" providerId="LiveId" clId="{B354B9F7-0C31-43D2-A7E5-4A546CF7C0E5}" dt="2022-02-23T14:22:06.382" v="9816" actId="20577"/>
          <ac:spMkLst>
            <pc:docMk/>
            <pc:sldMk cId="233058826" sldId="330"/>
            <ac:spMk id="3" creationId="{3C3A6AE0-EB05-4E74-A5FF-9022A0522837}"/>
          </ac:spMkLst>
        </pc:spChg>
        <pc:picChg chg="add mod">
          <ac:chgData name="linyd@gcu.edu.cn" userId="b8e7e040dcb4f74d" providerId="LiveId" clId="{B354B9F7-0C31-43D2-A7E5-4A546CF7C0E5}" dt="2022-02-23T14:14:42.177" v="9646" actId="1076"/>
          <ac:picMkLst>
            <pc:docMk/>
            <pc:sldMk cId="233058826" sldId="330"/>
            <ac:picMk id="4" creationId="{D587F571-FE78-4471-807A-519CB212407C}"/>
          </ac:picMkLst>
        </pc:picChg>
      </pc:sldChg>
      <pc:sldChg chg="addSp delSp modSp add mod">
        <pc:chgData name="linyd@gcu.edu.cn" userId="b8e7e040dcb4f74d" providerId="LiveId" clId="{B354B9F7-0C31-43D2-A7E5-4A546CF7C0E5}" dt="2022-02-23T14:21:51.931" v="9800" actId="20577"/>
        <pc:sldMkLst>
          <pc:docMk/>
          <pc:sldMk cId="3954532002" sldId="331"/>
        </pc:sldMkLst>
        <pc:spChg chg="mod">
          <ac:chgData name="linyd@gcu.edu.cn" userId="b8e7e040dcb4f74d" providerId="LiveId" clId="{B354B9F7-0C31-43D2-A7E5-4A546CF7C0E5}" dt="2022-02-23T14:21:51.931" v="9800" actId="20577"/>
          <ac:spMkLst>
            <pc:docMk/>
            <pc:sldMk cId="3954532002" sldId="331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7:06.551" v="9657" actId="478"/>
          <ac:picMkLst>
            <pc:docMk/>
            <pc:sldMk cId="3954532002" sldId="331"/>
            <ac:picMk id="4" creationId="{D587F571-FE78-4471-807A-519CB212407C}"/>
          </ac:picMkLst>
        </pc:picChg>
        <pc:picChg chg="add mod">
          <ac:chgData name="linyd@gcu.edu.cn" userId="b8e7e040dcb4f74d" providerId="LiveId" clId="{B354B9F7-0C31-43D2-A7E5-4A546CF7C0E5}" dt="2022-02-23T14:21:27.777" v="9745" actId="1076"/>
          <ac:picMkLst>
            <pc:docMk/>
            <pc:sldMk cId="3954532002" sldId="331"/>
            <ac:picMk id="5" creationId="{82FC9841-D240-4939-8639-FB49B0AD163A}"/>
          </ac:picMkLst>
        </pc:picChg>
      </pc:sldChg>
      <pc:sldChg chg="addSp delSp modSp add mod">
        <pc:chgData name="linyd@gcu.edu.cn" userId="b8e7e040dcb4f74d" providerId="LiveId" clId="{B354B9F7-0C31-43D2-A7E5-4A546CF7C0E5}" dt="2022-02-23T14:21:04.067" v="9735" actId="20577"/>
        <pc:sldMkLst>
          <pc:docMk/>
          <pc:sldMk cId="1385346234" sldId="332"/>
        </pc:sldMkLst>
        <pc:spChg chg="mod">
          <ac:chgData name="linyd@gcu.edu.cn" userId="b8e7e040dcb4f74d" providerId="LiveId" clId="{B354B9F7-0C31-43D2-A7E5-4A546CF7C0E5}" dt="2022-02-23T14:21:04.067" v="9735" actId="20577"/>
          <ac:spMkLst>
            <pc:docMk/>
            <pc:sldMk cId="1385346234" sldId="332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9:38.152" v="9669" actId="478"/>
          <ac:picMkLst>
            <pc:docMk/>
            <pc:sldMk cId="1385346234" sldId="332"/>
            <ac:picMk id="5" creationId="{82FC9841-D240-4939-8639-FB49B0AD163A}"/>
          </ac:picMkLst>
        </pc:picChg>
        <pc:picChg chg="add mod">
          <ac:chgData name="linyd@gcu.edu.cn" userId="b8e7e040dcb4f74d" providerId="LiveId" clId="{B354B9F7-0C31-43D2-A7E5-4A546CF7C0E5}" dt="2022-02-23T14:20:22.586" v="9677" actId="1076"/>
          <ac:picMkLst>
            <pc:docMk/>
            <pc:sldMk cId="1385346234" sldId="332"/>
            <ac:picMk id="6" creationId="{D4FC638B-F052-4CDF-AB6D-E6E52176B3A4}"/>
          </ac:picMkLst>
        </pc:picChg>
      </pc:sldChg>
      <pc:sldChg chg="addSp delSp modSp add mod">
        <pc:chgData name="linyd@gcu.edu.cn" userId="b8e7e040dcb4f74d" providerId="LiveId" clId="{B354B9F7-0C31-43D2-A7E5-4A546CF7C0E5}" dt="2022-02-23T14:26:53.714" v="10300" actId="1076"/>
        <pc:sldMkLst>
          <pc:docMk/>
          <pc:sldMk cId="998558963" sldId="333"/>
        </pc:sldMkLst>
        <pc:spChg chg="mod">
          <ac:chgData name="linyd@gcu.edu.cn" userId="b8e7e040dcb4f74d" providerId="LiveId" clId="{B354B9F7-0C31-43D2-A7E5-4A546CF7C0E5}" dt="2022-02-23T14:22:34.830" v="9845" actId="20577"/>
          <ac:spMkLst>
            <pc:docMk/>
            <pc:sldMk cId="998558963" sldId="333"/>
            <ac:spMk id="3" creationId="{3C3A6AE0-EB05-4E74-A5FF-9022A0522837}"/>
          </ac:spMkLst>
        </pc:spChg>
        <pc:graphicFrameChg chg="add mod modGraphic">
          <ac:chgData name="linyd@gcu.edu.cn" userId="b8e7e040dcb4f74d" providerId="LiveId" clId="{B354B9F7-0C31-43D2-A7E5-4A546CF7C0E5}" dt="2022-02-23T14:26:53.714" v="10300" actId="1076"/>
          <ac:graphicFrameMkLst>
            <pc:docMk/>
            <pc:sldMk cId="998558963" sldId="333"/>
            <ac:graphicFrameMk id="4" creationId="{895013A3-049F-4260-AC99-70BEBE084486}"/>
          </ac:graphicFrameMkLst>
        </pc:graphicFrameChg>
        <pc:picChg chg="del">
          <ac:chgData name="linyd@gcu.edu.cn" userId="b8e7e040dcb4f74d" providerId="LiveId" clId="{B354B9F7-0C31-43D2-A7E5-4A546CF7C0E5}" dt="2022-02-23T14:22:37.873" v="9846" actId="478"/>
          <ac:picMkLst>
            <pc:docMk/>
            <pc:sldMk cId="998558963" sldId="333"/>
            <ac:picMk id="6" creationId="{D4FC638B-F052-4CDF-AB6D-E6E52176B3A4}"/>
          </ac:picMkLst>
        </pc:picChg>
      </pc:sldChg>
      <pc:sldChg chg="modSp new mod">
        <pc:chgData name="linyd@gcu.edu.cn" userId="b8e7e040dcb4f74d" providerId="LiveId" clId="{B354B9F7-0C31-43D2-A7E5-4A546CF7C0E5}" dt="2022-02-23T14:27:06.022" v="10306" actId="20577"/>
        <pc:sldMkLst>
          <pc:docMk/>
          <pc:sldMk cId="1797187953" sldId="334"/>
        </pc:sldMkLst>
        <pc:spChg chg="mod">
          <ac:chgData name="linyd@gcu.edu.cn" userId="b8e7e040dcb4f74d" providerId="LiveId" clId="{B354B9F7-0C31-43D2-A7E5-4A546CF7C0E5}" dt="2022-02-23T14:27:06.022" v="10306" actId="20577"/>
          <ac:spMkLst>
            <pc:docMk/>
            <pc:sldMk cId="1797187953" sldId="334"/>
            <ac:spMk id="2" creationId="{48493B3A-25CF-40CA-87C8-C67AD858561E}"/>
          </ac:spMkLst>
        </pc:spChg>
      </pc:sldChg>
      <pc:sldChg chg="addSp modSp mod">
        <pc:chgData name="linyd@gcu.edu.cn" userId="b8e7e040dcb4f74d" providerId="LiveId" clId="{B354B9F7-0C31-43D2-A7E5-4A546CF7C0E5}" dt="2022-02-24T13:11:36.574" v="10648" actId="207"/>
        <pc:sldMkLst>
          <pc:docMk/>
          <pc:sldMk cId="1720266863" sldId="345"/>
        </pc:sldMkLst>
        <pc:spChg chg="add mod">
          <ac:chgData name="linyd@gcu.edu.cn" userId="b8e7e040dcb4f74d" providerId="LiveId" clId="{B354B9F7-0C31-43D2-A7E5-4A546CF7C0E5}" dt="2022-02-24T13:11:36.574" v="10648" actId="207"/>
          <ac:spMkLst>
            <pc:docMk/>
            <pc:sldMk cId="1720266863" sldId="345"/>
            <ac:spMk id="5" creationId="{4946D5E4-FBE6-47D9-986F-923CEE9026B3}"/>
          </ac:spMkLst>
        </pc:spChg>
        <pc:picChg chg="add mod modCrop">
          <ac:chgData name="linyd@gcu.edu.cn" userId="b8e7e040dcb4f74d" providerId="LiveId" clId="{B354B9F7-0C31-43D2-A7E5-4A546CF7C0E5}" dt="2022-02-24T13:11:20.238" v="10644" actId="1076"/>
          <ac:picMkLst>
            <pc:docMk/>
            <pc:sldMk cId="1720266863" sldId="345"/>
            <ac:picMk id="7" creationId="{50017109-074B-4469-9176-6831C4027277}"/>
          </ac:picMkLst>
        </pc:picChg>
      </pc:sldChg>
      <pc:sldChg chg="modSp new mod">
        <pc:chgData name="linyd@gcu.edu.cn" userId="b8e7e040dcb4f74d" providerId="LiveId" clId="{B354B9F7-0C31-43D2-A7E5-4A546CF7C0E5}" dt="2022-02-24T13:14:55.377" v="10798" actId="12"/>
        <pc:sldMkLst>
          <pc:docMk/>
          <pc:sldMk cId="3804345661" sldId="346"/>
        </pc:sldMkLst>
        <pc:spChg chg="mod">
          <ac:chgData name="linyd@gcu.edu.cn" userId="b8e7e040dcb4f74d" providerId="LiveId" clId="{B354B9F7-0C31-43D2-A7E5-4A546CF7C0E5}" dt="2022-02-24T13:12:08.075" v="10658" actId="20577"/>
          <ac:spMkLst>
            <pc:docMk/>
            <pc:sldMk cId="3804345661" sldId="346"/>
            <ac:spMk id="2" creationId="{78B80768-0651-4747-8EC5-178954A3D113}"/>
          </ac:spMkLst>
        </pc:spChg>
        <pc:spChg chg="mod">
          <ac:chgData name="linyd@gcu.edu.cn" userId="b8e7e040dcb4f74d" providerId="LiveId" clId="{B354B9F7-0C31-43D2-A7E5-4A546CF7C0E5}" dt="2022-02-24T13:14:55.377" v="10798" actId="12"/>
          <ac:spMkLst>
            <pc:docMk/>
            <pc:sldMk cId="3804345661" sldId="346"/>
            <ac:spMk id="3" creationId="{BFB94F43-7146-4D88-80F0-8B1FF06497BF}"/>
          </ac:spMkLst>
        </pc:spChg>
      </pc:sldChg>
      <pc:sldChg chg="add">
        <pc:chgData name="linyd@gcu.edu.cn" userId="b8e7e040dcb4f74d" providerId="LiveId" clId="{B354B9F7-0C31-43D2-A7E5-4A546CF7C0E5}" dt="2022-02-24T13:14:39.947" v="10793"/>
        <pc:sldMkLst>
          <pc:docMk/>
          <pc:sldMk cId="1879769133" sldId="347"/>
        </pc:sldMkLst>
      </pc:sldChg>
    </pc:docChg>
  </pc:docChgLst>
  <pc:docChgLst>
    <pc:chgData name="linyd@gcu.edu.cn" userId="b8e7e040dcb4f74d" providerId="LiveId" clId="{B2414588-3663-438C-807D-C09769B1BEE7}"/>
    <pc:docChg chg="undo custSel addSld delSld modSld">
      <pc:chgData name="linyd@gcu.edu.cn" userId="b8e7e040dcb4f74d" providerId="LiveId" clId="{B2414588-3663-438C-807D-C09769B1BEE7}" dt="2022-02-17T10:38:47.919" v="2090"/>
      <pc:docMkLst>
        <pc:docMk/>
      </pc:docMkLst>
      <pc:sldChg chg="modSp mod">
        <pc:chgData name="linyd@gcu.edu.cn" userId="b8e7e040dcb4f74d" providerId="LiveId" clId="{B2414588-3663-438C-807D-C09769B1BEE7}" dt="2022-02-17T10:23:08.952" v="2086" actId="6549"/>
        <pc:sldMkLst>
          <pc:docMk/>
          <pc:sldMk cId="2806257027" sldId="256"/>
        </pc:sldMkLst>
        <pc:spChg chg="mod">
          <ac:chgData name="linyd@gcu.edu.cn" userId="b8e7e040dcb4f74d" providerId="LiveId" clId="{B2414588-3663-438C-807D-C09769B1BEE7}" dt="2022-02-17T10:23:08.952" v="2086" actId="6549"/>
          <ac:spMkLst>
            <pc:docMk/>
            <pc:sldMk cId="2806257027" sldId="256"/>
            <ac:spMk id="3" creationId="{E9F6641D-ADF3-40BD-9BA3-E740E77C8826}"/>
          </ac:spMkLst>
        </pc:spChg>
      </pc:sldChg>
      <pc:sldChg chg="addSp modSp mod">
        <pc:chgData name="linyd@gcu.edu.cn" userId="b8e7e040dcb4f74d" providerId="LiveId" clId="{B2414588-3663-438C-807D-C09769B1BEE7}" dt="2022-02-17T10:38:32.890" v="2089" actId="14100"/>
        <pc:sldMkLst>
          <pc:docMk/>
          <pc:sldMk cId="1401741552" sldId="277"/>
        </pc:sldMkLst>
        <pc:spChg chg="mod">
          <ac:chgData name="linyd@gcu.edu.cn" userId="b8e7e040dcb4f74d" providerId="LiveId" clId="{B2414588-3663-438C-807D-C09769B1BEE7}" dt="2022-02-17T10:23:30.187" v="2087" actId="14100"/>
          <ac:spMkLst>
            <pc:docMk/>
            <pc:sldMk cId="1401741552" sldId="277"/>
            <ac:spMk id="4" creationId="{75134858-2697-4E98-8922-44092ED2377F}"/>
          </ac:spMkLst>
        </pc:spChg>
        <pc:spChg chg="add mod">
          <ac:chgData name="linyd@gcu.edu.cn" userId="b8e7e040dcb4f74d" providerId="LiveId" clId="{B2414588-3663-438C-807D-C09769B1BEE7}" dt="2022-02-17T10:38:32.890" v="2089" actId="14100"/>
          <ac:spMkLst>
            <pc:docMk/>
            <pc:sldMk cId="1401741552" sldId="277"/>
            <ac:spMk id="5" creationId="{61AB9650-8F88-4640-AB72-040B09ACF0C5}"/>
          </ac:spMkLst>
        </pc:spChg>
      </pc:sldChg>
      <pc:sldChg chg="addSp modSp new mod modAnim">
        <pc:chgData name="linyd@gcu.edu.cn" userId="b8e7e040dcb4f74d" providerId="LiveId" clId="{B2414588-3663-438C-807D-C09769B1BEE7}" dt="2022-02-17T04:17:18.891" v="502"/>
        <pc:sldMkLst>
          <pc:docMk/>
          <pc:sldMk cId="2093502846" sldId="278"/>
        </pc:sldMkLst>
        <pc:spChg chg="mod">
          <ac:chgData name="linyd@gcu.edu.cn" userId="b8e7e040dcb4f74d" providerId="LiveId" clId="{B2414588-3663-438C-807D-C09769B1BEE7}" dt="2022-02-17T03:59:45.035" v="105" actId="20577"/>
          <ac:spMkLst>
            <pc:docMk/>
            <pc:sldMk cId="2093502846" sldId="278"/>
            <ac:spMk id="2" creationId="{ED098D3B-C330-4160-8EE5-A556595B080D}"/>
          </ac:spMkLst>
        </pc:spChg>
        <pc:spChg chg="mod">
          <ac:chgData name="linyd@gcu.edu.cn" userId="b8e7e040dcb4f74d" providerId="LiveId" clId="{B2414588-3663-438C-807D-C09769B1BEE7}" dt="2022-02-17T04:16:14.608" v="495" actId="20577"/>
          <ac:spMkLst>
            <pc:docMk/>
            <pc:sldMk cId="2093502846" sldId="278"/>
            <ac:spMk id="3" creationId="{FE5360F0-39FC-47A7-8F58-DD19751C964E}"/>
          </ac:spMkLst>
        </pc:spChg>
        <pc:spChg chg="add mod">
          <ac:chgData name="linyd@gcu.edu.cn" userId="b8e7e040dcb4f74d" providerId="LiveId" clId="{B2414588-3663-438C-807D-C09769B1BEE7}" dt="2022-02-17T04:05:35.867" v="272" actId="1582"/>
          <ac:spMkLst>
            <pc:docMk/>
            <pc:sldMk cId="2093502846" sldId="278"/>
            <ac:spMk id="5" creationId="{696295A1-73F1-4814-BDFD-086F1F4A7425}"/>
          </ac:spMkLst>
        </pc:spChg>
        <pc:spChg chg="add mod">
          <ac:chgData name="linyd@gcu.edu.cn" userId="b8e7e040dcb4f74d" providerId="LiveId" clId="{B2414588-3663-438C-807D-C09769B1BEE7}" dt="2022-02-17T04:07:28.372" v="362" actId="14100"/>
          <ac:spMkLst>
            <pc:docMk/>
            <pc:sldMk cId="2093502846" sldId="278"/>
            <ac:spMk id="6" creationId="{C1180236-53C3-404D-B41A-04C0D4372597}"/>
          </ac:spMkLst>
        </pc:spChg>
        <pc:spChg chg="add mod">
          <ac:chgData name="linyd@gcu.edu.cn" userId="b8e7e040dcb4f74d" providerId="LiveId" clId="{B2414588-3663-438C-807D-C09769B1BEE7}" dt="2022-02-17T04:16:26.627" v="497" actId="14100"/>
          <ac:spMkLst>
            <pc:docMk/>
            <pc:sldMk cId="2093502846" sldId="278"/>
            <ac:spMk id="7" creationId="{C262B1E8-4935-432E-850A-89C9FABD9227}"/>
          </ac:spMkLst>
        </pc:spChg>
        <pc:picChg chg="add mod">
          <ac:chgData name="linyd@gcu.edu.cn" userId="b8e7e040dcb4f74d" providerId="LiveId" clId="{B2414588-3663-438C-807D-C09769B1BEE7}" dt="2022-02-17T04:00:07.132" v="110" actId="1076"/>
          <ac:picMkLst>
            <pc:docMk/>
            <pc:sldMk cId="2093502846" sldId="278"/>
            <ac:picMk id="4" creationId="{81BD57DB-006E-4D54-8667-E119667C228A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91080430" sldId="278"/>
        </pc:sldMkLst>
      </pc:sldChg>
      <pc:sldChg chg="addSp modSp new mod">
        <pc:chgData name="linyd@gcu.edu.cn" userId="b8e7e040dcb4f74d" providerId="LiveId" clId="{B2414588-3663-438C-807D-C09769B1BEE7}" dt="2022-02-17T05:38:19.981" v="762" actId="1076"/>
        <pc:sldMkLst>
          <pc:docMk/>
          <pc:sldMk cId="2607966291" sldId="279"/>
        </pc:sldMkLst>
        <pc:spChg chg="mod">
          <ac:chgData name="linyd@gcu.edu.cn" userId="b8e7e040dcb4f74d" providerId="LiveId" clId="{B2414588-3663-438C-807D-C09769B1BEE7}" dt="2022-02-17T04:18:22.467" v="504"/>
          <ac:spMkLst>
            <pc:docMk/>
            <pc:sldMk cId="2607966291" sldId="279"/>
            <ac:spMk id="2" creationId="{113E26CD-62E5-4042-80AE-29A2B4BD90AC}"/>
          </ac:spMkLst>
        </pc:spChg>
        <pc:spChg chg="mod">
          <ac:chgData name="linyd@gcu.edu.cn" userId="b8e7e040dcb4f74d" providerId="LiveId" clId="{B2414588-3663-438C-807D-C09769B1BEE7}" dt="2022-02-17T04:35:52.228" v="754" actId="20577"/>
          <ac:spMkLst>
            <pc:docMk/>
            <pc:sldMk cId="2607966291" sldId="279"/>
            <ac:spMk id="3" creationId="{E68E2DBB-4F8E-435E-8E8B-7CD14AEDC306}"/>
          </ac:spMkLst>
        </pc:spChg>
        <pc:picChg chg="add mod">
          <ac:chgData name="linyd@gcu.edu.cn" userId="b8e7e040dcb4f74d" providerId="LiveId" clId="{B2414588-3663-438C-807D-C09769B1BEE7}" dt="2022-02-17T05:38:19.981" v="762" actId="1076"/>
          <ac:picMkLst>
            <pc:docMk/>
            <pc:sldMk cId="2607966291" sldId="279"/>
            <ac:picMk id="5" creationId="{D76547C3-33FC-44A5-897D-4139D87B0B71}"/>
          </ac:picMkLst>
        </pc:picChg>
        <pc:picChg chg="add mod">
          <ac:chgData name="linyd@gcu.edu.cn" userId="b8e7e040dcb4f74d" providerId="LiveId" clId="{B2414588-3663-438C-807D-C09769B1BEE7}" dt="2022-02-17T05:38:15.742" v="761" actId="208"/>
          <ac:picMkLst>
            <pc:docMk/>
            <pc:sldMk cId="2607966291" sldId="279"/>
            <ac:picMk id="7" creationId="{C316902D-2D96-4282-9D98-4A53D3D36A10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54282260" sldId="279"/>
        </pc:sldMkLst>
      </pc:sldChg>
      <pc:sldChg chg="addSp modSp new mod modAnim">
        <pc:chgData name="linyd@gcu.edu.cn" userId="b8e7e040dcb4f74d" providerId="LiveId" clId="{B2414588-3663-438C-807D-C09769B1BEE7}" dt="2022-02-17T05:46:39.412" v="1013"/>
        <pc:sldMkLst>
          <pc:docMk/>
          <pc:sldMk cId="866423340" sldId="280"/>
        </pc:sldMkLst>
        <pc:spChg chg="mod">
          <ac:chgData name="linyd@gcu.edu.cn" userId="b8e7e040dcb4f74d" providerId="LiveId" clId="{B2414588-3663-438C-807D-C09769B1BEE7}" dt="2022-02-17T05:38:48.593" v="782" actId="20577"/>
          <ac:spMkLst>
            <pc:docMk/>
            <pc:sldMk cId="866423340" sldId="280"/>
            <ac:spMk id="2" creationId="{0415AB66-2327-4BC2-B222-E469F7813FE4}"/>
          </ac:spMkLst>
        </pc:spChg>
        <pc:spChg chg="mod">
          <ac:chgData name="linyd@gcu.edu.cn" userId="b8e7e040dcb4f74d" providerId="LiveId" clId="{B2414588-3663-438C-807D-C09769B1BEE7}" dt="2022-02-17T05:44:33.507" v="988" actId="20577"/>
          <ac:spMkLst>
            <pc:docMk/>
            <pc:sldMk cId="866423340" sldId="280"/>
            <ac:spMk id="3" creationId="{45794BC0-5D0E-4848-8512-4FCCF6F5741B}"/>
          </ac:spMkLst>
        </pc:spChg>
        <pc:spChg chg="add mod">
          <ac:chgData name="linyd@gcu.edu.cn" userId="b8e7e040dcb4f74d" providerId="LiveId" clId="{B2414588-3663-438C-807D-C09769B1BEE7}" dt="2022-02-17T05:44:05.311" v="946" actId="1038"/>
          <ac:spMkLst>
            <pc:docMk/>
            <pc:sldMk cId="866423340" sldId="280"/>
            <ac:spMk id="7" creationId="{240EDBD6-04EB-40FC-B6FA-0B8A5E5D7C0D}"/>
          </ac:spMkLst>
        </pc:spChg>
        <pc:spChg chg="add mod">
          <ac:chgData name="linyd@gcu.edu.cn" userId="b8e7e040dcb4f74d" providerId="LiveId" clId="{B2414588-3663-438C-807D-C09769B1BEE7}" dt="2022-02-17T05:44:51.677" v="990" actId="1076"/>
          <ac:spMkLst>
            <pc:docMk/>
            <pc:sldMk cId="866423340" sldId="280"/>
            <ac:spMk id="8" creationId="{72608BD0-16F3-431A-81FC-44D1E4CF03BC}"/>
          </ac:spMkLst>
        </pc:spChg>
        <pc:spChg chg="add mod">
          <ac:chgData name="linyd@gcu.edu.cn" userId="b8e7e040dcb4f74d" providerId="LiveId" clId="{B2414588-3663-438C-807D-C09769B1BEE7}" dt="2022-02-17T05:44:54.973" v="991" actId="571"/>
          <ac:spMkLst>
            <pc:docMk/>
            <pc:sldMk cId="866423340" sldId="280"/>
            <ac:spMk id="9" creationId="{0CB3E8EB-DC78-4C0F-83D0-F809DD1D3466}"/>
          </ac:spMkLst>
        </pc:spChg>
        <pc:picChg chg="add mod">
          <ac:chgData name="linyd@gcu.edu.cn" userId="b8e7e040dcb4f74d" providerId="LiveId" clId="{B2414588-3663-438C-807D-C09769B1BEE7}" dt="2022-02-17T05:40:41.222" v="815" actId="1076"/>
          <ac:picMkLst>
            <pc:docMk/>
            <pc:sldMk cId="866423340" sldId="280"/>
            <ac:picMk id="4" creationId="{72B630A2-9BC2-4BCF-B69F-9A964D1BA586}"/>
          </ac:picMkLst>
        </pc:picChg>
        <pc:cxnChg chg="add mod">
          <ac:chgData name="linyd@gcu.edu.cn" userId="b8e7e040dcb4f74d" providerId="LiveId" clId="{B2414588-3663-438C-807D-C09769B1BEE7}" dt="2022-02-17T05:41:51.430" v="864" actId="1582"/>
          <ac:cxnSpMkLst>
            <pc:docMk/>
            <pc:sldMk cId="866423340" sldId="280"/>
            <ac:cxnSpMk id="6" creationId="{1C8B06DF-45EE-4DE7-8EFA-AF932A9A0C08}"/>
          </ac:cxnSpMkLst>
        </pc:cxn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66226664" sldId="280"/>
        </pc:sldMkLst>
      </pc:sldChg>
      <pc:sldChg chg="addSp modSp new mod">
        <pc:chgData name="linyd@gcu.edu.cn" userId="b8e7e040dcb4f74d" providerId="LiveId" clId="{B2414588-3663-438C-807D-C09769B1BEE7}" dt="2022-02-17T05:53:27.237" v="1238" actId="1076"/>
        <pc:sldMkLst>
          <pc:docMk/>
          <pc:sldMk cId="979248775" sldId="281"/>
        </pc:sldMkLst>
        <pc:spChg chg="mod">
          <ac:chgData name="linyd@gcu.edu.cn" userId="b8e7e040dcb4f74d" providerId="LiveId" clId="{B2414588-3663-438C-807D-C09769B1BEE7}" dt="2022-02-17T05:47:06.587" v="1015"/>
          <ac:spMkLst>
            <pc:docMk/>
            <pc:sldMk cId="979248775" sldId="281"/>
            <ac:spMk id="2" creationId="{ECA251E1-AD8D-4AB0-8636-2764E6162308}"/>
          </ac:spMkLst>
        </pc:spChg>
        <pc:spChg chg="mod">
          <ac:chgData name="linyd@gcu.edu.cn" userId="b8e7e040dcb4f74d" providerId="LiveId" clId="{B2414588-3663-438C-807D-C09769B1BEE7}" dt="2022-02-17T05:53:10.747" v="1235" actId="1076"/>
          <ac:spMkLst>
            <pc:docMk/>
            <pc:sldMk cId="979248775" sldId="281"/>
            <ac:spMk id="3" creationId="{1F12B46B-5A2A-474C-86BF-AF8F86941154}"/>
          </ac:spMkLst>
        </pc:sp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5" creationId="{6CA0B350-AD95-4C5A-856D-84DCCE5481CD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7" creationId="{0FECB3D2-37D6-405A-B86F-60858723DF6C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9" creationId="{EFD29729-9FBF-4A7B-8A4F-E60E35916274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11" creationId="{FCED58FC-1E84-44FC-96C6-F18EB43B67A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20650380" sldId="281"/>
        </pc:sldMkLst>
      </pc:sldChg>
      <pc:sldChg chg="addSp modSp new mod">
        <pc:chgData name="linyd@gcu.edu.cn" userId="b8e7e040dcb4f74d" providerId="LiveId" clId="{B2414588-3663-438C-807D-C09769B1BEE7}" dt="2022-02-17T05:56:32.144" v="1352" actId="20577"/>
        <pc:sldMkLst>
          <pc:docMk/>
          <pc:sldMk cId="305669093" sldId="282"/>
        </pc:sldMkLst>
        <pc:spChg chg="mod">
          <ac:chgData name="linyd@gcu.edu.cn" userId="b8e7e040dcb4f74d" providerId="LiveId" clId="{B2414588-3663-438C-807D-C09769B1BEE7}" dt="2022-02-17T05:53:43.080" v="1270" actId="20577"/>
          <ac:spMkLst>
            <pc:docMk/>
            <pc:sldMk cId="305669093" sldId="282"/>
            <ac:spMk id="2" creationId="{A15B4F13-48E2-408C-8779-28D686A739D3}"/>
          </ac:spMkLst>
        </pc:spChg>
        <pc:spChg chg="mod">
          <ac:chgData name="linyd@gcu.edu.cn" userId="b8e7e040dcb4f74d" providerId="LiveId" clId="{B2414588-3663-438C-807D-C09769B1BEE7}" dt="2022-02-17T05:54:53.418" v="1290" actId="27636"/>
          <ac:spMkLst>
            <pc:docMk/>
            <pc:sldMk cId="305669093" sldId="282"/>
            <ac:spMk id="3" creationId="{5872488D-7E09-416F-A8DF-6F5437E345C0}"/>
          </ac:spMkLst>
        </pc:spChg>
        <pc:spChg chg="add mod">
          <ac:chgData name="linyd@gcu.edu.cn" userId="b8e7e040dcb4f74d" providerId="LiveId" clId="{B2414588-3663-438C-807D-C09769B1BEE7}" dt="2022-02-17T05:55:24.317" v="1298" actId="14100"/>
          <ac:spMkLst>
            <pc:docMk/>
            <pc:sldMk cId="305669093" sldId="282"/>
            <ac:spMk id="5" creationId="{7D9F26E8-14F1-41EF-8304-BDAA285F52E1}"/>
          </ac:spMkLst>
        </pc:spChg>
        <pc:spChg chg="add mod">
          <ac:chgData name="linyd@gcu.edu.cn" userId="b8e7e040dcb4f74d" providerId="LiveId" clId="{B2414588-3663-438C-807D-C09769B1BEE7}" dt="2022-02-17T05:56:32.144" v="1352" actId="20577"/>
          <ac:spMkLst>
            <pc:docMk/>
            <pc:sldMk cId="305669093" sldId="282"/>
            <ac:spMk id="7" creationId="{52820078-7D3B-4F9D-8AF5-49CB04A3C9DE}"/>
          </ac:spMkLst>
        </pc:spChg>
        <pc:picChg chg="add mod">
          <ac:chgData name="linyd@gcu.edu.cn" userId="b8e7e040dcb4f74d" providerId="LiveId" clId="{B2414588-3663-438C-807D-C09769B1BEE7}" dt="2022-02-17T05:55:37.692" v="1302" actId="1076"/>
          <ac:picMkLst>
            <pc:docMk/>
            <pc:sldMk cId="305669093" sldId="282"/>
            <ac:picMk id="6" creationId="{69A2D80D-686D-45A2-9947-B248449BC746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54288784" sldId="282"/>
        </pc:sldMkLst>
      </pc:sldChg>
      <pc:sldChg chg="addSp modSp new mod">
        <pc:chgData name="linyd@gcu.edu.cn" userId="b8e7e040dcb4f74d" providerId="LiveId" clId="{B2414588-3663-438C-807D-C09769B1BEE7}" dt="2022-02-17T06:04:30.755" v="1657" actId="1076"/>
        <pc:sldMkLst>
          <pc:docMk/>
          <pc:sldMk cId="8096015" sldId="283"/>
        </pc:sldMkLst>
        <pc:spChg chg="mod">
          <ac:chgData name="linyd@gcu.edu.cn" userId="b8e7e040dcb4f74d" providerId="LiveId" clId="{B2414588-3663-438C-807D-C09769B1BEE7}" dt="2022-02-17T05:56:51.054" v="1354"/>
          <ac:spMkLst>
            <pc:docMk/>
            <pc:sldMk cId="8096015" sldId="283"/>
            <ac:spMk id="2" creationId="{BCA2F17F-742B-4A59-AC62-911869228A48}"/>
          </ac:spMkLst>
        </pc:spChg>
        <pc:spChg chg="mod">
          <ac:chgData name="linyd@gcu.edu.cn" userId="b8e7e040dcb4f74d" providerId="LiveId" clId="{B2414588-3663-438C-807D-C09769B1BEE7}" dt="2022-02-17T06:00:37.572" v="1640" actId="20577"/>
          <ac:spMkLst>
            <pc:docMk/>
            <pc:sldMk cId="8096015" sldId="283"/>
            <ac:spMk id="3" creationId="{E2043D4C-D5AF-4837-8B37-D35C02ABA291}"/>
          </ac:spMkLst>
        </pc:spChg>
        <pc:picChg chg="add mod">
          <ac:chgData name="linyd@gcu.edu.cn" userId="b8e7e040dcb4f74d" providerId="LiveId" clId="{B2414588-3663-438C-807D-C09769B1BEE7}" dt="2022-02-17T06:02:56.564" v="1643" actId="208"/>
          <ac:picMkLst>
            <pc:docMk/>
            <pc:sldMk cId="8096015" sldId="283"/>
            <ac:picMk id="5" creationId="{4C1D6733-D0A0-464F-B733-08BF3058DDCB}"/>
          </ac:picMkLst>
        </pc:picChg>
        <pc:picChg chg="add mod">
          <ac:chgData name="linyd@gcu.edu.cn" userId="b8e7e040dcb4f74d" providerId="LiveId" clId="{B2414588-3663-438C-807D-C09769B1BEE7}" dt="2022-02-17T06:03:18.803" v="1646" actId="1076"/>
          <ac:picMkLst>
            <pc:docMk/>
            <pc:sldMk cId="8096015" sldId="283"/>
            <ac:picMk id="7" creationId="{AD6567D0-0A6E-4503-A0AB-E0A6EEEA48C7}"/>
          </ac:picMkLst>
        </pc:picChg>
        <pc:picChg chg="add mod">
          <ac:chgData name="linyd@gcu.edu.cn" userId="b8e7e040dcb4f74d" providerId="LiveId" clId="{B2414588-3663-438C-807D-C09769B1BEE7}" dt="2022-02-17T06:03:40.356" v="1649" actId="208"/>
          <ac:picMkLst>
            <pc:docMk/>
            <pc:sldMk cId="8096015" sldId="283"/>
            <ac:picMk id="9" creationId="{7A87EA39-8441-4FDA-B75E-5EC9C163B0FF}"/>
          </ac:picMkLst>
        </pc:picChg>
        <pc:picChg chg="add mod">
          <ac:chgData name="linyd@gcu.edu.cn" userId="b8e7e040dcb4f74d" providerId="LiveId" clId="{B2414588-3663-438C-807D-C09769B1BEE7}" dt="2022-02-17T06:04:02.747" v="1653" actId="1076"/>
          <ac:picMkLst>
            <pc:docMk/>
            <pc:sldMk cId="8096015" sldId="283"/>
            <ac:picMk id="11" creationId="{0762BC03-A81F-4442-BE22-530EBF409940}"/>
          </ac:picMkLst>
        </pc:picChg>
        <pc:picChg chg="add mod">
          <ac:chgData name="linyd@gcu.edu.cn" userId="b8e7e040dcb4f74d" providerId="LiveId" clId="{B2414588-3663-438C-807D-C09769B1BEE7}" dt="2022-02-17T06:04:30.755" v="1657" actId="1076"/>
          <ac:picMkLst>
            <pc:docMk/>
            <pc:sldMk cId="8096015" sldId="283"/>
            <ac:picMk id="13" creationId="{6790E7DE-7026-434B-BAE9-4BAA52EB05F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48292671" sldId="28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21643741" sldId="284"/>
        </pc:sldMkLst>
      </pc:sldChg>
      <pc:sldChg chg="addSp modSp new mod">
        <pc:chgData name="linyd@gcu.edu.cn" userId="b8e7e040dcb4f74d" providerId="LiveId" clId="{B2414588-3663-438C-807D-C09769B1BEE7}" dt="2022-02-17T06:09:35.988" v="2085" actId="1076"/>
        <pc:sldMkLst>
          <pc:docMk/>
          <pc:sldMk cId="3750318789" sldId="284"/>
        </pc:sldMkLst>
        <pc:spChg chg="mod">
          <ac:chgData name="linyd@gcu.edu.cn" userId="b8e7e040dcb4f74d" providerId="LiveId" clId="{B2414588-3663-438C-807D-C09769B1BEE7}" dt="2022-02-17T06:05:10.892" v="1671" actId="20577"/>
          <ac:spMkLst>
            <pc:docMk/>
            <pc:sldMk cId="3750318789" sldId="284"/>
            <ac:spMk id="2" creationId="{F05E91F3-4995-426D-8D64-11F9CA17168F}"/>
          </ac:spMkLst>
        </pc:spChg>
        <pc:spChg chg="mod">
          <ac:chgData name="linyd@gcu.edu.cn" userId="b8e7e040dcb4f74d" providerId="LiveId" clId="{B2414588-3663-438C-807D-C09769B1BEE7}" dt="2022-02-17T06:07:23.062" v="1834" actId="207"/>
          <ac:spMkLst>
            <pc:docMk/>
            <pc:sldMk cId="3750318789" sldId="284"/>
            <ac:spMk id="3" creationId="{7E83B3FC-80AF-47C1-9273-7C302C41536B}"/>
          </ac:spMkLst>
        </pc:spChg>
        <pc:spChg chg="add mod">
          <ac:chgData name="linyd@gcu.edu.cn" userId="b8e7e040dcb4f74d" providerId="LiveId" clId="{B2414588-3663-438C-807D-C09769B1BEE7}" dt="2022-02-17T06:09:35.988" v="2085" actId="1076"/>
          <ac:spMkLst>
            <pc:docMk/>
            <pc:sldMk cId="3750318789" sldId="284"/>
            <ac:spMk id="4" creationId="{3BC5A803-84EE-4024-919B-2B11DD186812}"/>
          </ac:spMkLst>
        </pc:spChg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88336333" sldId="28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52861772" sldId="28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883826308" sldId="28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1750735" sldId="28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331081926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33966429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4286920" sldId="28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70304343" sldId="28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223800633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804355508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648760778" sldId="29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84600768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4048618463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92502826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9997212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8026170" sldId="293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66489955" sldId="29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756489097" sldId="294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00545886" sldId="29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68402275" sldId="29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26465812" sldId="29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30051977" sldId="29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19439233" sldId="29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06949620" sldId="297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13236721" sldId="29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43241740" sldId="29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457955521" sldId="29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8500677" sldId="29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34038973" sldId="29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73416244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88136715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428977253" sldId="30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39168090" sldId="30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45809624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326959822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9979107" sldId="30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88316932" sldId="30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1022592" sldId="30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4576818" sldId="30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22782409" sldId="30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58648049" sldId="30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94149564" sldId="30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02689639" sldId="31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92691567" sldId="31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2804406" sldId="31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16215317" sldId="31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888848901" sldId="31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8792844" sldId="31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60103705" sldId="31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6678436" sldId="31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80554534" sldId="31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836940094" sldId="31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109930" sldId="32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02293101" sldId="32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36455139" sldId="32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13426698" sldId="32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7484191" sldId="32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20056776" sldId="32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781814306" sldId="32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48505533" sldId="32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024814984" sldId="32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24051531" sldId="32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6568934" sldId="33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72418708" sldId="33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922153617" sldId="33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6400536" sldId="33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14627939" sldId="33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61389348" sldId="33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13084697" sldId="33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24216895" sldId="33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99676380" sldId="33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28767903" sldId="33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79774472" sldId="34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71917257" sldId="34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38363454" sldId="34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51271327" sldId="34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97632111" sldId="34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29717083" sldId="34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89235115" sldId="34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42306150" sldId="347"/>
        </pc:sldMkLst>
      </pc:sldChg>
    </pc:docChg>
  </pc:docChgLst>
  <pc:docChgLst>
    <pc:chgData name="linyd@gcu.edu.cn" userId="b8e7e040dcb4f74d" providerId="LiveId" clId="{B385CD2D-E19C-411C-82E4-00AF2638A8D3}"/>
    <pc:docChg chg="undo redo custSel addSld delSld modSld sldOrd">
      <pc:chgData name="linyd@gcu.edu.cn" userId="b8e7e040dcb4f74d" providerId="LiveId" clId="{B385CD2D-E19C-411C-82E4-00AF2638A8D3}" dt="2022-02-17T03:49:29.331" v="19079" actId="6549"/>
      <pc:docMkLst>
        <pc:docMk/>
      </pc:docMkLst>
      <pc:sldChg chg="modSp mod">
        <pc:chgData name="linyd@gcu.edu.cn" userId="b8e7e040dcb4f74d" providerId="LiveId" clId="{B385CD2D-E19C-411C-82E4-00AF2638A8D3}" dt="2022-02-14T03:28:19.198" v="2" actId="20577"/>
        <pc:sldMkLst>
          <pc:docMk/>
          <pc:sldMk cId="2806257027" sldId="256"/>
        </pc:sldMkLst>
        <pc:spChg chg="mod">
          <ac:chgData name="linyd@gcu.edu.cn" userId="b8e7e040dcb4f74d" providerId="LiveId" clId="{B385CD2D-E19C-411C-82E4-00AF2638A8D3}" dt="2022-02-14T03:28:19.198" v="2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B385CD2D-E19C-411C-82E4-00AF2638A8D3}" dt="2022-02-14T03:29:33.259" v="41" actId="20577"/>
        <pc:sldMkLst>
          <pc:docMk/>
          <pc:sldMk cId="1401741552" sldId="277"/>
        </pc:sldMkLst>
        <pc:spChg chg="mod">
          <ac:chgData name="linyd@gcu.edu.cn" userId="b8e7e040dcb4f74d" providerId="LiveId" clId="{B385CD2D-E19C-411C-82E4-00AF2638A8D3}" dt="2022-02-14T03:29:33.259" v="41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797509285" sldId="278"/>
        </pc:sldMkLst>
      </pc:sldChg>
      <pc:sldChg chg="addSp modSp new mod">
        <pc:chgData name="linyd@gcu.edu.cn" userId="b8e7e040dcb4f74d" providerId="LiveId" clId="{B385CD2D-E19C-411C-82E4-00AF2638A8D3}" dt="2022-02-14T03:36:51.280" v="202" actId="27636"/>
        <pc:sldMkLst>
          <pc:docMk/>
          <pc:sldMk cId="2591080430" sldId="278"/>
        </pc:sldMkLst>
        <pc:spChg chg="mod">
          <ac:chgData name="linyd@gcu.edu.cn" userId="b8e7e040dcb4f74d" providerId="LiveId" clId="{B385CD2D-E19C-411C-82E4-00AF2638A8D3}" dt="2022-02-14T03:30:05.960" v="45" actId="20577"/>
          <ac:spMkLst>
            <pc:docMk/>
            <pc:sldMk cId="2591080430" sldId="278"/>
            <ac:spMk id="2" creationId="{1D5B1BD8-DC33-4748-AEE0-09DCC0DF29E4}"/>
          </ac:spMkLst>
        </pc:spChg>
        <pc:spChg chg="mod">
          <ac:chgData name="linyd@gcu.edu.cn" userId="b8e7e040dcb4f74d" providerId="LiveId" clId="{B385CD2D-E19C-411C-82E4-00AF2638A8D3}" dt="2022-02-14T03:36:51.280" v="202" actId="27636"/>
          <ac:spMkLst>
            <pc:docMk/>
            <pc:sldMk cId="2591080430" sldId="278"/>
            <ac:spMk id="3" creationId="{638B3E45-2047-4D23-9986-4AB3BCF8202E}"/>
          </ac:spMkLst>
        </pc:spChg>
        <pc:spChg chg="add mod">
          <ac:chgData name="linyd@gcu.edu.cn" userId="b8e7e040dcb4f74d" providerId="LiveId" clId="{B385CD2D-E19C-411C-82E4-00AF2638A8D3}" dt="2022-02-14T03:32:57.794" v="103" actId="14100"/>
          <ac:spMkLst>
            <pc:docMk/>
            <pc:sldMk cId="2591080430" sldId="278"/>
            <ac:spMk id="4" creationId="{421DEEF0-AB50-409F-BA3A-DD6E3519AAF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63504376" sldId="279"/>
        </pc:sldMkLst>
      </pc:sldChg>
      <pc:sldChg chg="modSp new mod">
        <pc:chgData name="linyd@gcu.edu.cn" userId="b8e7e040dcb4f74d" providerId="LiveId" clId="{B385CD2D-E19C-411C-82E4-00AF2638A8D3}" dt="2022-02-14T09:14:44.301" v="679" actId="20577"/>
        <pc:sldMkLst>
          <pc:docMk/>
          <pc:sldMk cId="4254282260" sldId="279"/>
        </pc:sldMkLst>
        <pc:spChg chg="mod">
          <ac:chgData name="linyd@gcu.edu.cn" userId="b8e7e040dcb4f74d" providerId="LiveId" clId="{B385CD2D-E19C-411C-82E4-00AF2638A8D3}" dt="2022-02-14T03:33:05.248" v="109" actId="20577"/>
          <ac:spMkLst>
            <pc:docMk/>
            <pc:sldMk cId="4254282260" sldId="279"/>
            <ac:spMk id="2" creationId="{04E9C3BF-D539-438A-B861-476B5205A62C}"/>
          </ac:spMkLst>
        </pc:spChg>
        <pc:spChg chg="mod">
          <ac:chgData name="linyd@gcu.edu.cn" userId="b8e7e040dcb4f74d" providerId="LiveId" clId="{B385CD2D-E19C-411C-82E4-00AF2638A8D3}" dt="2022-02-14T09:14:44.301" v="679" actId="20577"/>
          <ac:spMkLst>
            <pc:docMk/>
            <pc:sldMk cId="4254282260" sldId="279"/>
            <ac:spMk id="3" creationId="{4CE721B2-E268-4A30-A380-C3D7B6C68C5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527551487" sldId="280"/>
        </pc:sldMkLst>
      </pc:sldChg>
      <pc:sldChg chg="modSp new mod">
        <pc:chgData name="linyd@gcu.edu.cn" userId="b8e7e040dcb4f74d" providerId="LiveId" clId="{B385CD2D-E19C-411C-82E4-00AF2638A8D3}" dt="2022-02-14T09:19:05.716" v="979" actId="207"/>
        <pc:sldMkLst>
          <pc:docMk/>
          <pc:sldMk cId="3866226664" sldId="280"/>
        </pc:sldMkLst>
        <pc:spChg chg="mod">
          <ac:chgData name="linyd@gcu.edu.cn" userId="b8e7e040dcb4f74d" providerId="LiveId" clId="{B385CD2D-E19C-411C-82E4-00AF2638A8D3}" dt="2022-02-14T09:14:10.585" v="660" actId="20577"/>
          <ac:spMkLst>
            <pc:docMk/>
            <pc:sldMk cId="3866226664" sldId="280"/>
            <ac:spMk id="2" creationId="{DD4FC329-0F55-49E2-87A0-1528C13AC998}"/>
          </ac:spMkLst>
        </pc:spChg>
        <pc:spChg chg="mod">
          <ac:chgData name="linyd@gcu.edu.cn" userId="b8e7e040dcb4f74d" providerId="LiveId" clId="{B385CD2D-E19C-411C-82E4-00AF2638A8D3}" dt="2022-02-14T09:19:05.716" v="979" actId="207"/>
          <ac:spMkLst>
            <pc:docMk/>
            <pc:sldMk cId="3866226664" sldId="280"/>
            <ac:spMk id="3" creationId="{B4E79FA3-9844-4E90-A552-DA4F078C0CAF}"/>
          </ac:spMkLst>
        </pc:spChg>
      </pc:sldChg>
      <pc:sldChg chg="addSp modSp add mod">
        <pc:chgData name="linyd@gcu.edu.cn" userId="b8e7e040dcb4f74d" providerId="LiveId" clId="{B385CD2D-E19C-411C-82E4-00AF2638A8D3}" dt="2022-02-14T09:51:32.532" v="2116" actId="20577"/>
        <pc:sldMkLst>
          <pc:docMk/>
          <pc:sldMk cId="2220650380" sldId="281"/>
        </pc:sldMkLst>
        <pc:spChg chg="mod">
          <ac:chgData name="linyd@gcu.edu.cn" userId="b8e7e040dcb4f74d" providerId="LiveId" clId="{B385CD2D-E19C-411C-82E4-00AF2638A8D3}" dt="2022-02-14T09:51:32.532" v="2116" actId="20577"/>
          <ac:spMkLst>
            <pc:docMk/>
            <pc:sldMk cId="2220650380" sldId="281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34:26.747" v="1655" actId="14100"/>
          <ac:spMkLst>
            <pc:docMk/>
            <pc:sldMk cId="2220650380" sldId="281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329090378" sldId="281"/>
        </pc:sldMkLst>
      </pc:sldChg>
      <pc:sldChg chg="modSp new mod">
        <pc:chgData name="linyd@gcu.edu.cn" userId="b8e7e040dcb4f74d" providerId="LiveId" clId="{B385CD2D-E19C-411C-82E4-00AF2638A8D3}" dt="2022-02-14T15:53:07.958" v="2633" actId="207"/>
        <pc:sldMkLst>
          <pc:docMk/>
          <pc:sldMk cId="1454288784" sldId="282"/>
        </pc:sldMkLst>
        <pc:spChg chg="mod">
          <ac:chgData name="linyd@gcu.edu.cn" userId="b8e7e040dcb4f74d" providerId="LiveId" clId="{B385CD2D-E19C-411C-82E4-00AF2638A8D3}" dt="2022-02-14T09:24:59.960" v="1338"/>
          <ac:spMkLst>
            <pc:docMk/>
            <pc:sldMk cId="1454288784" sldId="282"/>
            <ac:spMk id="2" creationId="{BFDC338C-7905-40D8-962F-6D43DD5D3DD4}"/>
          </ac:spMkLst>
        </pc:spChg>
        <pc:spChg chg="mod">
          <ac:chgData name="linyd@gcu.edu.cn" userId="b8e7e040dcb4f74d" providerId="LiveId" clId="{B385CD2D-E19C-411C-82E4-00AF2638A8D3}" dt="2022-02-14T15:53:07.958" v="2633" actId="207"/>
          <ac:spMkLst>
            <pc:docMk/>
            <pc:sldMk cId="1454288784" sldId="282"/>
            <ac:spMk id="3" creationId="{350D8EB8-566C-4B39-AD90-43DD9F41951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67134512" sldId="282"/>
        </pc:sldMkLst>
      </pc:sldChg>
      <pc:sldChg chg="addSp modSp add mod">
        <pc:chgData name="linyd@gcu.edu.cn" userId="b8e7e040dcb4f74d" providerId="LiveId" clId="{B385CD2D-E19C-411C-82E4-00AF2638A8D3}" dt="2022-02-14T15:54:10.101" v="2650" actId="14100"/>
        <pc:sldMkLst>
          <pc:docMk/>
          <pc:sldMk cId="3348292671" sldId="283"/>
        </pc:sldMkLst>
        <pc:spChg chg="mod">
          <ac:chgData name="linyd@gcu.edu.cn" userId="b8e7e040dcb4f74d" providerId="LiveId" clId="{B385CD2D-E19C-411C-82E4-00AF2638A8D3}" dt="2022-02-14T15:43:56.694" v="2317" actId="20577"/>
          <ac:spMkLst>
            <pc:docMk/>
            <pc:sldMk cId="3348292671" sldId="283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54:10.101" v="2650" actId="14100"/>
          <ac:spMkLst>
            <pc:docMk/>
            <pc:sldMk cId="3348292671" sldId="283"/>
            <ac:spMk id="4" creationId="{6895AB60-94FD-4A0B-9F1C-44B8EB22327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356090706" sldId="283"/>
        </pc:sldMkLst>
      </pc:sldChg>
      <pc:sldChg chg="delSp modSp add mod">
        <pc:chgData name="linyd@gcu.edu.cn" userId="b8e7e040dcb4f74d" providerId="LiveId" clId="{B385CD2D-E19C-411C-82E4-00AF2638A8D3}" dt="2022-02-14T09:48:07.571" v="2112" actId="113"/>
        <pc:sldMkLst>
          <pc:docMk/>
          <pc:sldMk cId="3121643741" sldId="284"/>
        </pc:sldMkLst>
        <pc:spChg chg="mod">
          <ac:chgData name="linyd@gcu.edu.cn" userId="b8e7e040dcb4f74d" providerId="LiveId" clId="{B385CD2D-E19C-411C-82E4-00AF2638A8D3}" dt="2022-02-14T09:48:07.571" v="2112" actId="113"/>
          <ac:spMkLst>
            <pc:docMk/>
            <pc:sldMk cId="3121643741" sldId="284"/>
            <ac:spMk id="3" creationId="{B4E79FA3-9844-4E90-A552-DA4F078C0CAF}"/>
          </ac:spMkLst>
        </pc:spChg>
        <pc:spChg chg="del">
          <ac:chgData name="linyd@gcu.edu.cn" userId="b8e7e040dcb4f74d" providerId="LiveId" clId="{B385CD2D-E19C-411C-82E4-00AF2638A8D3}" dt="2022-02-14T09:41:18.906" v="1883" actId="478"/>
          <ac:spMkLst>
            <pc:docMk/>
            <pc:sldMk cId="3121643741" sldId="284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231131111" sldId="284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6919579" sldId="285"/>
        </pc:sldMkLst>
      </pc:sldChg>
      <pc:sldChg chg="addSp modSp add mod">
        <pc:chgData name="linyd@gcu.edu.cn" userId="b8e7e040dcb4f74d" providerId="LiveId" clId="{B385CD2D-E19C-411C-82E4-00AF2638A8D3}" dt="2022-02-14T09:56:29.466" v="2288" actId="113"/>
        <pc:sldMkLst>
          <pc:docMk/>
          <pc:sldMk cId="3352861772" sldId="285"/>
        </pc:sldMkLst>
        <pc:spChg chg="mod">
          <ac:chgData name="linyd@gcu.edu.cn" userId="b8e7e040dcb4f74d" providerId="LiveId" clId="{B385CD2D-E19C-411C-82E4-00AF2638A8D3}" dt="2022-02-14T09:56:29.466" v="2288" actId="113"/>
          <ac:spMkLst>
            <pc:docMk/>
            <pc:sldMk cId="3352861772" sldId="285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56:16.427" v="2286" actId="14100"/>
          <ac:spMkLst>
            <pc:docMk/>
            <pc:sldMk cId="3352861772" sldId="285"/>
            <ac:spMk id="4" creationId="{526B0E23-2553-4122-B875-3D81ACE99AAE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203323193" sldId="286"/>
        </pc:sldMkLst>
      </pc:sldChg>
      <pc:sldChg chg="addSp modSp add mod">
        <pc:chgData name="linyd@gcu.edu.cn" userId="b8e7e040dcb4f74d" providerId="LiveId" clId="{B385CD2D-E19C-411C-82E4-00AF2638A8D3}" dt="2022-02-14T15:54:26.454" v="2652" actId="1076"/>
        <pc:sldMkLst>
          <pc:docMk/>
          <pc:sldMk cId="1631750735" sldId="286"/>
        </pc:sldMkLst>
        <pc:spChg chg="mod">
          <ac:chgData name="linyd@gcu.edu.cn" userId="b8e7e040dcb4f74d" providerId="LiveId" clId="{B385CD2D-E19C-411C-82E4-00AF2638A8D3}" dt="2022-02-14T15:47:35.583" v="2428" actId="20577"/>
          <ac:spMkLst>
            <pc:docMk/>
            <pc:sldMk cId="1631750735" sldId="286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46:29.749" v="2393" actId="1076"/>
          <ac:spMkLst>
            <pc:docMk/>
            <pc:sldMk cId="1631750735" sldId="286"/>
            <ac:spMk id="4" creationId="{F7A93114-760D-4F1D-A90E-C36D51D06B08}"/>
          </ac:spMkLst>
        </pc:spChg>
        <pc:spChg chg="add mod">
          <ac:chgData name="linyd@gcu.edu.cn" userId="b8e7e040dcb4f74d" providerId="LiveId" clId="{B385CD2D-E19C-411C-82E4-00AF2638A8D3}" dt="2022-02-14T15:54:26.454" v="2652" actId="1076"/>
          <ac:spMkLst>
            <pc:docMk/>
            <pc:sldMk cId="1631750735" sldId="286"/>
            <ac:spMk id="5" creationId="{4CD8E94E-CFA9-4AEF-AF47-0ACDCB1E23F9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26690711" sldId="287"/>
        </pc:sldMkLst>
      </pc:sldChg>
      <pc:sldChg chg="delSp modSp add mod">
        <pc:chgData name="linyd@gcu.edu.cn" userId="b8e7e040dcb4f74d" providerId="LiveId" clId="{B385CD2D-E19C-411C-82E4-00AF2638A8D3}" dt="2022-02-14T15:51:43.430" v="2632" actId="207"/>
        <pc:sldMkLst>
          <pc:docMk/>
          <pc:sldMk cId="3133966429" sldId="287"/>
        </pc:sldMkLst>
        <pc:spChg chg="mod">
          <ac:chgData name="linyd@gcu.edu.cn" userId="b8e7e040dcb4f74d" providerId="LiveId" clId="{B385CD2D-E19C-411C-82E4-00AF2638A8D3}" dt="2022-02-14T15:51:43.430" v="2632" actId="207"/>
          <ac:spMkLst>
            <pc:docMk/>
            <pc:sldMk cId="3133966429" sldId="287"/>
            <ac:spMk id="3" creationId="{350D8EB8-566C-4B39-AD90-43DD9F41951B}"/>
          </ac:spMkLst>
        </pc:spChg>
        <pc:spChg chg="del">
          <ac:chgData name="linyd@gcu.edu.cn" userId="b8e7e040dcb4f74d" providerId="LiveId" clId="{B385CD2D-E19C-411C-82E4-00AF2638A8D3}" dt="2022-02-14T15:47:47.973" v="2430" actId="478"/>
          <ac:spMkLst>
            <pc:docMk/>
            <pc:sldMk cId="3133966429" sldId="287"/>
            <ac:spMk id="4" creationId="{F7A93114-760D-4F1D-A90E-C36D51D06B08}"/>
          </ac:spMkLst>
        </pc:spChg>
      </pc:sldChg>
      <pc:sldChg chg="addSp modSp new mod">
        <pc:chgData name="linyd@gcu.edu.cn" userId="b8e7e040dcb4f74d" providerId="LiveId" clId="{B385CD2D-E19C-411C-82E4-00AF2638A8D3}" dt="2022-02-14T16:01:01.017" v="3037" actId="207"/>
        <pc:sldMkLst>
          <pc:docMk/>
          <pc:sldMk cId="2654286920" sldId="288"/>
        </pc:sldMkLst>
        <pc:spChg chg="mod">
          <ac:chgData name="linyd@gcu.edu.cn" userId="b8e7e040dcb4f74d" providerId="LiveId" clId="{B385CD2D-E19C-411C-82E4-00AF2638A8D3}" dt="2022-02-14T15:54:48.871" v="2658" actId="20577"/>
          <ac:spMkLst>
            <pc:docMk/>
            <pc:sldMk cId="2654286920" sldId="288"/>
            <ac:spMk id="2" creationId="{E0F83CDC-9F80-4275-8B1D-262AB50494C1}"/>
          </ac:spMkLst>
        </pc:spChg>
        <pc:spChg chg="mod">
          <ac:chgData name="linyd@gcu.edu.cn" userId="b8e7e040dcb4f74d" providerId="LiveId" clId="{B385CD2D-E19C-411C-82E4-00AF2638A8D3}" dt="2022-02-14T16:01:01.017" v="3037" actId="207"/>
          <ac:spMkLst>
            <pc:docMk/>
            <pc:sldMk cId="2654286920" sldId="288"/>
            <ac:spMk id="3" creationId="{252D74EC-4CA2-439D-B25A-CF57626FD2C3}"/>
          </ac:spMkLst>
        </pc:spChg>
        <pc:spChg chg="add mod">
          <ac:chgData name="linyd@gcu.edu.cn" userId="b8e7e040dcb4f74d" providerId="LiveId" clId="{B385CD2D-E19C-411C-82E4-00AF2638A8D3}" dt="2022-02-14T15:56:58.437" v="2801" actId="14100"/>
          <ac:spMkLst>
            <pc:docMk/>
            <pc:sldMk cId="2654286920" sldId="288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023230032" sldId="288"/>
        </pc:sldMkLst>
      </pc:sldChg>
      <pc:sldChg chg="delSp modSp add mod">
        <pc:chgData name="linyd@gcu.edu.cn" userId="b8e7e040dcb4f74d" providerId="LiveId" clId="{B385CD2D-E19C-411C-82E4-00AF2638A8D3}" dt="2022-02-14T16:05:18.661" v="3333" actId="207"/>
        <pc:sldMkLst>
          <pc:docMk/>
          <pc:sldMk cId="1223800633" sldId="289"/>
        </pc:sldMkLst>
        <pc:spChg chg="mod">
          <ac:chgData name="linyd@gcu.edu.cn" userId="b8e7e040dcb4f74d" providerId="LiveId" clId="{B385CD2D-E19C-411C-82E4-00AF2638A8D3}" dt="2022-02-14T16:05:18.661" v="3333" actId="207"/>
          <ac:spMkLst>
            <pc:docMk/>
            <pc:sldMk cId="1223800633" sldId="289"/>
            <ac:spMk id="3" creationId="{252D74EC-4CA2-439D-B25A-CF57626FD2C3}"/>
          </ac:spMkLst>
        </pc:spChg>
        <pc:spChg chg="del">
          <ac:chgData name="linyd@gcu.edu.cn" userId="b8e7e040dcb4f74d" providerId="LiveId" clId="{B385CD2D-E19C-411C-82E4-00AF2638A8D3}" dt="2022-02-14T16:01:09.602" v="3042" actId="478"/>
          <ac:spMkLst>
            <pc:docMk/>
            <pc:sldMk cId="1223800633" sldId="289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44759529" sldId="289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4117309" sldId="290"/>
        </pc:sldMkLst>
      </pc:sldChg>
      <pc:sldChg chg="modSp new del mod">
        <pc:chgData name="linyd@gcu.edu.cn" userId="b8e7e040dcb4f74d" providerId="LiveId" clId="{B385CD2D-E19C-411C-82E4-00AF2638A8D3}" dt="2022-02-14T16:10:09.799" v="3569" actId="47"/>
        <pc:sldMkLst>
          <pc:docMk/>
          <pc:sldMk cId="3700634710" sldId="290"/>
        </pc:sldMkLst>
        <pc:spChg chg="mod">
          <ac:chgData name="linyd@gcu.edu.cn" userId="b8e7e040dcb4f74d" providerId="LiveId" clId="{B385CD2D-E19C-411C-82E4-00AF2638A8D3}" dt="2022-02-14T16:05:34.748" v="3343" actId="20577"/>
          <ac:spMkLst>
            <pc:docMk/>
            <pc:sldMk cId="3700634710" sldId="290"/>
            <ac:spMk id="2" creationId="{EFFB8303-9AE3-4CF5-9AE1-5500C037361D}"/>
          </ac:spMkLst>
        </pc:spChg>
        <pc:spChg chg="mod">
          <ac:chgData name="linyd@gcu.edu.cn" userId="b8e7e040dcb4f74d" providerId="LiveId" clId="{B385CD2D-E19C-411C-82E4-00AF2638A8D3}" dt="2022-02-14T16:06:49.262" v="3449" actId="207"/>
          <ac:spMkLst>
            <pc:docMk/>
            <pc:sldMk cId="3700634710" sldId="290"/>
            <ac:spMk id="3" creationId="{3CA91437-C6E2-4EED-BEE6-93E88D5319B3}"/>
          </ac:spMkLst>
        </pc:spChg>
      </pc:sldChg>
      <pc:sldChg chg="modSp add mod">
        <pc:chgData name="linyd@gcu.edu.cn" userId="b8e7e040dcb4f74d" providerId="LiveId" clId="{B385CD2D-E19C-411C-82E4-00AF2638A8D3}" dt="2022-02-14T16:16:45.358" v="3798" actId="207"/>
        <pc:sldMkLst>
          <pc:docMk/>
          <pc:sldMk cId="2584600768" sldId="291"/>
        </pc:sldMkLst>
        <pc:spChg chg="mod">
          <ac:chgData name="linyd@gcu.edu.cn" userId="b8e7e040dcb4f74d" providerId="LiveId" clId="{B385CD2D-E19C-411C-82E4-00AF2638A8D3}" dt="2022-02-14T16:16:45.358" v="3798" actId="207"/>
          <ac:spMkLst>
            <pc:docMk/>
            <pc:sldMk cId="2584600768" sldId="291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87241864" sldId="291"/>
        </pc:sldMkLst>
      </pc:sldChg>
      <pc:sldChg chg="modSp del mod">
        <pc:chgData name="linyd@gcu.edu.cn" userId="b8e7e040dcb4f74d" providerId="LiveId" clId="{B385CD2D-E19C-411C-82E4-00AF2638A8D3}" dt="2022-02-14T03:29:55.755" v="42" actId="47"/>
        <pc:sldMkLst>
          <pc:docMk/>
          <pc:sldMk cId="423078613" sldId="292"/>
        </pc:sldMkLst>
        <pc:spChg chg="mod">
          <ac:chgData name="linyd@gcu.edu.cn" userId="b8e7e040dcb4f74d" providerId="LiveId" clId="{B385CD2D-E19C-411C-82E4-00AF2638A8D3}" dt="2022-02-14T03:28:54.697" v="9" actId="20577"/>
          <ac:spMkLst>
            <pc:docMk/>
            <pc:sldMk cId="423078613" sldId="292"/>
            <ac:spMk id="2" creationId="{9EF1B7EC-8927-4CE4-9C79-35E0FD1DE395}"/>
          </ac:spMkLst>
        </pc:spChg>
      </pc:sldChg>
      <pc:sldChg chg="addSp modSp add mod">
        <pc:chgData name="linyd@gcu.edu.cn" userId="b8e7e040dcb4f74d" providerId="LiveId" clId="{B385CD2D-E19C-411C-82E4-00AF2638A8D3}" dt="2022-02-14T16:16:40.158" v="3797" actId="207"/>
        <pc:sldMkLst>
          <pc:docMk/>
          <pc:sldMk cId="609997212" sldId="292"/>
        </pc:sldMkLst>
        <pc:spChg chg="mod">
          <ac:chgData name="linyd@gcu.edu.cn" userId="b8e7e040dcb4f74d" providerId="LiveId" clId="{B385CD2D-E19C-411C-82E4-00AF2638A8D3}" dt="2022-02-14T16:16:40.158" v="3797" actId="207"/>
          <ac:spMkLst>
            <pc:docMk/>
            <pc:sldMk cId="609997212" sldId="292"/>
            <ac:spMk id="3" creationId="{3CA91437-C6E2-4EED-BEE6-93E88D5319B3}"/>
          </ac:spMkLst>
        </pc:spChg>
        <pc:spChg chg="add mod">
          <ac:chgData name="linyd@gcu.edu.cn" userId="b8e7e040dcb4f74d" providerId="LiveId" clId="{B385CD2D-E19C-411C-82E4-00AF2638A8D3}" dt="2022-02-14T16:11:49.525" v="3662" actId="14100"/>
          <ac:spMkLst>
            <pc:docMk/>
            <pc:sldMk cId="609997212" sldId="292"/>
            <ac:spMk id="4" creationId="{7BE1C4C7-9094-4594-B7F3-3392C4504781}"/>
          </ac:spMkLst>
        </pc:spChg>
      </pc:sldChg>
      <pc:sldChg chg="delSp modSp add mod">
        <pc:chgData name="linyd@gcu.edu.cn" userId="b8e7e040dcb4f74d" providerId="LiveId" clId="{B385CD2D-E19C-411C-82E4-00AF2638A8D3}" dt="2022-02-14T16:17:30.993" v="3848" actId="207"/>
        <pc:sldMkLst>
          <pc:docMk/>
          <pc:sldMk cId="88026170" sldId="293"/>
        </pc:sldMkLst>
        <pc:spChg chg="mod">
          <ac:chgData name="linyd@gcu.edu.cn" userId="b8e7e040dcb4f74d" providerId="LiveId" clId="{B385CD2D-E19C-411C-82E4-00AF2638A8D3}" dt="2022-02-14T16:17:30.993" v="3848" actId="207"/>
          <ac:spMkLst>
            <pc:docMk/>
            <pc:sldMk cId="88026170" sldId="293"/>
            <ac:spMk id="3" creationId="{3CA91437-C6E2-4EED-BEE6-93E88D5319B3}"/>
          </ac:spMkLst>
        </pc:spChg>
        <pc:spChg chg="del">
          <ac:chgData name="linyd@gcu.edu.cn" userId="b8e7e040dcb4f74d" providerId="LiveId" clId="{B385CD2D-E19C-411C-82E4-00AF2638A8D3}" dt="2022-02-14T16:16:31.164" v="3795" actId="478"/>
          <ac:spMkLst>
            <pc:docMk/>
            <pc:sldMk cId="88026170" sldId="293"/>
            <ac:spMk id="4" creationId="{7BE1C4C7-9094-4594-B7F3-3392C4504781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16041190" sldId="293"/>
        </pc:sldMkLst>
      </pc:sldChg>
      <pc:sldChg chg="modSp add mod">
        <pc:chgData name="linyd@gcu.edu.cn" userId="b8e7e040dcb4f74d" providerId="LiveId" clId="{B385CD2D-E19C-411C-82E4-00AF2638A8D3}" dt="2022-02-14T16:21:34.214" v="4073" actId="20577"/>
        <pc:sldMkLst>
          <pc:docMk/>
          <pc:sldMk cId="1756489097" sldId="294"/>
        </pc:sldMkLst>
        <pc:spChg chg="mod">
          <ac:chgData name="linyd@gcu.edu.cn" userId="b8e7e040dcb4f74d" providerId="LiveId" clId="{B385CD2D-E19C-411C-82E4-00AF2638A8D3}" dt="2022-02-14T16:21:34.214" v="4073" actId="20577"/>
          <ac:spMkLst>
            <pc:docMk/>
            <pc:sldMk cId="1756489097" sldId="294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28330532" sldId="294"/>
        </pc:sldMkLst>
      </pc:sldChg>
      <pc:sldChg chg="modSp new mod">
        <pc:chgData name="linyd@gcu.edu.cn" userId="b8e7e040dcb4f74d" providerId="LiveId" clId="{B385CD2D-E19C-411C-82E4-00AF2638A8D3}" dt="2022-02-14T16:29:19.382" v="4607" actId="207"/>
        <pc:sldMkLst>
          <pc:docMk/>
          <pc:sldMk cId="2468402275" sldId="295"/>
        </pc:sldMkLst>
        <pc:spChg chg="mod">
          <ac:chgData name="linyd@gcu.edu.cn" userId="b8e7e040dcb4f74d" providerId="LiveId" clId="{B385CD2D-E19C-411C-82E4-00AF2638A8D3}" dt="2022-02-14T16:22:34.607" v="4075"/>
          <ac:spMkLst>
            <pc:docMk/>
            <pc:sldMk cId="2468402275" sldId="295"/>
            <ac:spMk id="2" creationId="{CD20B369-D26F-455F-856E-251622E10ABB}"/>
          </ac:spMkLst>
        </pc:spChg>
        <pc:spChg chg="mod">
          <ac:chgData name="linyd@gcu.edu.cn" userId="b8e7e040dcb4f74d" providerId="LiveId" clId="{B385CD2D-E19C-411C-82E4-00AF2638A8D3}" dt="2022-02-14T16:29:19.382" v="4607" actId="207"/>
          <ac:spMkLst>
            <pc:docMk/>
            <pc:sldMk cId="2468402275" sldId="295"/>
            <ac:spMk id="3" creationId="{935A1D44-6F44-4D9B-8AB8-294A9417FF5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41072908" sldId="295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6832351" sldId="296"/>
        </pc:sldMkLst>
      </pc:sldChg>
      <pc:sldChg chg="modSp add mod">
        <pc:chgData name="linyd@gcu.edu.cn" userId="b8e7e040dcb4f74d" providerId="LiveId" clId="{B385CD2D-E19C-411C-82E4-00AF2638A8D3}" dt="2022-02-14T16:29:23.695" v="4608" actId="207"/>
        <pc:sldMkLst>
          <pc:docMk/>
          <pc:sldMk cId="630051977" sldId="296"/>
        </pc:sldMkLst>
        <pc:spChg chg="mod">
          <ac:chgData name="linyd@gcu.edu.cn" userId="b8e7e040dcb4f74d" providerId="LiveId" clId="{B385CD2D-E19C-411C-82E4-00AF2638A8D3}" dt="2022-02-14T16:29:23.695" v="4608" actId="207"/>
          <ac:spMkLst>
            <pc:docMk/>
            <pc:sldMk cId="630051977" sldId="296"/>
            <ac:spMk id="3" creationId="{935A1D44-6F44-4D9B-8AB8-294A9417FF5B}"/>
          </ac:spMkLst>
        </pc:spChg>
      </pc:sldChg>
      <pc:sldChg chg="modSp new mod">
        <pc:chgData name="linyd@gcu.edu.cn" userId="b8e7e040dcb4f74d" providerId="LiveId" clId="{B385CD2D-E19C-411C-82E4-00AF2638A8D3}" dt="2022-02-14T16:33:46.446" v="4703" actId="207"/>
        <pc:sldMkLst>
          <pc:docMk/>
          <pc:sldMk cId="2006949620" sldId="297"/>
        </pc:sldMkLst>
        <pc:spChg chg="mod">
          <ac:chgData name="linyd@gcu.edu.cn" userId="b8e7e040dcb4f74d" providerId="LiveId" clId="{B385CD2D-E19C-411C-82E4-00AF2638A8D3}" dt="2022-02-14T16:29:33.315" v="4618" actId="20577"/>
          <ac:spMkLst>
            <pc:docMk/>
            <pc:sldMk cId="2006949620" sldId="297"/>
            <ac:spMk id="2" creationId="{5445EA7F-F6EE-4E5B-9B11-02F5EC483550}"/>
          </ac:spMkLst>
        </pc:spChg>
        <pc:spChg chg="mod">
          <ac:chgData name="linyd@gcu.edu.cn" userId="b8e7e040dcb4f74d" providerId="LiveId" clId="{B385CD2D-E19C-411C-82E4-00AF2638A8D3}" dt="2022-02-14T16:33:46.446" v="4703" actId="207"/>
          <ac:spMkLst>
            <pc:docMk/>
            <pc:sldMk cId="2006949620" sldId="297"/>
            <ac:spMk id="3" creationId="{A8103735-1E45-4562-BE9C-5B7372BFE1C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36081880" sldId="297"/>
        </pc:sldMkLst>
      </pc:sldChg>
      <pc:sldChg chg="addSp modSp add mod">
        <pc:chgData name="linyd@gcu.edu.cn" userId="b8e7e040dcb4f74d" providerId="LiveId" clId="{B385CD2D-E19C-411C-82E4-00AF2638A8D3}" dt="2022-02-14T16:42:23.541" v="4727" actId="14100"/>
        <pc:sldMkLst>
          <pc:docMk/>
          <pc:sldMk cId="1343241740" sldId="298"/>
        </pc:sldMkLst>
        <pc:spChg chg="mod">
          <ac:chgData name="linyd@gcu.edu.cn" userId="b8e7e040dcb4f74d" providerId="LiveId" clId="{B385CD2D-E19C-411C-82E4-00AF2638A8D3}" dt="2022-02-14T16:41:48.539" v="4724" actId="20577"/>
          <ac:spMkLst>
            <pc:docMk/>
            <pc:sldMk cId="1343241740" sldId="298"/>
            <ac:spMk id="3" creationId="{A8103735-1E45-4562-BE9C-5B7372BFE1CA}"/>
          </ac:spMkLst>
        </pc:spChg>
        <pc:picChg chg="add mod">
          <ac:chgData name="linyd@gcu.edu.cn" userId="b8e7e040dcb4f74d" providerId="LiveId" clId="{B385CD2D-E19C-411C-82E4-00AF2638A8D3}" dt="2022-02-14T16:42:23.541" v="4727" actId="14100"/>
          <ac:picMkLst>
            <pc:docMk/>
            <pc:sldMk cId="1343241740" sldId="298"/>
            <ac:picMk id="5" creationId="{62EE6367-96D0-4854-BBF7-AA44C4E52A00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82446695" sldId="298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15737454" sldId="299"/>
        </pc:sldMkLst>
      </pc:sldChg>
      <pc:sldChg chg="modSp new mod">
        <pc:chgData name="linyd@gcu.edu.cn" userId="b8e7e040dcb4f74d" providerId="LiveId" clId="{B385CD2D-E19C-411C-82E4-00AF2638A8D3}" dt="2022-02-14T16:47:20.698" v="5137" actId="20577"/>
        <pc:sldMkLst>
          <pc:docMk/>
          <pc:sldMk cId="2658500677" sldId="299"/>
        </pc:sldMkLst>
        <pc:spChg chg="mod">
          <ac:chgData name="linyd@gcu.edu.cn" userId="b8e7e040dcb4f74d" providerId="LiveId" clId="{B385CD2D-E19C-411C-82E4-00AF2638A8D3}" dt="2022-02-14T16:43:31.312" v="4729"/>
          <ac:spMkLst>
            <pc:docMk/>
            <pc:sldMk cId="2658500677" sldId="299"/>
            <ac:spMk id="2" creationId="{0F1DE398-468A-49C2-BE5B-78F1D0311AFF}"/>
          </ac:spMkLst>
        </pc:spChg>
        <pc:spChg chg="mod">
          <ac:chgData name="linyd@gcu.edu.cn" userId="b8e7e040dcb4f74d" providerId="LiveId" clId="{B385CD2D-E19C-411C-82E4-00AF2638A8D3}" dt="2022-02-14T16:47:20.698" v="5137" actId="20577"/>
          <ac:spMkLst>
            <pc:docMk/>
            <pc:sldMk cId="2658500677" sldId="299"/>
            <ac:spMk id="3" creationId="{F1CF7877-1445-455D-8B0F-4346E806CF7A}"/>
          </ac:spMkLst>
        </pc:spChg>
      </pc:sldChg>
      <pc:sldChg chg="modSp add mod">
        <pc:chgData name="linyd@gcu.edu.cn" userId="b8e7e040dcb4f74d" providerId="LiveId" clId="{B385CD2D-E19C-411C-82E4-00AF2638A8D3}" dt="2022-02-14T16:50:37.046" v="5416" actId="207"/>
        <pc:sldMkLst>
          <pc:docMk/>
          <pc:sldMk cId="1573416244" sldId="300"/>
        </pc:sldMkLst>
        <pc:spChg chg="mod">
          <ac:chgData name="linyd@gcu.edu.cn" userId="b8e7e040dcb4f74d" providerId="LiveId" clId="{B385CD2D-E19C-411C-82E4-00AF2638A8D3}" dt="2022-02-14T16:50:37.046" v="5416" actId="207"/>
          <ac:spMkLst>
            <pc:docMk/>
            <pc:sldMk cId="1573416244" sldId="300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55575308" sldId="300"/>
        </pc:sldMkLst>
      </pc:sldChg>
      <pc:sldChg chg="modSp add mod">
        <pc:chgData name="linyd@gcu.edu.cn" userId="b8e7e040dcb4f74d" providerId="LiveId" clId="{B385CD2D-E19C-411C-82E4-00AF2638A8D3}" dt="2022-02-14T16:51:53.396" v="5504" actId="20577"/>
        <pc:sldMkLst>
          <pc:docMk/>
          <pc:sldMk cId="2539168090" sldId="301"/>
        </pc:sldMkLst>
        <pc:spChg chg="mod">
          <ac:chgData name="linyd@gcu.edu.cn" userId="b8e7e040dcb4f74d" providerId="LiveId" clId="{B385CD2D-E19C-411C-82E4-00AF2638A8D3}" dt="2022-02-14T16:51:53.396" v="5504" actId="20577"/>
          <ac:spMkLst>
            <pc:docMk/>
            <pc:sldMk cId="2539168090" sldId="301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774385877" sldId="301"/>
        </pc:sldMkLst>
      </pc:sldChg>
      <pc:sldChg chg="modSp new mod">
        <pc:chgData name="linyd@gcu.edu.cn" userId="b8e7e040dcb4f74d" providerId="LiveId" clId="{B385CD2D-E19C-411C-82E4-00AF2638A8D3}" dt="2022-02-15T02:25:37.018" v="5719" actId="207"/>
        <pc:sldMkLst>
          <pc:docMk/>
          <pc:sldMk cId="2326959822" sldId="302"/>
        </pc:sldMkLst>
        <pc:spChg chg="mod">
          <ac:chgData name="linyd@gcu.edu.cn" userId="b8e7e040dcb4f74d" providerId="LiveId" clId="{B385CD2D-E19C-411C-82E4-00AF2638A8D3}" dt="2022-02-14T16:52:20.419" v="5514" actId="20577"/>
          <ac:spMkLst>
            <pc:docMk/>
            <pc:sldMk cId="2326959822" sldId="302"/>
            <ac:spMk id="2" creationId="{C2028106-E715-4AF6-8E3A-648E5DC061F4}"/>
          </ac:spMkLst>
        </pc:spChg>
        <pc:spChg chg="mod">
          <ac:chgData name="linyd@gcu.edu.cn" userId="b8e7e040dcb4f74d" providerId="LiveId" clId="{B385CD2D-E19C-411C-82E4-00AF2638A8D3}" dt="2022-02-15T02:25:37.018" v="5719" actId="207"/>
          <ac:spMkLst>
            <pc:docMk/>
            <pc:sldMk cId="2326959822" sldId="302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924364482" sldId="302"/>
        </pc:sldMkLst>
      </pc:sldChg>
      <pc:sldChg chg="modSp add mod">
        <pc:chgData name="linyd@gcu.edu.cn" userId="b8e7e040dcb4f74d" providerId="LiveId" clId="{B385CD2D-E19C-411C-82E4-00AF2638A8D3}" dt="2022-02-15T02:30:44.357" v="5850" actId="20577"/>
        <pc:sldMkLst>
          <pc:docMk/>
          <pc:sldMk cId="419979107" sldId="303"/>
        </pc:sldMkLst>
        <pc:spChg chg="mod">
          <ac:chgData name="linyd@gcu.edu.cn" userId="b8e7e040dcb4f74d" providerId="LiveId" clId="{B385CD2D-E19C-411C-82E4-00AF2638A8D3}" dt="2022-02-15T02:30:44.357" v="5850" actId="20577"/>
          <ac:spMkLst>
            <pc:docMk/>
            <pc:sldMk cId="419979107" sldId="303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95085947" sldId="303"/>
        </pc:sldMkLst>
      </pc:sldChg>
      <pc:sldChg chg="modSp new mod">
        <pc:chgData name="linyd@gcu.edu.cn" userId="b8e7e040dcb4f74d" providerId="LiveId" clId="{B385CD2D-E19C-411C-82E4-00AF2638A8D3}" dt="2022-02-15T03:08:50.721" v="6134" actId="207"/>
        <pc:sldMkLst>
          <pc:docMk/>
          <pc:sldMk cId="3688316932" sldId="304"/>
        </pc:sldMkLst>
        <pc:spChg chg="mod">
          <ac:chgData name="linyd@gcu.edu.cn" userId="b8e7e040dcb4f74d" providerId="LiveId" clId="{B385CD2D-E19C-411C-82E4-00AF2638A8D3}" dt="2022-02-15T02:31:31.321" v="5867" actId="20577"/>
          <ac:spMkLst>
            <pc:docMk/>
            <pc:sldMk cId="3688316932" sldId="304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3:08:50.721" v="6134" actId="207"/>
          <ac:spMkLst>
            <pc:docMk/>
            <pc:sldMk cId="3688316932" sldId="304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34802584" sldId="304"/>
        </pc:sldMkLst>
      </pc:sldChg>
      <pc:sldChg chg="modSp add mod">
        <pc:chgData name="linyd@gcu.edu.cn" userId="b8e7e040dcb4f74d" providerId="LiveId" clId="{B385CD2D-E19C-411C-82E4-00AF2638A8D3}" dt="2022-02-15T03:22:40.184" v="6889" actId="6549"/>
        <pc:sldMkLst>
          <pc:docMk/>
          <pc:sldMk cId="321022592" sldId="305"/>
        </pc:sldMkLst>
        <pc:spChg chg="mod">
          <ac:chgData name="linyd@gcu.edu.cn" userId="b8e7e040dcb4f74d" providerId="LiveId" clId="{B385CD2D-E19C-411C-82E4-00AF2638A8D3}" dt="2022-02-15T03:22:40.184" v="6889" actId="6549"/>
          <ac:spMkLst>
            <pc:docMk/>
            <pc:sldMk cId="321022592" sldId="305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909420537" sldId="305"/>
        </pc:sldMkLst>
      </pc:sldChg>
      <pc:sldChg chg="modSp add mod">
        <pc:chgData name="linyd@gcu.edu.cn" userId="b8e7e040dcb4f74d" providerId="LiveId" clId="{B385CD2D-E19C-411C-82E4-00AF2638A8D3}" dt="2022-02-15T03:22:43.378" v="6890" actId="6549"/>
        <pc:sldMkLst>
          <pc:docMk/>
          <pc:sldMk cId="964576818" sldId="306"/>
        </pc:sldMkLst>
        <pc:spChg chg="mod">
          <ac:chgData name="linyd@gcu.edu.cn" userId="b8e7e040dcb4f74d" providerId="LiveId" clId="{B385CD2D-E19C-411C-82E4-00AF2638A8D3}" dt="2022-02-15T03:22:43.378" v="6890" actId="6549"/>
          <ac:spMkLst>
            <pc:docMk/>
            <pc:sldMk cId="964576818" sldId="306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75752152" sldId="306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87090018" sldId="307"/>
        </pc:sldMkLst>
      </pc:sldChg>
      <pc:sldChg chg="addSp modSp add mod">
        <pc:chgData name="linyd@gcu.edu.cn" userId="b8e7e040dcb4f74d" providerId="LiveId" clId="{B385CD2D-E19C-411C-82E4-00AF2638A8D3}" dt="2022-02-15T03:22:49.192" v="6892" actId="1076"/>
        <pc:sldMkLst>
          <pc:docMk/>
          <pc:sldMk cId="2922782409" sldId="307"/>
        </pc:sldMkLst>
        <pc:spChg chg="mod">
          <ac:chgData name="linyd@gcu.edu.cn" userId="b8e7e040dcb4f74d" providerId="LiveId" clId="{B385CD2D-E19C-411C-82E4-00AF2638A8D3}" dt="2022-02-15T03:22:46.568" v="6891" actId="6549"/>
          <ac:spMkLst>
            <pc:docMk/>
            <pc:sldMk cId="2922782409" sldId="307"/>
            <ac:spMk id="3" creationId="{30FA98E5-E519-4A92-B65C-9EFEC63FC578}"/>
          </ac:spMkLst>
        </pc:spChg>
        <pc:picChg chg="add mod">
          <ac:chgData name="linyd@gcu.edu.cn" userId="b8e7e040dcb4f74d" providerId="LiveId" clId="{B385CD2D-E19C-411C-82E4-00AF2638A8D3}" dt="2022-02-15T03:22:49.192" v="6892" actId="1076"/>
          <ac:picMkLst>
            <pc:docMk/>
            <pc:sldMk cId="2922782409" sldId="307"/>
            <ac:picMk id="5" creationId="{37209037-BF65-4C7C-B2F0-B83277CAC96C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5069427" sldId="308"/>
        </pc:sldMkLst>
      </pc:sldChg>
      <pc:sldChg chg="addSp delSp modSp add mod">
        <pc:chgData name="linyd@gcu.edu.cn" userId="b8e7e040dcb4f74d" providerId="LiveId" clId="{B385CD2D-E19C-411C-82E4-00AF2638A8D3}" dt="2022-02-15T03:23:29.392" v="6926" actId="1076"/>
        <pc:sldMkLst>
          <pc:docMk/>
          <pc:sldMk cId="1658648049" sldId="308"/>
        </pc:sldMkLst>
        <pc:spChg chg="mod">
          <ac:chgData name="linyd@gcu.edu.cn" userId="b8e7e040dcb4f74d" providerId="LiveId" clId="{B385CD2D-E19C-411C-82E4-00AF2638A8D3}" dt="2022-02-15T03:23:07.007" v="6920" actId="20577"/>
          <ac:spMkLst>
            <pc:docMk/>
            <pc:sldMk cId="1658648049" sldId="308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0:52.884" v="6866" actId="478"/>
          <ac:picMkLst>
            <pc:docMk/>
            <pc:sldMk cId="1658648049" sldId="308"/>
            <ac:picMk id="5" creationId="{37209037-BF65-4C7C-B2F0-B83277CAC96C}"/>
          </ac:picMkLst>
        </pc:picChg>
        <pc:picChg chg="add mod">
          <ac:chgData name="linyd@gcu.edu.cn" userId="b8e7e040dcb4f74d" providerId="LiveId" clId="{B385CD2D-E19C-411C-82E4-00AF2638A8D3}" dt="2022-02-15T03:23:29.392" v="6926" actId="1076"/>
          <ac:picMkLst>
            <pc:docMk/>
            <pc:sldMk cId="1658648049" sldId="308"/>
            <ac:picMk id="6" creationId="{D4FC31DD-645E-4B96-9A45-D8B137151D03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35056879" sldId="309"/>
        </pc:sldMkLst>
      </pc:sldChg>
      <pc:sldChg chg="delSp modSp add mod">
        <pc:chgData name="linyd@gcu.edu.cn" userId="b8e7e040dcb4f74d" providerId="LiveId" clId="{B385CD2D-E19C-411C-82E4-00AF2638A8D3}" dt="2022-02-15T03:27:27.745" v="7211" actId="207"/>
        <pc:sldMkLst>
          <pc:docMk/>
          <pc:sldMk cId="1594149564" sldId="309"/>
        </pc:sldMkLst>
        <pc:spChg chg="mod">
          <ac:chgData name="linyd@gcu.edu.cn" userId="b8e7e040dcb4f74d" providerId="LiveId" clId="{B385CD2D-E19C-411C-82E4-00AF2638A8D3}" dt="2022-02-15T03:27:27.745" v="7211" actId="207"/>
          <ac:spMkLst>
            <pc:docMk/>
            <pc:sldMk cId="1594149564" sldId="309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4:41.037" v="7020" actId="478"/>
          <ac:picMkLst>
            <pc:docMk/>
            <pc:sldMk cId="1594149564" sldId="309"/>
            <ac:picMk id="6" creationId="{D4FC31DD-645E-4B96-9A45-D8B137151D03}"/>
          </ac:picMkLst>
        </pc:picChg>
      </pc:sldChg>
      <pc:sldChg chg="modSp add mod">
        <pc:chgData name="linyd@gcu.edu.cn" userId="b8e7e040dcb4f74d" providerId="LiveId" clId="{B385CD2D-E19C-411C-82E4-00AF2638A8D3}" dt="2022-02-15T03:39:15.490" v="7695" actId="207"/>
        <pc:sldMkLst>
          <pc:docMk/>
          <pc:sldMk cId="3302689639" sldId="310"/>
        </pc:sldMkLst>
        <pc:spChg chg="mod">
          <ac:chgData name="linyd@gcu.edu.cn" userId="b8e7e040dcb4f74d" providerId="LiveId" clId="{B385CD2D-E19C-411C-82E4-00AF2638A8D3}" dt="2022-02-15T03:39:15.490" v="7695" actId="207"/>
          <ac:spMkLst>
            <pc:docMk/>
            <pc:sldMk cId="3302689639" sldId="310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114630574" sldId="310"/>
        </pc:sldMkLst>
      </pc:sldChg>
      <pc:sldChg chg="modSp add mod">
        <pc:chgData name="linyd@gcu.edu.cn" userId="b8e7e040dcb4f74d" providerId="LiveId" clId="{B385CD2D-E19C-411C-82E4-00AF2638A8D3}" dt="2022-02-15T04:01:50.236" v="8768" actId="207"/>
        <pc:sldMkLst>
          <pc:docMk/>
          <pc:sldMk cId="2492691567" sldId="311"/>
        </pc:sldMkLst>
        <pc:spChg chg="mod">
          <ac:chgData name="linyd@gcu.edu.cn" userId="b8e7e040dcb4f74d" providerId="LiveId" clId="{B385CD2D-E19C-411C-82E4-00AF2638A8D3}" dt="2022-02-15T03:39:44.536" v="7703" actId="20577"/>
          <ac:spMkLst>
            <pc:docMk/>
            <pc:sldMk cId="2492691567" sldId="311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4:01:50.236" v="8768" actId="207"/>
          <ac:spMkLst>
            <pc:docMk/>
            <pc:sldMk cId="2492691567" sldId="311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401828724" sldId="311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2386759" sldId="312"/>
        </pc:sldMkLst>
      </pc:sldChg>
      <pc:sldChg chg="addSp modSp new mod ord">
        <pc:chgData name="linyd@gcu.edu.cn" userId="b8e7e040dcb4f74d" providerId="LiveId" clId="{B385CD2D-E19C-411C-82E4-00AF2638A8D3}" dt="2022-02-15T03:54:05.953" v="8537"/>
        <pc:sldMkLst>
          <pc:docMk/>
          <pc:sldMk cId="1162804406" sldId="312"/>
        </pc:sldMkLst>
        <pc:spChg chg="mod">
          <ac:chgData name="linyd@gcu.edu.cn" userId="b8e7e040dcb4f74d" providerId="LiveId" clId="{B385CD2D-E19C-411C-82E4-00AF2638A8D3}" dt="2022-02-15T03:44:02.233" v="7987" actId="20577"/>
          <ac:spMkLst>
            <pc:docMk/>
            <pc:sldMk cId="1162804406" sldId="312"/>
            <ac:spMk id="2" creationId="{97266413-6BAF-4254-B212-73417CDC8BBF}"/>
          </ac:spMkLst>
        </pc:spChg>
        <pc:spChg chg="mod">
          <ac:chgData name="linyd@gcu.edu.cn" userId="b8e7e040dcb4f74d" providerId="LiveId" clId="{B385CD2D-E19C-411C-82E4-00AF2638A8D3}" dt="2022-02-15T03:48:24.123" v="8258" actId="20577"/>
          <ac:spMkLst>
            <pc:docMk/>
            <pc:sldMk cId="1162804406" sldId="312"/>
            <ac:spMk id="3" creationId="{58C6B337-ED3A-498A-88F1-A5B41DC17988}"/>
          </ac:spMkLst>
        </pc:spChg>
        <pc:spChg chg="add mod">
          <ac:chgData name="linyd@gcu.edu.cn" userId="b8e7e040dcb4f74d" providerId="LiveId" clId="{B385CD2D-E19C-411C-82E4-00AF2638A8D3}" dt="2022-02-15T03:47:42.769" v="8152" actId="208"/>
          <ac:spMkLst>
            <pc:docMk/>
            <pc:sldMk cId="1162804406" sldId="312"/>
            <ac:spMk id="4" creationId="{580FD5AB-B4DC-4CAD-B4D4-3F50D469A499}"/>
          </ac:spMkLst>
        </pc:spChg>
        <pc:spChg chg="add mod">
          <ac:chgData name="linyd@gcu.edu.cn" userId="b8e7e040dcb4f74d" providerId="LiveId" clId="{B385CD2D-E19C-411C-82E4-00AF2638A8D3}" dt="2022-02-15T03:47:45.089" v="8153" actId="208"/>
          <ac:spMkLst>
            <pc:docMk/>
            <pc:sldMk cId="1162804406" sldId="312"/>
            <ac:spMk id="5" creationId="{68DF29B2-D21D-4138-9DB2-63B4428F1D2C}"/>
          </ac:spMkLst>
        </pc:spChg>
      </pc:sldChg>
      <pc:sldChg chg="delSp modSp add mod">
        <pc:chgData name="linyd@gcu.edu.cn" userId="b8e7e040dcb4f74d" providerId="LiveId" clId="{B385CD2D-E19C-411C-82E4-00AF2638A8D3}" dt="2022-02-15T03:53:34.156" v="8529" actId="20577"/>
        <pc:sldMkLst>
          <pc:docMk/>
          <pc:sldMk cId="1616215317" sldId="313"/>
        </pc:sldMkLst>
        <pc:spChg chg="mod">
          <ac:chgData name="linyd@gcu.edu.cn" userId="b8e7e040dcb4f74d" providerId="LiveId" clId="{B385CD2D-E19C-411C-82E4-00AF2638A8D3}" dt="2022-02-15T03:53:34.156" v="8529" actId="20577"/>
          <ac:spMkLst>
            <pc:docMk/>
            <pc:sldMk cId="1616215317" sldId="313"/>
            <ac:spMk id="3" creationId="{58C6B337-ED3A-498A-88F1-A5B41DC17988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4" creationId="{580FD5AB-B4DC-4CAD-B4D4-3F50D469A499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5" creationId="{68DF29B2-D21D-4138-9DB2-63B4428F1D2C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73323965" sldId="313"/>
        </pc:sldMkLst>
      </pc:sldChg>
      <pc:sldChg chg="modSp add mod ord">
        <pc:chgData name="linyd@gcu.edu.cn" userId="b8e7e040dcb4f74d" providerId="LiveId" clId="{B385CD2D-E19C-411C-82E4-00AF2638A8D3}" dt="2022-02-15T03:58:32.765" v="8706" actId="20577"/>
        <pc:sldMkLst>
          <pc:docMk/>
          <pc:sldMk cId="1888848901" sldId="314"/>
        </pc:sldMkLst>
        <pc:spChg chg="mod">
          <ac:chgData name="linyd@gcu.edu.cn" userId="b8e7e040dcb4f74d" providerId="LiveId" clId="{B385CD2D-E19C-411C-82E4-00AF2638A8D3}" dt="2022-02-15T03:58:32.765" v="8706" actId="20577"/>
          <ac:spMkLst>
            <pc:docMk/>
            <pc:sldMk cId="1888848901" sldId="314"/>
            <ac:spMk id="3" creationId="{58C6B337-ED3A-498A-88F1-A5B41DC1798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33166508" sldId="314"/>
        </pc:sldMkLst>
      </pc:sldChg>
      <pc:sldChg chg="add del">
        <pc:chgData name="linyd@gcu.edu.cn" userId="b8e7e040dcb4f74d" providerId="LiveId" clId="{B385CD2D-E19C-411C-82E4-00AF2638A8D3}" dt="2022-02-15T03:54:07.677" v="8538" actId="47"/>
        <pc:sldMkLst>
          <pc:docMk/>
          <pc:sldMk cId="121897317" sldId="315"/>
        </pc:sldMkLst>
      </pc:sldChg>
      <pc:sldChg chg="addSp delSp modSp add mod">
        <pc:chgData name="linyd@gcu.edu.cn" userId="b8e7e040dcb4f74d" providerId="LiveId" clId="{B385CD2D-E19C-411C-82E4-00AF2638A8D3}" dt="2022-02-15T04:24:45.079" v="9469" actId="20577"/>
        <pc:sldMkLst>
          <pc:docMk/>
          <pc:sldMk cId="218792844" sldId="315"/>
        </pc:sldMkLst>
        <pc:spChg chg="mod">
          <ac:chgData name="linyd@gcu.edu.cn" userId="b8e7e040dcb4f74d" providerId="LiveId" clId="{B385CD2D-E19C-411C-82E4-00AF2638A8D3}" dt="2022-02-15T04:24:45.079" v="9469" actId="20577"/>
          <ac:spMkLst>
            <pc:docMk/>
            <pc:sldMk cId="218792844" sldId="315"/>
            <ac:spMk id="3" creationId="{30FA98E5-E519-4A92-B65C-9EFEC63FC578}"/>
          </ac:spMkLst>
        </pc:spChg>
        <pc:spChg chg="add del mod">
          <ac:chgData name="linyd@gcu.edu.cn" userId="b8e7e040dcb4f74d" providerId="LiveId" clId="{B385CD2D-E19C-411C-82E4-00AF2638A8D3}" dt="2022-02-15T04:09:25.906" v="8981" actId="478"/>
          <ac:spMkLst>
            <pc:docMk/>
            <pc:sldMk cId="218792844" sldId="315"/>
            <ac:spMk id="4" creationId="{DFB46F8A-2D66-43C4-8822-145326180501}"/>
          </ac:spMkLst>
        </pc:spChg>
        <pc:spChg chg="add mod">
          <ac:chgData name="linyd@gcu.edu.cn" userId="b8e7e040dcb4f74d" providerId="LiveId" clId="{B385CD2D-E19C-411C-82E4-00AF2638A8D3}" dt="2022-02-15T04:09:54.440" v="8989" actId="1076"/>
          <ac:spMkLst>
            <pc:docMk/>
            <pc:sldMk cId="218792844" sldId="315"/>
            <ac:spMk id="5" creationId="{5C67BC49-6E61-4F14-B891-EAE2B49988FE}"/>
          </ac:spMkLst>
        </pc:spChg>
        <pc:spChg chg="add mod">
          <ac:chgData name="linyd@gcu.edu.cn" userId="b8e7e040dcb4f74d" providerId="LiveId" clId="{B385CD2D-E19C-411C-82E4-00AF2638A8D3}" dt="2022-02-15T04:10:15.240" v="8992" actId="1076"/>
          <ac:spMkLst>
            <pc:docMk/>
            <pc:sldMk cId="218792844" sldId="315"/>
            <ac:spMk id="6" creationId="{DAE72B45-8F3D-4C1A-A4DC-09CC6173BF2F}"/>
          </ac:spMkLst>
        </pc:spChg>
        <pc:spChg chg="add del mod">
          <ac:chgData name="linyd@gcu.edu.cn" userId="b8e7e040dcb4f74d" providerId="LiveId" clId="{B385CD2D-E19C-411C-82E4-00AF2638A8D3}" dt="2022-02-15T04:13:03.493" v="9030" actId="478"/>
          <ac:spMkLst>
            <pc:docMk/>
            <pc:sldMk cId="218792844" sldId="315"/>
            <ac:spMk id="7" creationId="{CD988911-844C-4E10-BE9E-B08B9A9FA413}"/>
          </ac:spMkLst>
        </pc:spChg>
        <pc:spChg chg="add mod">
          <ac:chgData name="linyd@gcu.edu.cn" userId="b8e7e040dcb4f74d" providerId="LiveId" clId="{B385CD2D-E19C-411C-82E4-00AF2638A8D3}" dt="2022-02-15T04:21:23.153" v="9367" actId="1076"/>
          <ac:spMkLst>
            <pc:docMk/>
            <pc:sldMk cId="218792844" sldId="315"/>
            <ac:spMk id="8" creationId="{F84F4823-FAEC-4047-92B2-E8C8D69C197D}"/>
          </ac:spMkLst>
        </pc:spChg>
        <pc:spChg chg="add mod">
          <ac:chgData name="linyd@gcu.edu.cn" userId="b8e7e040dcb4f74d" providerId="LiveId" clId="{B385CD2D-E19C-411C-82E4-00AF2638A8D3}" dt="2022-02-15T04:21:38.553" v="9370" actId="1076"/>
          <ac:spMkLst>
            <pc:docMk/>
            <pc:sldMk cId="218792844" sldId="315"/>
            <ac:spMk id="9" creationId="{6016DAC5-0CB9-4A2E-84BF-DE2AC50A4BDD}"/>
          </ac:spMkLst>
        </pc:spChg>
        <pc:spChg chg="add mod">
          <ac:chgData name="linyd@gcu.edu.cn" userId="b8e7e040dcb4f74d" providerId="LiveId" clId="{B385CD2D-E19C-411C-82E4-00AF2638A8D3}" dt="2022-02-15T04:21:44.696" v="9373" actId="1035"/>
          <ac:spMkLst>
            <pc:docMk/>
            <pc:sldMk cId="218792844" sldId="315"/>
            <ac:spMk id="10" creationId="{F2AB69B1-B29B-476C-BBF7-2E4D8259B815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35720781" sldId="315"/>
        </pc:sldMkLst>
      </pc:sldChg>
      <pc:sldChg chg="modSp add del mod">
        <pc:chgData name="linyd@gcu.edu.cn" userId="b8e7e040dcb4f74d" providerId="LiveId" clId="{B385CD2D-E19C-411C-82E4-00AF2638A8D3}" dt="2022-02-15T04:23:49.188" v="9378" actId="47"/>
        <pc:sldMkLst>
          <pc:docMk/>
          <pc:sldMk cId="1835292945" sldId="316"/>
        </pc:sldMkLst>
        <pc:spChg chg="mod">
          <ac:chgData name="linyd@gcu.edu.cn" userId="b8e7e040dcb4f74d" providerId="LiveId" clId="{B385CD2D-E19C-411C-82E4-00AF2638A8D3}" dt="2022-02-15T04:22:30.947" v="9377" actId="20577"/>
          <ac:spMkLst>
            <pc:docMk/>
            <pc:sldMk cId="1835292945" sldId="316"/>
            <ac:spMk id="3" creationId="{30FA98E5-E519-4A92-B65C-9EFEC63FC578}"/>
          </ac:spMkLst>
        </pc:spChg>
      </pc:sldChg>
      <pc:sldChg chg="modSp new mod">
        <pc:chgData name="linyd@gcu.edu.cn" userId="b8e7e040dcb4f74d" providerId="LiveId" clId="{B385CD2D-E19C-411C-82E4-00AF2638A8D3}" dt="2022-02-15T04:30:17.827" v="9662" actId="207"/>
        <pc:sldMkLst>
          <pc:docMk/>
          <pc:sldMk cId="2260103705" sldId="316"/>
        </pc:sldMkLst>
        <pc:spChg chg="mod">
          <ac:chgData name="linyd@gcu.edu.cn" userId="b8e7e040dcb4f74d" providerId="LiveId" clId="{B385CD2D-E19C-411C-82E4-00AF2638A8D3}" dt="2022-02-15T04:27:33.696" v="9483" actId="20577"/>
          <ac:spMkLst>
            <pc:docMk/>
            <pc:sldMk cId="2260103705" sldId="316"/>
            <ac:spMk id="2" creationId="{809819A0-AEC5-489E-9E86-0698EFEB0721}"/>
          </ac:spMkLst>
        </pc:spChg>
        <pc:spChg chg="mod">
          <ac:chgData name="linyd@gcu.edu.cn" userId="b8e7e040dcb4f74d" providerId="LiveId" clId="{B385CD2D-E19C-411C-82E4-00AF2638A8D3}" dt="2022-02-15T04:30:17.827" v="9662" actId="207"/>
          <ac:spMkLst>
            <pc:docMk/>
            <pc:sldMk cId="2260103705" sldId="316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07287734" sldId="316"/>
        </pc:sldMkLst>
      </pc:sldChg>
      <pc:sldChg chg="modSp add mod">
        <pc:chgData name="linyd@gcu.edu.cn" userId="b8e7e040dcb4f74d" providerId="LiveId" clId="{B385CD2D-E19C-411C-82E4-00AF2638A8D3}" dt="2022-02-15T04:38:27.255" v="10228" actId="20577"/>
        <pc:sldMkLst>
          <pc:docMk/>
          <pc:sldMk cId="1166678436" sldId="317"/>
        </pc:sldMkLst>
        <pc:spChg chg="mod">
          <ac:chgData name="linyd@gcu.edu.cn" userId="b8e7e040dcb4f74d" providerId="LiveId" clId="{B385CD2D-E19C-411C-82E4-00AF2638A8D3}" dt="2022-02-15T04:38:27.255" v="10228" actId="20577"/>
          <ac:spMkLst>
            <pc:docMk/>
            <pc:sldMk cId="1166678436" sldId="317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31040073" sldId="317"/>
        </pc:sldMkLst>
      </pc:sldChg>
      <pc:sldChg chg="modSp add mod">
        <pc:chgData name="linyd@gcu.edu.cn" userId="b8e7e040dcb4f74d" providerId="LiveId" clId="{B385CD2D-E19C-411C-82E4-00AF2638A8D3}" dt="2022-02-15T04:45:25.642" v="10698" actId="20577"/>
        <pc:sldMkLst>
          <pc:docMk/>
          <pc:sldMk cId="1080554534" sldId="318"/>
        </pc:sldMkLst>
        <pc:spChg chg="mod">
          <ac:chgData name="linyd@gcu.edu.cn" userId="b8e7e040dcb4f74d" providerId="LiveId" clId="{B385CD2D-E19C-411C-82E4-00AF2638A8D3}" dt="2022-02-15T04:45:25.642" v="10698" actId="20577"/>
          <ac:spMkLst>
            <pc:docMk/>
            <pc:sldMk cId="1080554534" sldId="318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525261125" sldId="318"/>
        </pc:sldMkLst>
      </pc:sldChg>
      <pc:sldChg chg="modSp add mod">
        <pc:chgData name="linyd@gcu.edu.cn" userId="b8e7e040dcb4f74d" providerId="LiveId" clId="{B385CD2D-E19C-411C-82E4-00AF2638A8D3}" dt="2022-02-15T04:48:23.371" v="10925" actId="207"/>
        <pc:sldMkLst>
          <pc:docMk/>
          <pc:sldMk cId="2836940094" sldId="319"/>
        </pc:sldMkLst>
        <pc:spChg chg="mod">
          <ac:chgData name="linyd@gcu.edu.cn" userId="b8e7e040dcb4f74d" providerId="LiveId" clId="{B385CD2D-E19C-411C-82E4-00AF2638A8D3}" dt="2022-02-15T04:48:23.371" v="10925" actId="207"/>
          <ac:spMkLst>
            <pc:docMk/>
            <pc:sldMk cId="2836940094" sldId="319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599150368" sldId="319"/>
        </pc:sldMkLst>
      </pc:sldChg>
      <pc:sldChg chg="modSp add mod">
        <pc:chgData name="linyd@gcu.edu.cn" userId="b8e7e040dcb4f74d" providerId="LiveId" clId="{B385CD2D-E19C-411C-82E4-00AF2638A8D3}" dt="2022-02-15T15:29:48.880" v="11695" actId="207"/>
        <pc:sldMkLst>
          <pc:docMk/>
          <pc:sldMk cId="60109930" sldId="320"/>
        </pc:sldMkLst>
        <pc:spChg chg="mod">
          <ac:chgData name="linyd@gcu.edu.cn" userId="b8e7e040dcb4f74d" providerId="LiveId" clId="{B385CD2D-E19C-411C-82E4-00AF2638A8D3}" dt="2022-02-15T15:29:48.880" v="11695" actId="207"/>
          <ac:spMkLst>
            <pc:docMk/>
            <pc:sldMk cId="60109930" sldId="320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68715219" sldId="320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2061389" sldId="321"/>
        </pc:sldMkLst>
      </pc:sldChg>
      <pc:sldChg chg="modSp add mod">
        <pc:chgData name="linyd@gcu.edu.cn" userId="b8e7e040dcb4f74d" providerId="LiveId" clId="{B385CD2D-E19C-411C-82E4-00AF2638A8D3}" dt="2022-02-15T15:37:44.232" v="11889" actId="20577"/>
        <pc:sldMkLst>
          <pc:docMk/>
          <pc:sldMk cId="1002293101" sldId="321"/>
        </pc:sldMkLst>
        <pc:spChg chg="mod">
          <ac:chgData name="linyd@gcu.edu.cn" userId="b8e7e040dcb4f74d" providerId="LiveId" clId="{B385CD2D-E19C-411C-82E4-00AF2638A8D3}" dt="2022-02-15T15:37:44.232" v="11889" actId="20577"/>
          <ac:spMkLst>
            <pc:docMk/>
            <pc:sldMk cId="1002293101" sldId="321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3.534" v="13135" actId="20577"/>
        <pc:sldMkLst>
          <pc:docMk/>
          <pc:sldMk cId="4136455139" sldId="322"/>
        </pc:sldMkLst>
        <pc:spChg chg="mod">
          <ac:chgData name="linyd@gcu.edu.cn" userId="b8e7e040dcb4f74d" providerId="LiveId" clId="{B385CD2D-E19C-411C-82E4-00AF2638A8D3}" dt="2022-02-16T03:29:33.534" v="13135" actId="20577"/>
          <ac:spMkLst>
            <pc:docMk/>
            <pc:sldMk cId="4136455139" sldId="322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5.299" v="13136" actId="20577"/>
        <pc:sldMkLst>
          <pc:docMk/>
          <pc:sldMk cId="813426698" sldId="323"/>
        </pc:sldMkLst>
        <pc:spChg chg="mod">
          <ac:chgData name="linyd@gcu.edu.cn" userId="b8e7e040dcb4f74d" providerId="LiveId" clId="{B385CD2D-E19C-411C-82E4-00AF2638A8D3}" dt="2022-02-16T03:29:35.299" v="13136" actId="20577"/>
          <ac:spMkLst>
            <pc:docMk/>
            <pc:sldMk cId="813426698" sldId="323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7:26:28.606" v="13333" actId="207"/>
        <pc:sldMkLst>
          <pc:docMk/>
          <pc:sldMk cId="1637484191" sldId="324"/>
        </pc:sldMkLst>
        <pc:spChg chg="mod">
          <ac:chgData name="linyd@gcu.edu.cn" userId="b8e7e040dcb4f74d" providerId="LiveId" clId="{B385CD2D-E19C-411C-82E4-00AF2638A8D3}" dt="2022-02-16T07:26:28.606" v="13333" actId="207"/>
          <ac:spMkLst>
            <pc:docMk/>
            <pc:sldMk cId="1637484191" sldId="324"/>
            <ac:spMk id="3" creationId="{485C01E2-EC11-4AE6-ADA0-AEFD361875AA}"/>
          </ac:spMkLst>
        </pc:spChg>
      </pc:sldChg>
      <pc:sldChg chg="addSp modSp add mod">
        <pc:chgData name="linyd@gcu.edu.cn" userId="b8e7e040dcb4f74d" providerId="LiveId" clId="{B385CD2D-E19C-411C-82E4-00AF2638A8D3}" dt="2022-02-16T03:06:07.159" v="12950" actId="1582"/>
        <pc:sldMkLst>
          <pc:docMk/>
          <pc:sldMk cId="3320056776" sldId="325"/>
        </pc:sldMkLst>
        <pc:spChg chg="mod">
          <ac:chgData name="linyd@gcu.edu.cn" userId="b8e7e040dcb4f74d" providerId="LiveId" clId="{B385CD2D-E19C-411C-82E4-00AF2638A8D3}" dt="2022-02-16T03:05:52.302" v="12947" actId="6549"/>
          <ac:spMkLst>
            <pc:docMk/>
            <pc:sldMk cId="3320056776" sldId="325"/>
            <ac:spMk id="3" creationId="{485C01E2-EC11-4AE6-ADA0-AEFD361875AA}"/>
          </ac:spMkLst>
        </pc:spChg>
        <pc:cxnChg chg="add mod">
          <ac:chgData name="linyd@gcu.edu.cn" userId="b8e7e040dcb4f74d" providerId="LiveId" clId="{B385CD2D-E19C-411C-82E4-00AF2638A8D3}" dt="2022-02-16T03:06:07.159" v="12950" actId="1582"/>
          <ac:cxnSpMkLst>
            <pc:docMk/>
            <pc:sldMk cId="3320056776" sldId="325"/>
            <ac:cxnSpMk id="5" creationId="{F6464386-F7A4-43F0-AC1B-EC8AB2306222}"/>
          </ac:cxnSpMkLst>
        </pc:cxnChg>
      </pc:sldChg>
      <pc:sldChg chg="delSp modSp add mod">
        <pc:chgData name="linyd@gcu.edu.cn" userId="b8e7e040dcb4f74d" providerId="LiveId" clId="{B385CD2D-E19C-411C-82E4-00AF2638A8D3}" dt="2022-02-16T03:28:00.599" v="13133" actId="207"/>
        <pc:sldMkLst>
          <pc:docMk/>
          <pc:sldMk cId="2781814306" sldId="326"/>
        </pc:sldMkLst>
        <pc:spChg chg="mod">
          <ac:chgData name="linyd@gcu.edu.cn" userId="b8e7e040dcb4f74d" providerId="LiveId" clId="{B385CD2D-E19C-411C-82E4-00AF2638A8D3}" dt="2022-02-16T03:28:00.599" v="13133" actId="207"/>
          <ac:spMkLst>
            <pc:docMk/>
            <pc:sldMk cId="2781814306" sldId="326"/>
            <ac:spMk id="3" creationId="{485C01E2-EC11-4AE6-ADA0-AEFD361875AA}"/>
          </ac:spMkLst>
        </pc:spChg>
        <pc:cxnChg chg="del">
          <ac:chgData name="linyd@gcu.edu.cn" userId="b8e7e040dcb4f74d" providerId="LiveId" clId="{B385CD2D-E19C-411C-82E4-00AF2638A8D3}" dt="2022-02-16T03:26:54.672" v="13122" actId="478"/>
          <ac:cxnSpMkLst>
            <pc:docMk/>
            <pc:sldMk cId="2781814306" sldId="326"/>
            <ac:cxnSpMk id="5" creationId="{F6464386-F7A4-43F0-AC1B-EC8AB2306222}"/>
          </ac:cxnSpMkLst>
        </pc:cxnChg>
      </pc:sldChg>
      <pc:sldChg chg="addSp modSp new mod modAnim">
        <pc:chgData name="linyd@gcu.edu.cn" userId="b8e7e040dcb4f74d" providerId="LiveId" clId="{B385CD2D-E19C-411C-82E4-00AF2638A8D3}" dt="2022-02-16T07:33:22.814" v="13780"/>
        <pc:sldMkLst>
          <pc:docMk/>
          <pc:sldMk cId="948505533" sldId="327"/>
        </pc:sldMkLst>
        <pc:spChg chg="mod">
          <ac:chgData name="linyd@gcu.edu.cn" userId="b8e7e040dcb4f74d" providerId="LiveId" clId="{B385CD2D-E19C-411C-82E4-00AF2638A8D3}" dt="2022-02-16T07:26:35.765" v="13339" actId="20577"/>
          <ac:spMkLst>
            <pc:docMk/>
            <pc:sldMk cId="948505533" sldId="327"/>
            <ac:spMk id="2" creationId="{2FA3362E-7415-4FF9-AD17-0C9B676880B5}"/>
          </ac:spMkLst>
        </pc:spChg>
        <pc:spChg chg="mod">
          <ac:chgData name="linyd@gcu.edu.cn" userId="b8e7e040dcb4f74d" providerId="LiveId" clId="{B385CD2D-E19C-411C-82E4-00AF2638A8D3}" dt="2022-02-16T07:29:23.348" v="13539" actId="21"/>
          <ac:spMkLst>
            <pc:docMk/>
            <pc:sldMk cId="948505533" sldId="327"/>
            <ac:spMk id="3" creationId="{0EEDF76C-E33F-4827-A291-67352F6EB6EF}"/>
          </ac:spMkLst>
        </pc:spChg>
        <pc:spChg chg="add mod">
          <ac:chgData name="linyd@gcu.edu.cn" userId="b8e7e040dcb4f74d" providerId="LiveId" clId="{B385CD2D-E19C-411C-82E4-00AF2638A8D3}" dt="2022-02-16T07:32:55.528" v="13776" actId="20577"/>
          <ac:spMkLst>
            <pc:docMk/>
            <pc:sldMk cId="948505533" sldId="327"/>
            <ac:spMk id="5" creationId="{6FD01406-BE84-480B-95A9-A17A32BA7D02}"/>
          </ac:spMkLst>
        </pc:spChg>
        <pc:spChg chg="add mod">
          <ac:chgData name="linyd@gcu.edu.cn" userId="b8e7e040dcb4f74d" providerId="LiveId" clId="{B385CD2D-E19C-411C-82E4-00AF2638A8D3}" dt="2022-02-16T07:31:25.751" v="13696" actId="1076"/>
          <ac:spMkLst>
            <pc:docMk/>
            <pc:sldMk cId="948505533" sldId="327"/>
            <ac:spMk id="6" creationId="{34DA8DFA-AC99-48CC-A41D-B70AC7172ED6}"/>
          </ac:spMkLst>
        </pc:spChg>
        <pc:spChg chg="add mod">
          <ac:chgData name="linyd@gcu.edu.cn" userId="b8e7e040dcb4f74d" providerId="LiveId" clId="{B385CD2D-E19C-411C-82E4-00AF2638A8D3}" dt="2022-02-16T07:32:12.023" v="13762" actId="207"/>
          <ac:spMkLst>
            <pc:docMk/>
            <pc:sldMk cId="948505533" sldId="327"/>
            <ac:spMk id="7" creationId="{20250058-0B82-4642-A4FD-65E53FFE6C72}"/>
          </ac:spMkLst>
        </pc:spChg>
        <pc:picChg chg="add mod">
          <ac:chgData name="linyd@gcu.edu.cn" userId="b8e7e040dcb4f74d" providerId="LiveId" clId="{B385CD2D-E19C-411C-82E4-00AF2638A8D3}" dt="2022-02-16T07:29:17.575" v="13538" actId="14100"/>
          <ac:picMkLst>
            <pc:docMk/>
            <pc:sldMk cId="948505533" sldId="327"/>
            <ac:picMk id="1026" creationId="{45BD880A-7E78-4E30-AB7A-77466B4AD230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27:07.697" v="14110"/>
        <pc:sldMkLst>
          <pc:docMk/>
          <pc:sldMk cId="4024814984" sldId="328"/>
        </pc:sldMkLst>
        <pc:spChg chg="mod">
          <ac:chgData name="linyd@gcu.edu.cn" userId="b8e7e040dcb4f74d" providerId="LiveId" clId="{B385CD2D-E19C-411C-82E4-00AF2638A8D3}" dt="2022-02-16T07:34:03.214" v="13810" actId="20577"/>
          <ac:spMkLst>
            <pc:docMk/>
            <pc:sldMk cId="4024814984" sldId="328"/>
            <ac:spMk id="3" creationId="{0EEDF76C-E33F-4827-A291-67352F6EB6EF}"/>
          </ac:spMkLst>
        </pc:spChg>
        <pc:spChg chg="del mod">
          <ac:chgData name="linyd@gcu.edu.cn" userId="b8e7e040dcb4f74d" providerId="LiveId" clId="{B385CD2D-E19C-411C-82E4-00AF2638A8D3}" dt="2022-02-17T01:27:02.996" v="14109" actId="478"/>
          <ac:spMkLst>
            <pc:docMk/>
            <pc:sldMk cId="4024814984" sldId="328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26:40.910" v="14105" actId="1076"/>
          <ac:spMkLst>
            <pc:docMk/>
            <pc:sldMk cId="4024814984" sldId="328"/>
            <ac:spMk id="6" creationId="{34DA8DFA-AC99-48CC-A41D-B70AC7172ED6}"/>
          </ac:spMkLst>
        </pc:spChg>
        <pc:spChg chg="del mod">
          <ac:chgData name="linyd@gcu.edu.cn" userId="b8e7e040dcb4f74d" providerId="LiveId" clId="{B385CD2D-E19C-411C-82E4-00AF2638A8D3}" dt="2022-02-17T01:26:37.823" v="14104" actId="478"/>
          <ac:spMkLst>
            <pc:docMk/>
            <pc:sldMk cId="4024814984" sldId="328"/>
            <ac:spMk id="7" creationId="{20250058-0B82-4642-A4FD-65E53FFE6C72}"/>
          </ac:spMkLst>
        </pc:spChg>
        <pc:picChg chg="del">
          <ac:chgData name="linyd@gcu.edu.cn" userId="b8e7e040dcb4f74d" providerId="LiveId" clId="{B385CD2D-E19C-411C-82E4-00AF2638A8D3}" dt="2022-02-16T07:34:08.201" v="13811" actId="478"/>
          <ac:picMkLst>
            <pc:docMk/>
            <pc:sldMk cId="4024814984" sldId="328"/>
            <ac:picMk id="1026" creationId="{45BD880A-7E78-4E30-AB7A-77466B4AD230}"/>
          </ac:picMkLst>
        </pc:picChg>
        <pc:picChg chg="add mod">
          <ac:chgData name="linyd@gcu.edu.cn" userId="b8e7e040dcb4f74d" providerId="LiveId" clId="{B385CD2D-E19C-411C-82E4-00AF2638A8D3}" dt="2022-02-16T07:36:17.230" v="13816" actId="1076"/>
          <ac:picMkLst>
            <pc:docMk/>
            <pc:sldMk cId="4024814984" sldId="328"/>
            <ac:picMk id="2050" creationId="{0A60D89C-9491-4F29-A79E-FA5904F79C53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35:34.544" v="14208" actId="6549"/>
        <pc:sldMkLst>
          <pc:docMk/>
          <pc:sldMk cId="624051531" sldId="329"/>
        </pc:sldMkLst>
        <pc:spChg chg="add mod">
          <ac:chgData name="linyd@gcu.edu.cn" userId="b8e7e040dcb4f74d" providerId="LiveId" clId="{B385CD2D-E19C-411C-82E4-00AF2638A8D3}" dt="2022-02-17T01:32:56.492" v="14193" actId="207"/>
          <ac:spMkLst>
            <pc:docMk/>
            <pc:sldMk cId="624051531" sldId="329"/>
            <ac:spMk id="4" creationId="{1C29F71D-DF61-4DD5-8E8F-6C87132F0557}"/>
          </ac:spMkLst>
        </pc:spChg>
        <pc:spChg chg="mod ord">
          <ac:chgData name="linyd@gcu.edu.cn" userId="b8e7e040dcb4f74d" providerId="LiveId" clId="{B385CD2D-E19C-411C-82E4-00AF2638A8D3}" dt="2022-02-17T01:32:18.289" v="14189" actId="20577"/>
          <ac:spMkLst>
            <pc:docMk/>
            <pc:sldMk cId="624051531" sldId="329"/>
            <ac:spMk id="5" creationId="{6FD01406-BE84-480B-95A9-A17A32BA7D02}"/>
          </ac:spMkLst>
        </pc:spChg>
        <pc:spChg chg="del">
          <ac:chgData name="linyd@gcu.edu.cn" userId="b8e7e040dcb4f74d" providerId="LiveId" clId="{B385CD2D-E19C-411C-82E4-00AF2638A8D3}" dt="2022-02-17T01:26:43.783" v="14106" actId="478"/>
          <ac:spMkLst>
            <pc:docMk/>
            <pc:sldMk cId="624051531" sldId="329"/>
            <ac:spMk id="6" creationId="{34DA8DFA-AC99-48CC-A41D-B70AC7172ED6}"/>
          </ac:spMkLst>
        </pc:spChg>
        <pc:spChg chg="mod">
          <ac:chgData name="linyd@gcu.edu.cn" userId="b8e7e040dcb4f74d" providerId="LiveId" clId="{B385CD2D-E19C-411C-82E4-00AF2638A8D3}" dt="2022-02-17T01:35:34.544" v="14208" actId="6549"/>
          <ac:spMkLst>
            <pc:docMk/>
            <pc:sldMk cId="624051531" sldId="329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3:14.274" v="14195" actId="6549"/>
          <ac:spMkLst>
            <pc:docMk/>
            <pc:sldMk cId="624051531" sldId="329"/>
            <ac:spMk id="9" creationId="{489C9B02-8D04-4503-BB2C-6D82F50A1182}"/>
          </ac:spMkLst>
        </pc:spChg>
        <pc:cxnChg chg="add mod">
          <ac:chgData name="linyd@gcu.edu.cn" userId="b8e7e040dcb4f74d" providerId="LiveId" clId="{B385CD2D-E19C-411C-82E4-00AF2638A8D3}" dt="2022-02-17T01:33:43.198" v="14198" actId="1582"/>
          <ac:cxnSpMkLst>
            <pc:docMk/>
            <pc:sldMk cId="624051531" sldId="329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39:57.822" v="14392" actId="14100"/>
        <pc:sldMkLst>
          <pc:docMk/>
          <pc:sldMk cId="266568934" sldId="330"/>
        </pc:sldMkLst>
        <pc:spChg chg="del">
          <ac:chgData name="linyd@gcu.edu.cn" userId="b8e7e040dcb4f74d" providerId="LiveId" clId="{B385CD2D-E19C-411C-82E4-00AF2638A8D3}" dt="2022-02-17T01:37:09.020" v="14286" actId="478"/>
          <ac:spMkLst>
            <pc:docMk/>
            <pc:sldMk cId="266568934" sldId="330"/>
            <ac:spMk id="4" creationId="{1C29F71D-DF61-4DD5-8E8F-6C87132F0557}"/>
          </ac:spMkLst>
        </pc:spChg>
        <pc:spChg chg="del">
          <ac:chgData name="linyd@gcu.edu.cn" userId="b8e7e040dcb4f74d" providerId="LiveId" clId="{B385CD2D-E19C-411C-82E4-00AF2638A8D3}" dt="2022-02-17T01:37:06.919" v="14285" actId="478"/>
          <ac:spMkLst>
            <pc:docMk/>
            <pc:sldMk cId="266568934" sldId="330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37:00.932" v="14284" actId="20577"/>
          <ac:spMkLst>
            <pc:docMk/>
            <pc:sldMk cId="266568934" sldId="330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8:29.008" v="14314" actId="1035"/>
          <ac:spMkLst>
            <pc:docMk/>
            <pc:sldMk cId="266568934" sldId="330"/>
            <ac:spMk id="8" creationId="{E21F4FAF-4BAE-40AE-842E-6D57110EABB6}"/>
          </ac:spMkLst>
        </pc:spChg>
        <pc:spChg chg="del mod">
          <ac:chgData name="linyd@gcu.edu.cn" userId="b8e7e040dcb4f74d" providerId="LiveId" clId="{B385CD2D-E19C-411C-82E4-00AF2638A8D3}" dt="2022-02-17T01:37:32.792" v="14293" actId="478"/>
          <ac:spMkLst>
            <pc:docMk/>
            <pc:sldMk cId="266568934" sldId="330"/>
            <ac:spMk id="9" creationId="{489C9B02-8D04-4503-BB2C-6D82F50A1182}"/>
          </ac:spMkLst>
        </pc:spChg>
        <pc:spChg chg="add mod">
          <ac:chgData name="linyd@gcu.edu.cn" userId="b8e7e040dcb4f74d" providerId="LiveId" clId="{B385CD2D-E19C-411C-82E4-00AF2638A8D3}" dt="2022-02-17T01:39:57.822" v="14392" actId="14100"/>
          <ac:spMkLst>
            <pc:docMk/>
            <pc:sldMk cId="266568934" sldId="330"/>
            <ac:spMk id="11" creationId="{B6DEB71D-0BAA-4400-B29E-25340CC38D2C}"/>
          </ac:spMkLst>
        </pc:spChg>
        <pc:cxnChg chg="del mod">
          <ac:chgData name="linyd@gcu.edu.cn" userId="b8e7e040dcb4f74d" providerId="LiveId" clId="{B385CD2D-E19C-411C-82E4-00AF2638A8D3}" dt="2022-02-17T01:37:16.614" v="14289" actId="478"/>
          <ac:cxnSpMkLst>
            <pc:docMk/>
            <pc:sldMk cId="266568934" sldId="330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43:39.734" v="14676" actId="207"/>
        <pc:sldMkLst>
          <pc:docMk/>
          <pc:sldMk cId="3272418708" sldId="331"/>
        </pc:sldMkLst>
        <pc:spChg chg="mod">
          <ac:chgData name="linyd@gcu.edu.cn" userId="b8e7e040dcb4f74d" providerId="LiveId" clId="{B385CD2D-E19C-411C-82E4-00AF2638A8D3}" dt="2022-02-17T01:43:39.734" v="14676" actId="207"/>
          <ac:spMkLst>
            <pc:docMk/>
            <pc:sldMk cId="3272418708" sldId="331"/>
            <ac:spMk id="3" creationId="{0EEDF76C-E33F-4827-A291-67352F6EB6EF}"/>
          </ac:spMkLst>
        </pc:spChg>
        <pc:spChg chg="mod">
          <ac:chgData name="linyd@gcu.edu.cn" userId="b8e7e040dcb4f74d" providerId="LiveId" clId="{B385CD2D-E19C-411C-82E4-00AF2638A8D3}" dt="2022-02-17T01:42:47.025" v="14653" actId="20577"/>
          <ac:spMkLst>
            <pc:docMk/>
            <pc:sldMk cId="3272418708" sldId="331"/>
            <ac:spMk id="7" creationId="{20250058-0B82-4642-A4FD-65E53FFE6C72}"/>
          </ac:spMkLst>
        </pc:spChg>
        <pc:spChg chg="del">
          <ac:chgData name="linyd@gcu.edu.cn" userId="b8e7e040dcb4f74d" providerId="LiveId" clId="{B385CD2D-E19C-411C-82E4-00AF2638A8D3}" dt="2022-02-17T01:43:02.019" v="14657" actId="478"/>
          <ac:spMkLst>
            <pc:docMk/>
            <pc:sldMk cId="3272418708" sldId="331"/>
            <ac:spMk id="8" creationId="{E21F4FAF-4BAE-40AE-842E-6D57110EABB6}"/>
          </ac:spMkLst>
        </pc:spChg>
        <pc:spChg chg="del">
          <ac:chgData name="linyd@gcu.edu.cn" userId="b8e7e040dcb4f74d" providerId="LiveId" clId="{B385CD2D-E19C-411C-82E4-00AF2638A8D3}" dt="2022-02-17T01:42:51.419" v="14654" actId="478"/>
          <ac:spMkLst>
            <pc:docMk/>
            <pc:sldMk cId="3272418708" sldId="331"/>
            <ac:spMk id="11" creationId="{B6DEB71D-0BAA-4400-B29E-25340CC38D2C}"/>
          </ac:spMkLst>
        </pc:spChg>
        <pc:picChg chg="del">
          <ac:chgData name="linyd@gcu.edu.cn" userId="b8e7e040dcb4f74d" providerId="LiveId" clId="{B385CD2D-E19C-411C-82E4-00AF2638A8D3}" dt="2022-02-17T01:42:52.111" v="14655" actId="478"/>
          <ac:picMkLst>
            <pc:docMk/>
            <pc:sldMk cId="3272418708" sldId="331"/>
            <ac:picMk id="2050" creationId="{0A60D89C-9491-4F29-A79E-FA5904F79C53}"/>
          </ac:picMkLst>
        </pc:picChg>
        <pc:picChg chg="add mod">
          <ac:chgData name="linyd@gcu.edu.cn" userId="b8e7e040dcb4f74d" providerId="LiveId" clId="{B385CD2D-E19C-411C-82E4-00AF2638A8D3}" dt="2022-02-17T01:43:14.885" v="14673" actId="1038"/>
          <ac:picMkLst>
            <pc:docMk/>
            <pc:sldMk cId="3272418708" sldId="331"/>
            <ac:picMk id="3074" creationId="{1D5A55E4-BD62-480C-A14A-93E053275A48}"/>
          </ac:picMkLst>
        </pc:picChg>
      </pc:sldChg>
      <pc:sldChg chg="modSp new mod">
        <pc:chgData name="linyd@gcu.edu.cn" userId="b8e7e040dcb4f74d" providerId="LiveId" clId="{B385CD2D-E19C-411C-82E4-00AF2638A8D3}" dt="2022-02-17T02:20:34.239" v="15489" actId="139"/>
        <pc:sldMkLst>
          <pc:docMk/>
          <pc:sldMk cId="3922153617" sldId="332"/>
        </pc:sldMkLst>
        <pc:spChg chg="mod">
          <ac:chgData name="linyd@gcu.edu.cn" userId="b8e7e040dcb4f74d" providerId="LiveId" clId="{B385CD2D-E19C-411C-82E4-00AF2638A8D3}" dt="2022-02-17T01:47:30.140" v="14682" actId="20577"/>
          <ac:spMkLst>
            <pc:docMk/>
            <pc:sldMk cId="3922153617" sldId="332"/>
            <ac:spMk id="2" creationId="{9A5C9486-8816-4AAE-80CB-4907BAB7CBF7}"/>
          </ac:spMkLst>
        </pc:spChg>
        <pc:spChg chg="mod">
          <ac:chgData name="linyd@gcu.edu.cn" userId="b8e7e040dcb4f74d" providerId="LiveId" clId="{B385CD2D-E19C-411C-82E4-00AF2638A8D3}" dt="2022-02-17T02:20:34.239" v="15489" actId="139"/>
          <ac:spMkLst>
            <pc:docMk/>
            <pc:sldMk cId="3922153617" sldId="332"/>
            <ac:spMk id="3" creationId="{65171B7B-7A86-4BB3-AB0A-DC0814473445}"/>
          </ac:spMkLst>
        </pc:spChg>
      </pc:sldChg>
      <pc:sldChg chg="addSp modSp new mod">
        <pc:chgData name="linyd@gcu.edu.cn" userId="b8e7e040dcb4f74d" providerId="LiveId" clId="{B385CD2D-E19C-411C-82E4-00AF2638A8D3}" dt="2022-02-17T02:04:07.253" v="15249" actId="207"/>
        <pc:sldMkLst>
          <pc:docMk/>
          <pc:sldMk cId="966400536" sldId="333"/>
        </pc:sldMkLst>
        <pc:spChg chg="mod">
          <ac:chgData name="linyd@gcu.edu.cn" userId="b8e7e040dcb4f74d" providerId="LiveId" clId="{B385CD2D-E19C-411C-82E4-00AF2638A8D3}" dt="2022-02-17T01:49:06.664" v="14688" actId="20577"/>
          <ac:spMkLst>
            <pc:docMk/>
            <pc:sldMk cId="966400536" sldId="333"/>
            <ac:spMk id="2" creationId="{FAA2C642-EA29-4A0B-B54A-C2DF84703541}"/>
          </ac:spMkLst>
        </pc:spChg>
        <pc:spChg chg="mod">
          <ac:chgData name="linyd@gcu.edu.cn" userId="b8e7e040dcb4f74d" providerId="LiveId" clId="{B385CD2D-E19C-411C-82E4-00AF2638A8D3}" dt="2022-02-17T02:04:07.253" v="15249" actId="207"/>
          <ac:spMkLst>
            <pc:docMk/>
            <pc:sldMk cId="966400536" sldId="333"/>
            <ac:spMk id="3" creationId="{D4823FBD-DBA8-4210-B4B3-59283AE5767C}"/>
          </ac:spMkLst>
        </pc:spChg>
        <pc:picChg chg="add mod">
          <ac:chgData name="linyd@gcu.edu.cn" userId="b8e7e040dcb4f74d" providerId="LiveId" clId="{B385CD2D-E19C-411C-82E4-00AF2638A8D3}" dt="2022-02-17T02:03:54.820" v="15248" actId="1076"/>
          <ac:picMkLst>
            <pc:docMk/>
            <pc:sldMk cId="966400536" sldId="333"/>
            <ac:picMk id="5" creationId="{C00E0D51-C850-4E66-BFE5-F802555E35ED}"/>
          </ac:picMkLst>
        </pc:picChg>
      </pc:sldChg>
      <pc:sldChg chg="addSp delSp modSp add mod">
        <pc:chgData name="linyd@gcu.edu.cn" userId="b8e7e040dcb4f74d" providerId="LiveId" clId="{B385CD2D-E19C-411C-82E4-00AF2638A8D3}" dt="2022-02-17T02:28:44.344" v="16070" actId="478"/>
        <pc:sldMkLst>
          <pc:docMk/>
          <pc:sldMk cId="2514627939" sldId="334"/>
        </pc:sldMkLst>
        <pc:spChg chg="mod">
          <ac:chgData name="linyd@gcu.edu.cn" userId="b8e7e040dcb4f74d" providerId="LiveId" clId="{B385CD2D-E19C-411C-82E4-00AF2638A8D3}" dt="2022-02-17T02:28:39.156" v="16068" actId="6549"/>
          <ac:spMkLst>
            <pc:docMk/>
            <pc:sldMk cId="2514627939" sldId="334"/>
            <ac:spMk id="3" creationId="{65171B7B-7A86-4BB3-AB0A-DC0814473445}"/>
          </ac:spMkLst>
        </pc:spChg>
        <pc:spChg chg="add del mod">
          <ac:chgData name="linyd@gcu.edu.cn" userId="b8e7e040dcb4f74d" providerId="LiveId" clId="{B385CD2D-E19C-411C-82E4-00AF2638A8D3}" dt="2022-02-17T02:28:41.815" v="16069" actId="478"/>
          <ac:spMkLst>
            <pc:docMk/>
            <pc:sldMk cId="2514627939" sldId="334"/>
            <ac:spMk id="5" creationId="{55E044D6-1DD5-42BC-9B1A-A94C680AB855}"/>
          </ac:spMkLst>
        </pc:spChg>
        <pc:spChg chg="add del mod">
          <ac:chgData name="linyd@gcu.edu.cn" userId="b8e7e040dcb4f74d" providerId="LiveId" clId="{B385CD2D-E19C-411C-82E4-00AF2638A8D3}" dt="2022-02-17T02:28:44.344" v="16070" actId="478"/>
          <ac:spMkLst>
            <pc:docMk/>
            <pc:sldMk cId="2514627939" sldId="334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33:18.985" v="16275" actId="207"/>
        <pc:sldMkLst>
          <pc:docMk/>
          <pc:sldMk cId="1461389348" sldId="335"/>
        </pc:sldMkLst>
        <pc:spChg chg="mod">
          <ac:chgData name="linyd@gcu.edu.cn" userId="b8e7e040dcb4f74d" providerId="LiveId" clId="{B385CD2D-E19C-411C-82E4-00AF2638A8D3}" dt="2022-02-17T02:33:18.985" v="16275" actId="207"/>
          <ac:spMkLst>
            <pc:docMk/>
            <pc:sldMk cId="1461389348" sldId="335"/>
            <ac:spMk id="3" creationId="{65171B7B-7A86-4BB3-AB0A-DC0814473445}"/>
          </ac:spMkLst>
        </pc:spChg>
        <pc:spChg chg="add mod">
          <ac:chgData name="linyd@gcu.edu.cn" userId="b8e7e040dcb4f74d" providerId="LiveId" clId="{B385CD2D-E19C-411C-82E4-00AF2638A8D3}" dt="2022-02-17T02:32:21.962" v="16229" actId="207"/>
          <ac:spMkLst>
            <pc:docMk/>
            <pc:sldMk cId="1461389348" sldId="335"/>
            <ac:spMk id="4" creationId="{33806C2A-AE5B-47F3-B121-E8F7FF65D649}"/>
          </ac:spMkLst>
        </pc:spChg>
        <pc:spChg chg="del mod">
          <ac:chgData name="linyd@gcu.edu.cn" userId="b8e7e040dcb4f74d" providerId="LiveId" clId="{B385CD2D-E19C-411C-82E4-00AF2638A8D3}" dt="2022-02-17T02:29:03.127" v="16075" actId="478"/>
          <ac:spMkLst>
            <pc:docMk/>
            <pc:sldMk cId="1461389348" sldId="335"/>
            <ac:spMk id="5" creationId="{55E044D6-1DD5-42BC-9B1A-A94C680AB855}"/>
          </ac:spMkLst>
        </pc:spChg>
        <pc:spChg chg="del mod">
          <ac:chgData name="linyd@gcu.edu.cn" userId="b8e7e040dcb4f74d" providerId="LiveId" clId="{B385CD2D-E19C-411C-82E4-00AF2638A8D3}" dt="2022-02-17T02:30:57.204" v="16132" actId="478"/>
          <ac:spMkLst>
            <pc:docMk/>
            <pc:sldMk cId="1461389348" sldId="335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47:53.008" v="16502" actId="1076"/>
        <pc:sldMkLst>
          <pc:docMk/>
          <pc:sldMk cId="3813084697" sldId="336"/>
        </pc:sldMkLst>
        <pc:spChg chg="mod">
          <ac:chgData name="linyd@gcu.edu.cn" userId="b8e7e040dcb4f74d" providerId="LiveId" clId="{B385CD2D-E19C-411C-82E4-00AF2638A8D3}" dt="2022-02-17T02:43:52.633" v="16455" actId="6549"/>
          <ac:spMkLst>
            <pc:docMk/>
            <pc:sldMk cId="3813084697" sldId="336"/>
            <ac:spMk id="3" creationId="{65171B7B-7A86-4BB3-AB0A-DC0814473445}"/>
          </ac:spMkLst>
        </pc:spChg>
        <pc:spChg chg="del">
          <ac:chgData name="linyd@gcu.edu.cn" userId="b8e7e040dcb4f74d" providerId="LiveId" clId="{B385CD2D-E19C-411C-82E4-00AF2638A8D3}" dt="2022-02-17T02:43:53.487" v="16456" actId="478"/>
          <ac:spMkLst>
            <pc:docMk/>
            <pc:sldMk cId="3813084697" sldId="336"/>
            <ac:spMk id="4" creationId="{33806C2A-AE5B-47F3-B121-E8F7FF65D649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5" creationId="{A51DFD22-D0B5-4FF1-9B3A-C02D97990326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6" creationId="{5A18310C-8201-4631-95BF-E472E3FAC6C4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7" creationId="{333B13DA-1AB3-45D2-BC65-347F4F5C75AF}"/>
          </ac:spMkLst>
        </pc:spChg>
        <pc:picChg chg="add del mod">
          <ac:chgData name="linyd@gcu.edu.cn" userId="b8e7e040dcb4f74d" providerId="LiveId" clId="{B385CD2D-E19C-411C-82E4-00AF2638A8D3}" dt="2022-02-17T02:46:02.902" v="16465" actId="478"/>
          <ac:picMkLst>
            <pc:docMk/>
            <pc:sldMk cId="3813084697" sldId="336"/>
            <ac:picMk id="6" creationId="{8033D799-2E11-485F-BC39-B5BDCC7573A8}"/>
          </ac:picMkLst>
        </pc:picChg>
        <pc:picChg chg="add del mod">
          <ac:chgData name="linyd@gcu.edu.cn" userId="b8e7e040dcb4f74d" providerId="LiveId" clId="{B385CD2D-E19C-411C-82E4-00AF2638A8D3}" dt="2022-02-17T02:45:26.897" v="16464" actId="478"/>
          <ac:picMkLst>
            <pc:docMk/>
            <pc:sldMk cId="3813084697" sldId="336"/>
            <ac:picMk id="8" creationId="{D093BAA8-CB7C-48E4-9D2C-DD942F847108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0" creationId="{FD7297A6-C3B1-4F2D-AAF3-6C3D2A9CCB44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2" creationId="{7FA66653-DA33-4BE3-889C-59529819EC1D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4" creationId="{B8826EE5-CF78-4B9B-9AD0-5800EB81E8E7}"/>
          </ac:picMkLst>
        </pc:picChg>
      </pc:sldChg>
      <pc:sldChg chg="modSp new mod">
        <pc:chgData name="linyd@gcu.edu.cn" userId="b8e7e040dcb4f74d" providerId="LiveId" clId="{B385CD2D-E19C-411C-82E4-00AF2638A8D3}" dt="2022-02-17T02:50:05.891" v="16688" actId="207"/>
        <pc:sldMkLst>
          <pc:docMk/>
          <pc:sldMk cId="4224216895" sldId="337"/>
        </pc:sldMkLst>
        <pc:spChg chg="mod">
          <ac:chgData name="linyd@gcu.edu.cn" userId="b8e7e040dcb4f74d" providerId="LiveId" clId="{B385CD2D-E19C-411C-82E4-00AF2638A8D3}" dt="2022-02-17T02:47:59.330" v="16512" actId="20577"/>
          <ac:spMkLst>
            <pc:docMk/>
            <pc:sldMk cId="4224216895" sldId="337"/>
            <ac:spMk id="2" creationId="{CA24C1CD-2A47-4F39-96AE-D3D65D898B99}"/>
          </ac:spMkLst>
        </pc:spChg>
        <pc:spChg chg="mod">
          <ac:chgData name="linyd@gcu.edu.cn" userId="b8e7e040dcb4f74d" providerId="LiveId" clId="{B385CD2D-E19C-411C-82E4-00AF2638A8D3}" dt="2022-02-17T02:50:05.891" v="16688" actId="207"/>
          <ac:spMkLst>
            <pc:docMk/>
            <pc:sldMk cId="4224216895" sldId="337"/>
            <ac:spMk id="3" creationId="{6AA95359-397A-4761-8931-C18D9F6F8499}"/>
          </ac:spMkLst>
        </pc:spChg>
      </pc:sldChg>
      <pc:sldChg chg="modSp add mod">
        <pc:chgData name="linyd@gcu.edu.cn" userId="b8e7e040dcb4f74d" providerId="LiveId" clId="{B385CD2D-E19C-411C-82E4-00AF2638A8D3}" dt="2022-02-17T03:02:34.266" v="17125" actId="20577"/>
        <pc:sldMkLst>
          <pc:docMk/>
          <pc:sldMk cId="2099676380" sldId="338"/>
        </pc:sldMkLst>
        <pc:spChg chg="mod">
          <ac:chgData name="linyd@gcu.edu.cn" userId="b8e7e040dcb4f74d" providerId="LiveId" clId="{B385CD2D-E19C-411C-82E4-00AF2638A8D3}" dt="2022-02-17T03:02:34.266" v="17125" actId="20577"/>
          <ac:spMkLst>
            <pc:docMk/>
            <pc:sldMk cId="2099676380" sldId="338"/>
            <ac:spMk id="3" creationId="{6AA95359-397A-4761-8931-C18D9F6F8499}"/>
          </ac:spMkLst>
        </pc:spChg>
      </pc:sldChg>
      <pc:sldChg chg="addSp modSp new mod">
        <pc:chgData name="linyd@gcu.edu.cn" userId="b8e7e040dcb4f74d" providerId="LiveId" clId="{B385CD2D-E19C-411C-82E4-00AF2638A8D3}" dt="2022-02-17T03:08:33.328" v="17448" actId="20577"/>
        <pc:sldMkLst>
          <pc:docMk/>
          <pc:sldMk cId="3628767903" sldId="339"/>
        </pc:sldMkLst>
        <pc:spChg chg="mod">
          <ac:chgData name="linyd@gcu.edu.cn" userId="b8e7e040dcb4f74d" providerId="LiveId" clId="{B385CD2D-E19C-411C-82E4-00AF2638A8D3}" dt="2022-02-17T03:01:08.210" v="16974"/>
          <ac:spMkLst>
            <pc:docMk/>
            <pc:sldMk cId="3628767903" sldId="339"/>
            <ac:spMk id="2" creationId="{A390A69D-B26F-469E-924C-F13E491F2EE5}"/>
          </ac:spMkLst>
        </pc:spChg>
        <pc:spChg chg="mod">
          <ac:chgData name="linyd@gcu.edu.cn" userId="b8e7e040dcb4f74d" providerId="LiveId" clId="{B385CD2D-E19C-411C-82E4-00AF2638A8D3}" dt="2022-02-17T03:08:33.328" v="17448" actId="20577"/>
          <ac:spMkLst>
            <pc:docMk/>
            <pc:sldMk cId="3628767903" sldId="339"/>
            <ac:spMk id="3" creationId="{DAAF3C1D-B825-435F-92A7-D3B57B96A3D5}"/>
          </ac:spMkLst>
        </pc:spChg>
        <pc:spChg chg="add mod">
          <ac:chgData name="linyd@gcu.edu.cn" userId="b8e7e040dcb4f74d" providerId="LiveId" clId="{B385CD2D-E19C-411C-82E4-00AF2638A8D3}" dt="2022-02-17T03:07:51.768" v="17436" actId="1076"/>
          <ac:spMkLst>
            <pc:docMk/>
            <pc:sldMk cId="3628767903" sldId="339"/>
            <ac:spMk id="4" creationId="{F0B70FED-17D3-4A91-BC26-D42758C7FDC5}"/>
          </ac:spMkLst>
        </pc:spChg>
      </pc:sldChg>
      <pc:sldChg chg="modSp new mod">
        <pc:chgData name="linyd@gcu.edu.cn" userId="b8e7e040dcb4f74d" providerId="LiveId" clId="{B385CD2D-E19C-411C-82E4-00AF2638A8D3}" dt="2022-02-17T03:12:26.452" v="17617" actId="20577"/>
        <pc:sldMkLst>
          <pc:docMk/>
          <pc:sldMk cId="2979774472" sldId="340"/>
        </pc:sldMkLst>
        <pc:spChg chg="mod">
          <ac:chgData name="linyd@gcu.edu.cn" userId="b8e7e040dcb4f74d" providerId="LiveId" clId="{B385CD2D-E19C-411C-82E4-00AF2638A8D3}" dt="2022-02-17T03:08:09.962" v="17443" actId="20577"/>
          <ac:spMkLst>
            <pc:docMk/>
            <pc:sldMk cId="2979774472" sldId="340"/>
            <ac:spMk id="2" creationId="{D5543DE8-2A3E-4DAD-90AE-E936DC2D5224}"/>
          </ac:spMkLst>
        </pc:spChg>
        <pc:spChg chg="mod">
          <ac:chgData name="linyd@gcu.edu.cn" userId="b8e7e040dcb4f74d" providerId="LiveId" clId="{B385CD2D-E19C-411C-82E4-00AF2638A8D3}" dt="2022-02-17T03:12:26.452" v="17617" actId="20577"/>
          <ac:spMkLst>
            <pc:docMk/>
            <pc:sldMk cId="2979774472" sldId="340"/>
            <ac:spMk id="3" creationId="{A9A438CA-3656-4E22-AC35-83AF768CEAAA}"/>
          </ac:spMkLst>
        </pc:spChg>
      </pc:sldChg>
      <pc:sldChg chg="modSp new mod">
        <pc:chgData name="linyd@gcu.edu.cn" userId="b8e7e040dcb4f74d" providerId="LiveId" clId="{B385CD2D-E19C-411C-82E4-00AF2638A8D3}" dt="2022-02-17T03:18:23.836" v="17963" actId="20577"/>
        <pc:sldMkLst>
          <pc:docMk/>
          <pc:sldMk cId="2671917257" sldId="341"/>
        </pc:sldMkLst>
        <pc:spChg chg="mod">
          <ac:chgData name="linyd@gcu.edu.cn" userId="b8e7e040dcb4f74d" providerId="LiveId" clId="{B385CD2D-E19C-411C-82E4-00AF2638A8D3}" dt="2022-02-17T03:12:39.199" v="17625" actId="20577"/>
          <ac:spMkLst>
            <pc:docMk/>
            <pc:sldMk cId="2671917257" sldId="341"/>
            <ac:spMk id="2" creationId="{248324ED-4316-43B3-9C9A-C45322D75B2E}"/>
          </ac:spMkLst>
        </pc:spChg>
        <pc:spChg chg="mod">
          <ac:chgData name="linyd@gcu.edu.cn" userId="b8e7e040dcb4f74d" providerId="LiveId" clId="{B385CD2D-E19C-411C-82E4-00AF2638A8D3}" dt="2022-02-17T03:18:23.836" v="17963" actId="20577"/>
          <ac:spMkLst>
            <pc:docMk/>
            <pc:sldMk cId="2671917257" sldId="341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18:19.670" v="17959" actId="20577"/>
        <pc:sldMkLst>
          <pc:docMk/>
          <pc:sldMk cId="1338363454" sldId="342"/>
        </pc:sldMkLst>
        <pc:spChg chg="mod">
          <ac:chgData name="linyd@gcu.edu.cn" userId="b8e7e040dcb4f74d" providerId="LiveId" clId="{B385CD2D-E19C-411C-82E4-00AF2638A8D3}" dt="2022-02-17T03:18:19.670" v="17959" actId="20577"/>
          <ac:spMkLst>
            <pc:docMk/>
            <pc:sldMk cId="1338363454" sldId="342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33:46.735" v="18221" actId="207"/>
        <pc:sldMkLst>
          <pc:docMk/>
          <pc:sldMk cId="451271327" sldId="343"/>
        </pc:sldMkLst>
        <pc:spChg chg="mod">
          <ac:chgData name="linyd@gcu.edu.cn" userId="b8e7e040dcb4f74d" providerId="LiveId" clId="{B385CD2D-E19C-411C-82E4-00AF2638A8D3}" dt="2022-02-17T03:33:46.735" v="18221" actId="207"/>
          <ac:spMkLst>
            <pc:docMk/>
            <pc:sldMk cId="451271327" sldId="343"/>
            <ac:spMk id="3" creationId="{C1C6151C-4AAF-49D4-88E5-9C84A3603EB4}"/>
          </ac:spMkLst>
        </pc:spChg>
      </pc:sldChg>
      <pc:sldChg chg="modSp new mod">
        <pc:chgData name="linyd@gcu.edu.cn" userId="b8e7e040dcb4f74d" providerId="LiveId" clId="{B385CD2D-E19C-411C-82E4-00AF2638A8D3}" dt="2022-02-17T03:35:37.337" v="18384" actId="207"/>
        <pc:sldMkLst>
          <pc:docMk/>
          <pc:sldMk cId="2197632111" sldId="344"/>
        </pc:sldMkLst>
        <pc:spChg chg="mod">
          <ac:chgData name="linyd@gcu.edu.cn" userId="b8e7e040dcb4f74d" providerId="LiveId" clId="{B385CD2D-E19C-411C-82E4-00AF2638A8D3}" dt="2022-02-17T03:33:53.867" v="18234" actId="20577"/>
          <ac:spMkLst>
            <pc:docMk/>
            <pc:sldMk cId="2197632111" sldId="344"/>
            <ac:spMk id="2" creationId="{9DF20355-A85E-48BC-840C-7FAC43E797F9}"/>
          </ac:spMkLst>
        </pc:spChg>
        <pc:spChg chg="mod">
          <ac:chgData name="linyd@gcu.edu.cn" userId="b8e7e040dcb4f74d" providerId="LiveId" clId="{B385CD2D-E19C-411C-82E4-00AF2638A8D3}" dt="2022-02-17T03:35:37.337" v="18384" actId="207"/>
          <ac:spMkLst>
            <pc:docMk/>
            <pc:sldMk cId="2197632111" sldId="344"/>
            <ac:spMk id="3" creationId="{B38A99D6-A11D-4FAC-9935-14BE8CBD5D9C}"/>
          </ac:spMkLst>
        </pc:spChg>
      </pc:sldChg>
      <pc:sldChg chg="addSp modSp add mod">
        <pc:chgData name="linyd@gcu.edu.cn" userId="b8e7e040dcb4f74d" providerId="LiveId" clId="{B385CD2D-E19C-411C-82E4-00AF2638A8D3}" dt="2022-02-17T03:43:36.117" v="18828" actId="1076"/>
        <pc:sldMkLst>
          <pc:docMk/>
          <pc:sldMk cId="3229717083" sldId="345"/>
        </pc:sldMkLst>
        <pc:spChg chg="mod">
          <ac:chgData name="linyd@gcu.edu.cn" userId="b8e7e040dcb4f74d" providerId="LiveId" clId="{B385CD2D-E19C-411C-82E4-00AF2638A8D3}" dt="2022-02-17T03:40:18.089" v="18618" actId="20577"/>
          <ac:spMkLst>
            <pc:docMk/>
            <pc:sldMk cId="3229717083" sldId="345"/>
            <ac:spMk id="3" creationId="{B38A99D6-A11D-4FAC-9935-14BE8CBD5D9C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4" creationId="{62CCC6F6-0C94-4B7A-8C4B-B58E4074E358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5" creationId="{4385D670-CC29-4D3E-B32A-0E7FF50882B5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6" creationId="{02DB6B7E-E3D7-4540-8E37-068F75DC8ACC}"/>
          </ac:spMkLst>
        </pc:spChg>
        <pc:spChg chg="add mod">
          <ac:chgData name="linyd@gcu.edu.cn" userId="b8e7e040dcb4f74d" providerId="LiveId" clId="{B385CD2D-E19C-411C-82E4-00AF2638A8D3}" dt="2022-02-17T03:43:36.117" v="18828" actId="1076"/>
          <ac:spMkLst>
            <pc:docMk/>
            <pc:sldMk cId="3229717083" sldId="345"/>
            <ac:spMk id="9" creationId="{51F5E2F7-BFCD-4434-901A-5F618CDAEDF3}"/>
          </ac:spMkLst>
        </pc:spChg>
        <pc:grpChg chg="add mod">
          <ac:chgData name="linyd@gcu.edu.cn" userId="b8e7e040dcb4f74d" providerId="LiveId" clId="{B385CD2D-E19C-411C-82E4-00AF2638A8D3}" dt="2022-02-17T03:39:56.358" v="18606" actId="1076"/>
          <ac:grpSpMkLst>
            <pc:docMk/>
            <pc:sldMk cId="3229717083" sldId="345"/>
            <ac:grpSpMk id="7" creationId="{4FFAD269-25EA-47C3-9531-CF409F168E55}"/>
          </ac:grpSpMkLst>
        </pc:grpChg>
        <pc:graphicFrameChg chg="add mod modGraphic">
          <ac:chgData name="linyd@gcu.edu.cn" userId="b8e7e040dcb4f74d" providerId="LiveId" clId="{B385CD2D-E19C-411C-82E4-00AF2638A8D3}" dt="2022-02-17T03:43:26.054" v="18827" actId="20577"/>
          <ac:graphicFrameMkLst>
            <pc:docMk/>
            <pc:sldMk cId="3229717083" sldId="345"/>
            <ac:graphicFrameMk id="8" creationId="{82965E5E-AC7F-4860-8D98-1D9501CC29F9}"/>
          </ac:graphicFrameMkLst>
        </pc:graphicFrameChg>
      </pc:sldChg>
      <pc:sldChg chg="delSp modSp add mod">
        <pc:chgData name="linyd@gcu.edu.cn" userId="b8e7e040dcb4f74d" providerId="LiveId" clId="{B385CD2D-E19C-411C-82E4-00AF2638A8D3}" dt="2022-02-17T03:46:17.210" v="19028" actId="20577"/>
        <pc:sldMkLst>
          <pc:docMk/>
          <pc:sldMk cId="4289235115" sldId="346"/>
        </pc:sldMkLst>
        <pc:spChg chg="mod">
          <ac:chgData name="linyd@gcu.edu.cn" userId="b8e7e040dcb4f74d" providerId="LiveId" clId="{B385CD2D-E19C-411C-82E4-00AF2638A8D3}" dt="2022-02-17T03:46:17.210" v="19028" actId="20577"/>
          <ac:spMkLst>
            <pc:docMk/>
            <pc:sldMk cId="4289235115" sldId="346"/>
            <ac:spMk id="3" creationId="{B38A99D6-A11D-4FAC-9935-14BE8CBD5D9C}"/>
          </ac:spMkLst>
        </pc:spChg>
        <pc:spChg chg="del">
          <ac:chgData name="linyd@gcu.edu.cn" userId="b8e7e040dcb4f74d" providerId="LiveId" clId="{B385CD2D-E19C-411C-82E4-00AF2638A8D3}" dt="2022-02-17T03:43:52.289" v="18830" actId="478"/>
          <ac:spMkLst>
            <pc:docMk/>
            <pc:sldMk cId="4289235115" sldId="346"/>
            <ac:spMk id="9" creationId="{51F5E2F7-BFCD-4434-901A-5F618CDAEDF3}"/>
          </ac:spMkLst>
        </pc:spChg>
        <pc:grpChg chg="del">
          <ac:chgData name="linyd@gcu.edu.cn" userId="b8e7e040dcb4f74d" providerId="LiveId" clId="{B385CD2D-E19C-411C-82E4-00AF2638A8D3}" dt="2022-02-17T03:43:52.289" v="18830" actId="478"/>
          <ac:grpSpMkLst>
            <pc:docMk/>
            <pc:sldMk cId="4289235115" sldId="346"/>
            <ac:grpSpMk id="7" creationId="{4FFAD269-25EA-47C3-9531-CF409F168E55}"/>
          </ac:grpSpMkLst>
        </pc:grpChg>
        <pc:graphicFrameChg chg="del">
          <ac:chgData name="linyd@gcu.edu.cn" userId="b8e7e040dcb4f74d" providerId="LiveId" clId="{B385CD2D-E19C-411C-82E4-00AF2638A8D3}" dt="2022-02-17T03:43:52.289" v="18830" actId="478"/>
          <ac:graphicFrameMkLst>
            <pc:docMk/>
            <pc:sldMk cId="4289235115" sldId="346"/>
            <ac:graphicFrameMk id="8" creationId="{82965E5E-AC7F-4860-8D98-1D9501CC29F9}"/>
          </ac:graphicFrameMkLst>
        </pc:graphicFrameChg>
      </pc:sldChg>
      <pc:sldChg chg="addSp delSp modSp new mod">
        <pc:chgData name="linyd@gcu.edu.cn" userId="b8e7e040dcb4f74d" providerId="LiveId" clId="{B385CD2D-E19C-411C-82E4-00AF2638A8D3}" dt="2022-02-17T03:49:29.331" v="19079" actId="6549"/>
        <pc:sldMkLst>
          <pc:docMk/>
          <pc:sldMk cId="1542306150" sldId="347"/>
        </pc:sldMkLst>
        <pc:spChg chg="mod">
          <ac:chgData name="linyd@gcu.edu.cn" userId="b8e7e040dcb4f74d" providerId="LiveId" clId="{B385CD2D-E19C-411C-82E4-00AF2638A8D3}" dt="2022-02-17T03:47:22.496" v="19034" actId="20577"/>
          <ac:spMkLst>
            <pc:docMk/>
            <pc:sldMk cId="1542306150" sldId="347"/>
            <ac:spMk id="2" creationId="{A4AE6D59-7D9B-47B4-A7D0-BFCF44C6FFA4}"/>
          </ac:spMkLst>
        </pc:spChg>
        <pc:spChg chg="mod">
          <ac:chgData name="linyd@gcu.edu.cn" userId="b8e7e040dcb4f74d" providerId="LiveId" clId="{B385CD2D-E19C-411C-82E4-00AF2638A8D3}" dt="2022-02-17T03:47:33.729" v="19057" actId="20577"/>
          <ac:spMkLst>
            <pc:docMk/>
            <pc:sldMk cId="1542306150" sldId="347"/>
            <ac:spMk id="3" creationId="{AF3C60CD-6AB4-471E-8D03-DCA1BEB377A4}"/>
          </ac:spMkLst>
        </pc:spChg>
        <pc:spChg chg="add mod">
          <ac:chgData name="linyd@gcu.edu.cn" userId="b8e7e040dcb4f74d" providerId="LiveId" clId="{B385CD2D-E19C-411C-82E4-00AF2638A8D3}" dt="2022-02-17T03:48:27.684" v="19065" actId="1076"/>
          <ac:spMkLst>
            <pc:docMk/>
            <pc:sldMk cId="1542306150" sldId="347"/>
            <ac:spMk id="6" creationId="{FAC9BDD3-4045-4F59-A633-DF8E1A59E126}"/>
          </ac:spMkLst>
        </pc:spChg>
        <pc:spChg chg="add mod">
          <ac:chgData name="linyd@gcu.edu.cn" userId="b8e7e040dcb4f74d" providerId="LiveId" clId="{B385CD2D-E19C-411C-82E4-00AF2638A8D3}" dt="2022-02-17T03:48:48.484" v="19070" actId="1036"/>
          <ac:spMkLst>
            <pc:docMk/>
            <pc:sldMk cId="1542306150" sldId="347"/>
            <ac:spMk id="7" creationId="{BED20739-C3A6-4317-B66E-1F89F4A5E1FD}"/>
          </ac:spMkLst>
        </pc:spChg>
        <pc:spChg chg="add del mod">
          <ac:chgData name="linyd@gcu.edu.cn" userId="b8e7e040dcb4f74d" providerId="LiveId" clId="{B385CD2D-E19C-411C-82E4-00AF2638A8D3}" dt="2022-02-17T03:49:03.469" v="19072" actId="478"/>
          <ac:spMkLst>
            <pc:docMk/>
            <pc:sldMk cId="1542306150" sldId="347"/>
            <ac:spMk id="8" creationId="{8FFDEC86-0D3E-4858-8826-326A5585EBD9}"/>
          </ac:spMkLst>
        </pc:spChg>
        <pc:spChg chg="add mod">
          <ac:chgData name="linyd@gcu.edu.cn" userId="b8e7e040dcb4f74d" providerId="LiveId" clId="{B385CD2D-E19C-411C-82E4-00AF2638A8D3}" dt="2022-02-17T03:49:29.331" v="19079" actId="6549"/>
          <ac:spMkLst>
            <pc:docMk/>
            <pc:sldMk cId="1542306150" sldId="347"/>
            <ac:spMk id="10" creationId="{7F880BE2-B005-4A6D-B12C-F2C7B35B6357}"/>
          </ac:spMkLst>
        </pc:spChg>
        <pc:picChg chg="add mod">
          <ac:chgData name="linyd@gcu.edu.cn" userId="b8e7e040dcb4f74d" providerId="LiveId" clId="{B385CD2D-E19C-411C-82E4-00AF2638A8D3}" dt="2022-02-17T03:47:53.389" v="19059" actId="1076"/>
          <ac:picMkLst>
            <pc:docMk/>
            <pc:sldMk cId="1542306150" sldId="347"/>
            <ac:picMk id="5" creationId="{8738AD98-CE26-435F-8D1D-8A8D0BF5D111}"/>
          </ac:picMkLst>
        </pc:picChg>
      </pc:sldChg>
    </pc:docChg>
  </pc:docChgLst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14T03:27:32.495" v="6047" actId="20577"/>
      <pc:docMkLst>
        <pc:docMk/>
      </pc:docMkLst>
      <pc:sldChg chg="modSp mod">
        <pc:chgData name="linyd@gcu.edu.cn" userId="b8e7e040dcb4f74d" providerId="LiveId" clId="{C0699B5E-856A-43D0-919D-FA78BC5D0687}" dt="2022-02-14T03:27:32.495" v="6047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4T03:27:32.495" v="6047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modAnim">
        <pc:chgData name="linyd@gcu.edu.cn" userId="b8e7e040dcb4f74d" providerId="LiveId" clId="{C0699B5E-856A-43D0-919D-FA78BC5D0687}" dt="2022-02-13T02:57:13.484" v="254" actId="478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13T02:55:05.498" v="238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</pc:docChg>
  </pc:docChgLst>
  <pc:docChgLst>
    <pc:chgData name="linyd@gcu.edu.cn" userId="b8e7e040dcb4f74d" providerId="LiveId" clId="{02E4E565-A8A4-4064-BC85-BAF750F21E30}"/>
    <pc:docChg chg="undo custSel addSld modSld">
      <pc:chgData name="linyd@gcu.edu.cn" userId="b8e7e040dcb4f74d" providerId="LiveId" clId="{02E4E565-A8A4-4064-BC85-BAF750F21E30}" dt="2022-02-19T10:40:33.130" v="35965" actId="20577"/>
      <pc:docMkLst>
        <pc:docMk/>
      </pc:docMkLst>
      <pc:sldChg chg="modSp mod">
        <pc:chgData name="linyd@gcu.edu.cn" userId="b8e7e040dcb4f74d" providerId="LiveId" clId="{02E4E565-A8A4-4064-BC85-BAF750F21E30}" dt="2022-02-18T15:50:26.614" v="528" actId="1582"/>
        <pc:sldMkLst>
          <pc:docMk/>
          <pc:sldMk cId="568007217" sldId="291"/>
        </pc:sldMkLst>
        <pc:spChg chg="mod">
          <ac:chgData name="linyd@gcu.edu.cn" userId="b8e7e040dcb4f74d" providerId="LiveId" clId="{02E4E565-A8A4-4064-BC85-BAF750F21E30}" dt="2022-02-18T15:50:26.614" v="528" actId="1582"/>
          <ac:spMkLst>
            <pc:docMk/>
            <pc:sldMk cId="568007217" sldId="291"/>
            <ac:spMk id="31" creationId="{B3B224D2-73A0-40F6-B9D8-EFA5A2D82C57}"/>
          </ac:spMkLst>
        </pc:spChg>
      </pc:sldChg>
      <pc:sldChg chg="modSp mod">
        <pc:chgData name="linyd@gcu.edu.cn" userId="b8e7e040dcb4f74d" providerId="LiveId" clId="{02E4E565-A8A4-4064-BC85-BAF750F21E30}" dt="2022-02-18T15:50:39.254" v="529" actId="207"/>
        <pc:sldMkLst>
          <pc:docMk/>
          <pc:sldMk cId="758593883" sldId="292"/>
        </pc:sldMkLst>
        <pc:spChg chg="mod">
          <ac:chgData name="linyd@gcu.edu.cn" userId="b8e7e040dcb4f74d" providerId="LiveId" clId="{02E4E565-A8A4-4064-BC85-BAF750F21E30}" dt="2022-02-18T15:50:39.254" v="529" actId="207"/>
          <ac:spMkLst>
            <pc:docMk/>
            <pc:sldMk cId="758593883" sldId="292"/>
            <ac:spMk id="3" creationId="{ED1D5490-EE49-4E48-A7FE-13BB343D92B7}"/>
          </ac:spMkLst>
        </pc:spChg>
      </pc:sldChg>
      <pc:sldChg chg="addSp delSp modSp mod">
        <pc:chgData name="linyd@gcu.edu.cn" userId="b8e7e040dcb4f74d" providerId="LiveId" clId="{02E4E565-A8A4-4064-BC85-BAF750F21E30}" dt="2022-02-18T15:44:09.470" v="265" actId="113"/>
        <pc:sldMkLst>
          <pc:docMk/>
          <pc:sldMk cId="1949389949" sldId="294"/>
        </pc:sldMkLst>
        <pc:spChg chg="mod">
          <ac:chgData name="linyd@gcu.edu.cn" userId="b8e7e040dcb4f74d" providerId="LiveId" clId="{02E4E565-A8A4-4064-BC85-BAF750F21E30}" dt="2022-02-18T15:42:07.219" v="193" actId="20577"/>
          <ac:spMkLst>
            <pc:docMk/>
            <pc:sldMk cId="1949389949" sldId="294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2:15.060" v="194" actId="1076"/>
          <ac:spMkLst>
            <pc:docMk/>
            <pc:sldMk cId="1949389949" sldId="294"/>
            <ac:spMk id="4" creationId="{B00E8912-AA5A-431D-9655-22B2B5ADB8F1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5" creationId="{ED1E5165-10E9-4AEE-81A1-B81D99511895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6" creationId="{3258E4F3-B7E7-416D-AC3C-0E6944711C9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8" creationId="{A52D731D-6850-410A-B41D-E8D6142D998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9" creationId="{2671A093-678F-4370-BA42-96240A2F712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0" creationId="{8F1326AF-5EB9-4F79-BCCF-3E917DB1F9E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1" creationId="{9992B94D-5690-47F5-A0FA-203125761831}"/>
          </ac:spMkLst>
        </pc:spChg>
        <pc:spChg chg="mod">
          <ac:chgData name="linyd@gcu.edu.cn" userId="b8e7e040dcb4f74d" providerId="LiveId" clId="{02E4E565-A8A4-4064-BC85-BAF750F21E30}" dt="2022-02-18T15:42:36.358" v="216" actId="1038"/>
          <ac:spMkLst>
            <pc:docMk/>
            <pc:sldMk cId="1949389949" sldId="294"/>
            <ac:spMk id="12" creationId="{9ADD078F-7018-4D12-B944-D751CF775359}"/>
          </ac:spMkLst>
        </pc:spChg>
        <pc:spChg chg="mod">
          <ac:chgData name="linyd@gcu.edu.cn" userId="b8e7e040dcb4f74d" providerId="LiveId" clId="{02E4E565-A8A4-4064-BC85-BAF750F21E30}" dt="2022-02-18T15:43:03.932" v="244" actId="1035"/>
          <ac:spMkLst>
            <pc:docMk/>
            <pc:sldMk cId="1949389949" sldId="294"/>
            <ac:spMk id="13" creationId="{6C933611-C056-4282-A062-74E7AFE8A573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4" creationId="{AA511AC1-60EE-4A11-9E59-5A2CAA049A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5" creationId="{B716981C-2319-4142-8B86-10F25A7A6AA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6" creationId="{E00AF3D5-3B67-4C8B-8F88-3DD91C6DB38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7" creationId="{5FBE684E-35EF-4260-8759-435D71E1B6E2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8" creationId="{EA6F2D2A-5780-40DB-908A-5B478861352C}"/>
          </ac:spMkLst>
        </pc:spChg>
        <pc:spChg chg="mod">
          <ac:chgData name="linyd@gcu.edu.cn" userId="b8e7e040dcb4f74d" providerId="LiveId" clId="{02E4E565-A8A4-4064-BC85-BAF750F21E30}" dt="2022-02-18T15:42:48.203" v="217" actId="20577"/>
          <ac:spMkLst>
            <pc:docMk/>
            <pc:sldMk cId="1949389949" sldId="294"/>
            <ac:spMk id="19" creationId="{C9C1D0F5-F3AD-4076-9FA2-C0EE12A6379E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0" creationId="{7B09EFAC-59E3-4A22-B9C5-E813D37A95C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2" creationId="{311BD6A8-B042-4A22-80A4-471F3A8897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3" creationId="{4A875D2A-D194-41D9-A5F4-8363A20B380F}"/>
          </ac:spMkLst>
        </pc:spChg>
        <pc:spChg chg="del mod">
          <ac:chgData name="linyd@gcu.edu.cn" userId="b8e7e040dcb4f74d" providerId="LiveId" clId="{02E4E565-A8A4-4064-BC85-BAF750F21E30}" dt="2022-02-18T15:43:45.058" v="259" actId="478"/>
          <ac:spMkLst>
            <pc:docMk/>
            <pc:sldMk cId="1949389949" sldId="294"/>
            <ac:spMk id="24" creationId="{D551165B-E068-4C3B-896E-A84F181251AB}"/>
          </ac:spMkLst>
        </pc:spChg>
        <pc:spChg chg="del mod">
          <ac:chgData name="linyd@gcu.edu.cn" userId="b8e7e040dcb4f74d" providerId="LiveId" clId="{02E4E565-A8A4-4064-BC85-BAF750F21E30}" dt="2022-02-18T15:43:46.952" v="260" actId="478"/>
          <ac:spMkLst>
            <pc:docMk/>
            <pc:sldMk cId="1949389949" sldId="294"/>
            <ac:spMk id="25" creationId="{DDA019C9-CB95-4631-9C9B-21EBC0A06F9C}"/>
          </ac:spMkLst>
        </pc:spChg>
        <pc:spChg chg="del mod">
          <ac:chgData name="linyd@gcu.edu.cn" userId="b8e7e040dcb4f74d" providerId="LiveId" clId="{02E4E565-A8A4-4064-BC85-BAF750F21E30}" dt="2022-02-18T15:43:41.761" v="258" actId="478"/>
          <ac:spMkLst>
            <pc:docMk/>
            <pc:sldMk cId="1949389949" sldId="294"/>
            <ac:spMk id="26" creationId="{FEAB58D2-D30E-4067-A9CC-7873A72BE98D}"/>
          </ac:spMkLst>
        </pc:spChg>
        <pc:spChg chg="del mod">
          <ac:chgData name="linyd@gcu.edu.cn" userId="b8e7e040dcb4f74d" providerId="LiveId" clId="{02E4E565-A8A4-4064-BC85-BAF750F21E30}" dt="2022-02-18T15:43:28.810" v="253" actId="478"/>
          <ac:spMkLst>
            <pc:docMk/>
            <pc:sldMk cId="1949389949" sldId="294"/>
            <ac:spMk id="27" creationId="{4FE44CA1-735A-46B3-ACB7-3D50378B601B}"/>
          </ac:spMkLst>
        </pc:spChg>
        <pc:spChg chg="del mod">
          <ac:chgData name="linyd@gcu.edu.cn" userId="b8e7e040dcb4f74d" providerId="LiveId" clId="{02E4E565-A8A4-4064-BC85-BAF750F21E30}" dt="2022-02-18T15:43:26.398" v="251" actId="478"/>
          <ac:spMkLst>
            <pc:docMk/>
            <pc:sldMk cId="1949389949" sldId="294"/>
            <ac:spMk id="28" creationId="{FD41B675-AF97-40B7-B4AF-FC70D50FF8B6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9" creationId="{AC88C2D7-F860-45B7-9809-815749B60FAC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0" creationId="{41DAF7F3-3E9C-4F36-9B10-F4696C568D29}"/>
          </ac:spMkLst>
        </pc:spChg>
        <pc:spChg chg="del mod">
          <ac:chgData name="linyd@gcu.edu.cn" userId="b8e7e040dcb4f74d" providerId="LiveId" clId="{02E4E565-A8A4-4064-BC85-BAF750F21E30}" dt="2022-02-18T15:43:39.850" v="257" actId="478"/>
          <ac:spMkLst>
            <pc:docMk/>
            <pc:sldMk cId="1949389949" sldId="294"/>
            <ac:spMk id="31" creationId="{C586B3CF-09A9-40E0-A2DB-F37D85F0944E}"/>
          </ac:spMkLst>
        </pc:spChg>
        <pc:spChg chg="del mod">
          <ac:chgData name="linyd@gcu.edu.cn" userId="b8e7e040dcb4f74d" providerId="LiveId" clId="{02E4E565-A8A4-4064-BC85-BAF750F21E30}" dt="2022-02-18T15:43:33.649" v="255" actId="478"/>
          <ac:spMkLst>
            <pc:docMk/>
            <pc:sldMk cId="1949389949" sldId="294"/>
            <ac:spMk id="32" creationId="{0846B260-4ECF-4336-9316-0D46F182A48F}"/>
          </ac:spMkLst>
        </pc:spChg>
        <pc:spChg chg="del mod">
          <ac:chgData name="linyd@gcu.edu.cn" userId="b8e7e040dcb4f74d" providerId="LiveId" clId="{02E4E565-A8A4-4064-BC85-BAF750F21E30}" dt="2022-02-18T15:43:36.546" v="256" actId="478"/>
          <ac:spMkLst>
            <pc:docMk/>
            <pc:sldMk cId="1949389949" sldId="294"/>
            <ac:spMk id="33" creationId="{7E0971E6-D00D-41A2-AC06-031D1AAFC01B}"/>
          </ac:spMkLst>
        </pc:spChg>
        <pc:spChg chg="del mod">
          <ac:chgData name="linyd@gcu.edu.cn" userId="b8e7e040dcb4f74d" providerId="LiveId" clId="{02E4E565-A8A4-4064-BC85-BAF750F21E30}" dt="2022-02-18T15:43:30.179" v="254" actId="478"/>
          <ac:spMkLst>
            <pc:docMk/>
            <pc:sldMk cId="1949389949" sldId="294"/>
            <ac:spMk id="34" creationId="{1B53C763-CFE6-413F-AEA0-94630150572F}"/>
          </ac:spMkLst>
        </pc:spChg>
        <pc:spChg chg="add 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6" creationId="{D784996C-8ED1-4DAC-856A-AA7FB7E749BA}"/>
          </ac:spMkLst>
        </pc:spChg>
        <pc:spChg chg="add mod">
          <ac:chgData name="linyd@gcu.edu.cn" userId="b8e7e040dcb4f74d" providerId="LiveId" clId="{02E4E565-A8A4-4064-BC85-BAF750F21E30}" dt="2022-02-18T15:43:15.929" v="250" actId="20577"/>
          <ac:spMkLst>
            <pc:docMk/>
            <pc:sldMk cId="1949389949" sldId="294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4:09.470" v="265" actId="113"/>
          <ac:spMkLst>
            <pc:docMk/>
            <pc:sldMk cId="1949389949" sldId="294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0" creationId="{56A7F4C1-B16E-477D-9B32-66805473343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1" creationId="{B3322263-B685-4466-952B-7821FEA76FC4}"/>
          </ac:spMkLst>
        </pc:spChg>
        <pc:grpChg chg="add mod">
          <ac:chgData name="linyd@gcu.edu.cn" userId="b8e7e040dcb4f74d" providerId="LiveId" clId="{02E4E565-A8A4-4064-BC85-BAF750F21E30}" dt="2022-02-18T15:41:55.527" v="192"/>
          <ac:grpSpMkLst>
            <pc:docMk/>
            <pc:sldMk cId="1949389949" sldId="294"/>
            <ac:grpSpMk id="7" creationId="{E7009B4F-C769-4C6E-B0B4-395A78675A63}"/>
          </ac:grpSpMkLst>
        </pc:grpChg>
        <pc:grpChg chg="add del mod">
          <ac:chgData name="linyd@gcu.edu.cn" userId="b8e7e040dcb4f74d" providerId="LiveId" clId="{02E4E565-A8A4-4064-BC85-BAF750F21E30}" dt="2022-02-18T15:43:56.416" v="261" actId="478"/>
          <ac:grpSpMkLst>
            <pc:docMk/>
            <pc:sldMk cId="1949389949" sldId="294"/>
            <ac:grpSpMk id="21" creationId="{DFDCD1A1-502E-48BD-AA52-B496B1487569}"/>
          </ac:grpSpMkLst>
        </pc:grpChg>
        <pc:grpChg chg="add mod">
          <ac:chgData name="linyd@gcu.edu.cn" userId="b8e7e040dcb4f74d" providerId="LiveId" clId="{02E4E565-A8A4-4064-BC85-BAF750F21E30}" dt="2022-02-18T15:44:01.090" v="262" actId="571"/>
          <ac:grpSpMkLst>
            <pc:docMk/>
            <pc:sldMk cId="1949389949" sldId="294"/>
            <ac:grpSpMk id="38" creationId="{C26D997C-A4CE-46FD-B5BE-A7435E74EBD3}"/>
          </ac:grpSpMkLst>
        </pc:grpChg>
        <pc:cxnChg chg="add del mod">
          <ac:chgData name="linyd@gcu.edu.cn" userId="b8e7e040dcb4f74d" providerId="LiveId" clId="{02E4E565-A8A4-4064-BC85-BAF750F21E30}" dt="2022-02-18T15:43:27.259" v="252" actId="478"/>
          <ac:cxnSpMkLst>
            <pc:docMk/>
            <pc:sldMk cId="1949389949" sldId="294"/>
            <ac:cxnSpMk id="35" creationId="{9F4449B9-4518-4158-8D85-38D0FDCD7CD4}"/>
          </ac:cxnSpMkLst>
        </pc:cxnChg>
      </pc:sldChg>
      <pc:sldChg chg="addSp delSp modSp add mod">
        <pc:chgData name="linyd@gcu.edu.cn" userId="b8e7e040dcb4f74d" providerId="LiveId" clId="{02E4E565-A8A4-4064-BC85-BAF750F21E30}" dt="2022-02-18T15:48:22.802" v="526" actId="20577"/>
        <pc:sldMkLst>
          <pc:docMk/>
          <pc:sldMk cId="1663492987" sldId="295"/>
        </pc:sldMkLst>
        <pc:spChg chg="mod">
          <ac:chgData name="linyd@gcu.edu.cn" userId="b8e7e040dcb4f74d" providerId="LiveId" clId="{02E4E565-A8A4-4064-BC85-BAF750F21E30}" dt="2022-02-18T15:48:22.802" v="526" actId="20577"/>
          <ac:spMkLst>
            <pc:docMk/>
            <pc:sldMk cId="1663492987" sldId="295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6:01.657" v="465" actId="6549"/>
          <ac:spMkLst>
            <pc:docMk/>
            <pc:sldMk cId="1663492987" sldId="295"/>
            <ac:spMk id="4" creationId="{B00E8912-AA5A-431D-9655-22B2B5ADB8F1}"/>
          </ac:spMkLst>
        </pc:spChg>
        <pc:spChg chg="mod">
          <ac:chgData name="linyd@gcu.edu.cn" userId="b8e7e040dcb4f74d" providerId="LiveId" clId="{02E4E565-A8A4-4064-BC85-BAF750F21E30}" dt="2022-02-18T15:46:11.113" v="468" actId="20577"/>
          <ac:spMkLst>
            <pc:docMk/>
            <pc:sldMk cId="1663492987" sldId="295"/>
            <ac:spMk id="5" creationId="{ED1E5165-10E9-4AEE-81A1-B81D99511895}"/>
          </ac:spMkLst>
        </pc:spChg>
        <pc:spChg chg="mod">
          <ac:chgData name="linyd@gcu.edu.cn" userId="b8e7e040dcb4f74d" providerId="LiveId" clId="{02E4E565-A8A4-4064-BC85-BAF750F21E30}" dt="2022-02-18T15:46:15.544" v="469" actId="20577"/>
          <ac:spMkLst>
            <pc:docMk/>
            <pc:sldMk cId="1663492987" sldId="295"/>
            <ac:spMk id="6" creationId="{3258E4F3-B7E7-416D-AC3C-0E6944711C91}"/>
          </ac:spMkLst>
        </pc:spChg>
        <pc:spChg chg="add mod">
          <ac:chgData name="linyd@gcu.edu.cn" userId="b8e7e040dcb4f74d" providerId="LiveId" clId="{02E4E565-A8A4-4064-BC85-BAF750F21E30}" dt="2022-02-18T15:47:34.908" v="485" actId="208"/>
          <ac:spMkLst>
            <pc:docMk/>
            <pc:sldMk cId="1663492987" sldId="295"/>
            <ac:spMk id="21" creationId="{BDE9AC52-6A70-46FD-B027-A7206CBA9562}"/>
          </ac:spMkLst>
        </pc:spChg>
        <pc:spChg chg="mod">
          <ac:chgData name="linyd@gcu.edu.cn" userId="b8e7e040dcb4f74d" providerId="LiveId" clId="{02E4E565-A8A4-4064-BC85-BAF750F21E30}" dt="2022-02-18T15:48:00.320" v="519" actId="1037"/>
          <ac:spMkLst>
            <pc:docMk/>
            <pc:sldMk cId="1663492987" sldId="295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6:40.843" v="476" actId="113"/>
          <ac:spMkLst>
            <pc:docMk/>
            <pc:sldMk cId="1663492987" sldId="295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50" creationId="{56A7F4C1-B16E-477D-9B32-66805473343D}"/>
          </ac:spMkLst>
        </pc:spChg>
        <pc:spChg chg="del mod">
          <ac:chgData name="linyd@gcu.edu.cn" userId="b8e7e040dcb4f74d" providerId="LiveId" clId="{02E4E565-A8A4-4064-BC85-BAF750F21E30}" dt="2022-02-18T15:47:02.063" v="480" actId="478"/>
          <ac:spMkLst>
            <pc:docMk/>
            <pc:sldMk cId="1663492987" sldId="295"/>
            <ac:spMk id="51" creationId="{B3322263-B685-4466-952B-7821FEA76FC4}"/>
          </ac:spMkLst>
        </pc:spChg>
        <pc:spChg chg="add mod">
          <ac:chgData name="linyd@gcu.edu.cn" userId="b8e7e040dcb4f74d" providerId="LiveId" clId="{02E4E565-A8A4-4064-BC85-BAF750F21E30}" dt="2022-02-18T15:46:55.402" v="479" actId="207"/>
          <ac:spMkLst>
            <pc:docMk/>
            <pc:sldMk cId="1663492987" sldId="295"/>
            <ac:spMk id="52" creationId="{B95E3467-5F3E-4491-9B65-6256DB923F7B}"/>
          </ac:spMkLst>
        </pc:spChg>
        <pc:grpChg chg="mod">
          <ac:chgData name="linyd@gcu.edu.cn" userId="b8e7e040dcb4f74d" providerId="LiveId" clId="{02E4E565-A8A4-4064-BC85-BAF750F21E30}" dt="2022-02-18T15:46:25.147" v="470" actId="571"/>
          <ac:grpSpMkLst>
            <pc:docMk/>
            <pc:sldMk cId="1663492987" sldId="295"/>
            <ac:grpSpMk id="38" creationId="{C26D997C-A4CE-46FD-B5BE-A7435E74EBD3}"/>
          </ac:grpSpMkLst>
        </pc:grpChg>
      </pc:sldChg>
      <pc:sldChg chg="addSp modSp new mod modAnim">
        <pc:chgData name="linyd@gcu.edu.cn" userId="b8e7e040dcb4f74d" providerId="LiveId" clId="{02E4E565-A8A4-4064-BC85-BAF750F21E30}" dt="2022-02-18T16:05:19.864" v="1358"/>
        <pc:sldMkLst>
          <pc:docMk/>
          <pc:sldMk cId="3200934050" sldId="296"/>
        </pc:sldMkLst>
        <pc:spChg chg="mod">
          <ac:chgData name="linyd@gcu.edu.cn" userId="b8e7e040dcb4f74d" providerId="LiveId" clId="{02E4E565-A8A4-4064-BC85-BAF750F21E30}" dt="2022-02-18T15:51:46.790" v="538" actId="20577"/>
          <ac:spMkLst>
            <pc:docMk/>
            <pc:sldMk cId="3200934050" sldId="296"/>
            <ac:spMk id="2" creationId="{FE69D5DB-EEFE-4C86-AE5A-B2D3421CF521}"/>
          </ac:spMkLst>
        </pc:spChg>
        <pc:spChg chg="mod">
          <ac:chgData name="linyd@gcu.edu.cn" userId="b8e7e040dcb4f74d" providerId="LiveId" clId="{02E4E565-A8A4-4064-BC85-BAF750F21E30}" dt="2022-02-18T16:02:11.895" v="1159" actId="207"/>
          <ac:spMkLst>
            <pc:docMk/>
            <pc:sldMk cId="3200934050" sldId="296"/>
            <ac:spMk id="3" creationId="{A4A7731F-9C2F-456D-BFCD-571A14B35C4C}"/>
          </ac:spMkLst>
        </pc:spChg>
        <pc:spChg chg="add mod">
          <ac:chgData name="linyd@gcu.edu.cn" userId="b8e7e040dcb4f74d" providerId="LiveId" clId="{02E4E565-A8A4-4064-BC85-BAF750F21E30}" dt="2022-02-18T16:05:13.482" v="1357" actId="14100"/>
          <ac:spMkLst>
            <pc:docMk/>
            <pc:sldMk cId="3200934050" sldId="296"/>
            <ac:spMk id="4" creationId="{83B4D94C-5414-4A73-BA9E-965270CB0CDB}"/>
          </ac:spMkLst>
        </pc:spChg>
      </pc:sldChg>
      <pc:sldChg chg="modSp new mod">
        <pc:chgData name="linyd@gcu.edu.cn" userId="b8e7e040dcb4f74d" providerId="LiveId" clId="{02E4E565-A8A4-4064-BC85-BAF750F21E30}" dt="2022-02-18T16:12:52.892" v="1880" actId="207"/>
        <pc:sldMkLst>
          <pc:docMk/>
          <pc:sldMk cId="2145955078" sldId="297"/>
        </pc:sldMkLst>
        <pc:spChg chg="mod">
          <ac:chgData name="linyd@gcu.edu.cn" userId="b8e7e040dcb4f74d" providerId="LiveId" clId="{02E4E565-A8A4-4064-BC85-BAF750F21E30}" dt="2022-02-18T16:02:33.239" v="1171" actId="20577"/>
          <ac:spMkLst>
            <pc:docMk/>
            <pc:sldMk cId="2145955078" sldId="297"/>
            <ac:spMk id="2" creationId="{873CDA5F-AD8B-42C3-A4E7-A55E2ADF6B73}"/>
          </ac:spMkLst>
        </pc:spChg>
        <pc:spChg chg="mod">
          <ac:chgData name="linyd@gcu.edu.cn" userId="b8e7e040dcb4f74d" providerId="LiveId" clId="{02E4E565-A8A4-4064-BC85-BAF750F21E30}" dt="2022-02-18T16:12:52.892" v="1880" actId="207"/>
          <ac:spMkLst>
            <pc:docMk/>
            <pc:sldMk cId="2145955078" sldId="297"/>
            <ac:spMk id="3" creationId="{5E0A1ABE-067A-4C93-9EA7-AFF3D48DD6F1}"/>
          </ac:spMkLst>
        </pc:spChg>
      </pc:sldChg>
      <pc:sldChg chg="addSp modSp add mod modAnim">
        <pc:chgData name="linyd@gcu.edu.cn" userId="b8e7e040dcb4f74d" providerId="LiveId" clId="{02E4E565-A8A4-4064-BC85-BAF750F21E30}" dt="2022-02-18T16:43:33.410" v="2644"/>
        <pc:sldMkLst>
          <pc:docMk/>
          <pc:sldMk cId="3003641671" sldId="298"/>
        </pc:sldMkLst>
        <pc:spChg chg="mod">
          <ac:chgData name="linyd@gcu.edu.cn" userId="b8e7e040dcb4f74d" providerId="LiveId" clId="{02E4E565-A8A4-4064-BC85-BAF750F21E30}" dt="2022-02-18T16:42:34.383" v="2632" actId="6549"/>
          <ac:spMkLst>
            <pc:docMk/>
            <pc:sldMk cId="3003641671" sldId="298"/>
            <ac:spMk id="3" creationId="{5E0A1ABE-067A-4C93-9EA7-AFF3D48DD6F1}"/>
          </ac:spMkLst>
        </pc:spChg>
        <pc:spChg chg="add mod">
          <ac:chgData name="linyd@gcu.edu.cn" userId="b8e7e040dcb4f74d" providerId="LiveId" clId="{02E4E565-A8A4-4064-BC85-BAF750F21E30}" dt="2022-02-18T16:43:17.342" v="2642" actId="1076"/>
          <ac:spMkLst>
            <pc:docMk/>
            <pc:sldMk cId="3003641671" sldId="298"/>
            <ac:spMk id="6" creationId="{07C02E16-AF34-4224-BFFC-C5DDB3F0EE9E}"/>
          </ac:spMkLst>
        </pc:spChg>
        <pc:picChg chg="add mod">
          <ac:chgData name="linyd@gcu.edu.cn" userId="b8e7e040dcb4f74d" providerId="LiveId" clId="{02E4E565-A8A4-4064-BC85-BAF750F21E30}" dt="2022-02-18T16:19:41.101" v="2108" actId="1076"/>
          <ac:picMkLst>
            <pc:docMk/>
            <pc:sldMk cId="3003641671" sldId="298"/>
            <ac:picMk id="5" creationId="{F19EA338-5DDD-413C-85C2-B2E697909F02}"/>
          </ac:picMkLst>
        </pc:picChg>
      </pc:sldChg>
      <pc:sldChg chg="addSp delSp modSp add mod delAnim">
        <pc:chgData name="linyd@gcu.edu.cn" userId="b8e7e040dcb4f74d" providerId="LiveId" clId="{02E4E565-A8A4-4064-BC85-BAF750F21E30}" dt="2022-02-18T16:33:14.097" v="2418" actId="207"/>
        <pc:sldMkLst>
          <pc:docMk/>
          <pc:sldMk cId="3913461551" sldId="299"/>
        </pc:sldMkLst>
        <pc:spChg chg="mod">
          <ac:chgData name="linyd@gcu.edu.cn" userId="b8e7e040dcb4f74d" providerId="LiveId" clId="{02E4E565-A8A4-4064-BC85-BAF750F21E30}" dt="2022-02-18T16:33:14.097" v="2418" actId="207"/>
          <ac:spMkLst>
            <pc:docMk/>
            <pc:sldMk cId="3913461551" sldId="299"/>
            <ac:spMk id="3" creationId="{A4A7731F-9C2F-456D-BFCD-571A14B35C4C}"/>
          </ac:spMkLst>
        </pc:spChg>
        <pc:spChg chg="del">
          <ac:chgData name="linyd@gcu.edu.cn" userId="b8e7e040dcb4f74d" providerId="LiveId" clId="{02E4E565-A8A4-4064-BC85-BAF750F21E30}" dt="2022-02-18T16:30:55.370" v="2330" actId="478"/>
          <ac:spMkLst>
            <pc:docMk/>
            <pc:sldMk cId="3913461551" sldId="299"/>
            <ac:spMk id="4" creationId="{83B4D94C-5414-4A73-BA9E-965270CB0CDB}"/>
          </ac:spMkLst>
        </pc:spChg>
        <pc:picChg chg="add mod">
          <ac:chgData name="linyd@gcu.edu.cn" userId="b8e7e040dcb4f74d" providerId="LiveId" clId="{02E4E565-A8A4-4064-BC85-BAF750F21E30}" dt="2022-02-18T16:31:00.432" v="2331" actId="1076"/>
          <ac:picMkLst>
            <pc:docMk/>
            <pc:sldMk cId="3913461551" sldId="299"/>
            <ac:picMk id="6" creationId="{7BDA4370-6756-4831-BB39-CC4BBEA57377}"/>
          </ac:picMkLst>
        </pc:picChg>
      </pc:sldChg>
      <pc:sldChg chg="delSp modSp add mod">
        <pc:chgData name="linyd@gcu.edu.cn" userId="b8e7e040dcb4f74d" providerId="LiveId" clId="{02E4E565-A8A4-4064-BC85-BAF750F21E30}" dt="2022-02-18T16:36:24.871" v="2539" actId="207"/>
        <pc:sldMkLst>
          <pc:docMk/>
          <pc:sldMk cId="1451426642" sldId="300"/>
        </pc:sldMkLst>
        <pc:spChg chg="mod">
          <ac:chgData name="linyd@gcu.edu.cn" userId="b8e7e040dcb4f74d" providerId="LiveId" clId="{02E4E565-A8A4-4064-BC85-BAF750F21E30}" dt="2022-02-18T16:36:24.871" v="2539" actId="207"/>
          <ac:spMkLst>
            <pc:docMk/>
            <pc:sldMk cId="1451426642" sldId="300"/>
            <ac:spMk id="3" creationId="{A4A7731F-9C2F-456D-BFCD-571A14B35C4C}"/>
          </ac:spMkLst>
        </pc:spChg>
        <pc:picChg chg="del">
          <ac:chgData name="linyd@gcu.edu.cn" userId="b8e7e040dcb4f74d" providerId="LiveId" clId="{02E4E565-A8A4-4064-BC85-BAF750F21E30}" dt="2022-02-18T16:31:19.432" v="2333" actId="478"/>
          <ac:picMkLst>
            <pc:docMk/>
            <pc:sldMk cId="1451426642" sldId="300"/>
            <ac:picMk id="6" creationId="{7BDA4370-6756-4831-BB39-CC4BBEA57377}"/>
          </ac:picMkLst>
        </pc:picChg>
      </pc:sldChg>
      <pc:sldChg chg="modSp add mod">
        <pc:chgData name="linyd@gcu.edu.cn" userId="b8e7e040dcb4f74d" providerId="LiveId" clId="{02E4E565-A8A4-4064-BC85-BAF750F21E30}" dt="2022-02-18T16:34:13.806" v="2461" actId="20577"/>
        <pc:sldMkLst>
          <pc:docMk/>
          <pc:sldMk cId="214521389" sldId="301"/>
        </pc:sldMkLst>
        <pc:spChg chg="mod">
          <ac:chgData name="linyd@gcu.edu.cn" userId="b8e7e040dcb4f74d" providerId="LiveId" clId="{02E4E565-A8A4-4064-BC85-BAF750F21E30}" dt="2022-02-18T16:34:13.806" v="2461" actId="20577"/>
          <ac:spMkLst>
            <pc:docMk/>
            <pc:sldMk cId="214521389" sldId="301"/>
            <ac:spMk id="3" creationId="{A4A7731F-9C2F-456D-BFCD-571A14B35C4C}"/>
          </ac:spMkLst>
        </pc:spChg>
      </pc:sldChg>
      <pc:sldChg chg="addSp delSp modSp add mod delAnim">
        <pc:chgData name="linyd@gcu.edu.cn" userId="b8e7e040dcb4f74d" providerId="LiveId" clId="{02E4E565-A8A4-4064-BC85-BAF750F21E30}" dt="2022-02-18T16:49:26.042" v="2923" actId="14100"/>
        <pc:sldMkLst>
          <pc:docMk/>
          <pc:sldMk cId="2301434223" sldId="302"/>
        </pc:sldMkLst>
        <pc:spChg chg="mod">
          <ac:chgData name="linyd@gcu.edu.cn" userId="b8e7e040dcb4f74d" providerId="LiveId" clId="{02E4E565-A8A4-4064-BC85-BAF750F21E30}" dt="2022-02-18T16:47:16.399" v="2815" actId="20577"/>
          <ac:spMkLst>
            <pc:docMk/>
            <pc:sldMk cId="2301434223" sldId="302"/>
            <ac:spMk id="3" creationId="{5E0A1ABE-067A-4C93-9EA7-AFF3D48DD6F1}"/>
          </ac:spMkLst>
        </pc:spChg>
        <pc:spChg chg="del">
          <ac:chgData name="linyd@gcu.edu.cn" userId="b8e7e040dcb4f74d" providerId="LiveId" clId="{02E4E565-A8A4-4064-BC85-BAF750F21E30}" dt="2022-02-18T16:45:22.908" v="2744" actId="478"/>
          <ac:spMkLst>
            <pc:docMk/>
            <pc:sldMk cId="2301434223" sldId="302"/>
            <ac:spMk id="6" creationId="{07C02E16-AF34-4224-BFFC-C5DDB3F0EE9E}"/>
          </ac:spMkLst>
        </pc:spChg>
        <pc:spChg chg="add mod">
          <ac:chgData name="linyd@gcu.edu.cn" userId="b8e7e040dcb4f74d" providerId="LiveId" clId="{02E4E565-A8A4-4064-BC85-BAF750F21E30}" dt="2022-02-18T16:49:26.042" v="2923" actId="14100"/>
          <ac:spMkLst>
            <pc:docMk/>
            <pc:sldMk cId="2301434223" sldId="302"/>
            <ac:spMk id="8" creationId="{ED29892D-F200-4645-B3D6-060AEA961CE9}"/>
          </ac:spMkLst>
        </pc:spChg>
        <pc:picChg chg="del">
          <ac:chgData name="linyd@gcu.edu.cn" userId="b8e7e040dcb4f74d" providerId="LiveId" clId="{02E4E565-A8A4-4064-BC85-BAF750F21E30}" dt="2022-02-18T16:46:05.913" v="2745" actId="478"/>
          <ac:picMkLst>
            <pc:docMk/>
            <pc:sldMk cId="2301434223" sldId="302"/>
            <ac:picMk id="5" creationId="{F19EA338-5DDD-413C-85C2-B2E697909F02}"/>
          </ac:picMkLst>
        </pc:picChg>
        <pc:picChg chg="add mod modCrop">
          <ac:chgData name="linyd@gcu.edu.cn" userId="b8e7e040dcb4f74d" providerId="LiveId" clId="{02E4E565-A8A4-4064-BC85-BAF750F21E30}" dt="2022-02-18T16:46:27.894" v="2752" actId="208"/>
          <ac:picMkLst>
            <pc:docMk/>
            <pc:sldMk cId="2301434223" sldId="302"/>
            <ac:picMk id="7" creationId="{D1D67214-6D4B-4EB6-BBFF-6FB42ACBD094}"/>
          </ac:picMkLst>
        </pc:picChg>
      </pc:sldChg>
      <pc:sldChg chg="modSp new mod">
        <pc:chgData name="linyd@gcu.edu.cn" userId="b8e7e040dcb4f74d" providerId="LiveId" clId="{02E4E565-A8A4-4064-BC85-BAF750F21E30}" dt="2022-02-19T08:16:27.519" v="3113" actId="20577"/>
        <pc:sldMkLst>
          <pc:docMk/>
          <pc:sldMk cId="1048992774" sldId="303"/>
        </pc:sldMkLst>
        <pc:spChg chg="mod">
          <ac:chgData name="linyd@gcu.edu.cn" userId="b8e7e040dcb4f74d" providerId="LiveId" clId="{02E4E565-A8A4-4064-BC85-BAF750F21E30}" dt="2022-02-18T16:49:40.175" v="2933" actId="20577"/>
          <ac:spMkLst>
            <pc:docMk/>
            <pc:sldMk cId="1048992774" sldId="303"/>
            <ac:spMk id="2" creationId="{3D581051-034F-495C-B1B2-36288181BA07}"/>
          </ac:spMkLst>
        </pc:spChg>
        <pc:spChg chg="mod">
          <ac:chgData name="linyd@gcu.edu.cn" userId="b8e7e040dcb4f74d" providerId="LiveId" clId="{02E4E565-A8A4-4064-BC85-BAF750F21E30}" dt="2022-02-19T08:16:27.519" v="3113" actId="20577"/>
          <ac:spMkLst>
            <pc:docMk/>
            <pc:sldMk cId="1048992774" sldId="303"/>
            <ac:spMk id="3" creationId="{2F24DCD0-4F08-4ED1-ADEC-B1EEA6330591}"/>
          </ac:spMkLst>
        </pc:spChg>
      </pc:sldChg>
      <pc:sldChg chg="addSp modSp new mod modAnim">
        <pc:chgData name="linyd@gcu.edu.cn" userId="b8e7e040dcb4f74d" providerId="LiveId" clId="{02E4E565-A8A4-4064-BC85-BAF750F21E30}" dt="2022-02-19T08:40:45.622" v="3552" actId="6549"/>
        <pc:sldMkLst>
          <pc:docMk/>
          <pc:sldMk cId="2637242988" sldId="304"/>
        </pc:sldMkLst>
        <pc:spChg chg="mod">
          <ac:chgData name="linyd@gcu.edu.cn" userId="b8e7e040dcb4f74d" providerId="LiveId" clId="{02E4E565-A8A4-4064-BC85-BAF750F21E30}" dt="2022-02-19T08:16:34.726" v="3116" actId="20577"/>
          <ac:spMkLst>
            <pc:docMk/>
            <pc:sldMk cId="2637242988" sldId="304"/>
            <ac:spMk id="2" creationId="{3883D36F-9CE3-4FE3-89ED-94B15E73C4C8}"/>
          </ac:spMkLst>
        </pc:spChg>
        <pc:spChg chg="mod">
          <ac:chgData name="linyd@gcu.edu.cn" userId="b8e7e040dcb4f74d" providerId="LiveId" clId="{02E4E565-A8A4-4064-BC85-BAF750F21E30}" dt="2022-02-19T08:40:45.622" v="3552" actId="6549"/>
          <ac:spMkLst>
            <pc:docMk/>
            <pc:sldMk cId="2637242988" sldId="304"/>
            <ac:spMk id="3" creationId="{684CE40C-0711-4D40-B0EA-169F2EF3DEB8}"/>
          </ac:spMkLst>
        </pc:spChg>
        <pc:picChg chg="add mod">
          <ac:chgData name="linyd@gcu.edu.cn" userId="b8e7e040dcb4f74d" providerId="LiveId" clId="{02E4E565-A8A4-4064-BC85-BAF750F21E30}" dt="2022-02-19T08:40:19.753" v="3545" actId="208"/>
          <ac:picMkLst>
            <pc:docMk/>
            <pc:sldMk cId="2637242988" sldId="304"/>
            <ac:picMk id="5" creationId="{7DF07B9E-5831-4CE9-BEFD-F09C741E7A0C}"/>
          </ac:picMkLst>
        </pc:picChg>
      </pc:sldChg>
      <pc:sldChg chg="modSp new mod">
        <pc:chgData name="linyd@gcu.edu.cn" userId="b8e7e040dcb4f74d" providerId="LiveId" clId="{02E4E565-A8A4-4064-BC85-BAF750F21E30}" dt="2022-02-19T10:40:33.130" v="35965" actId="20577"/>
        <pc:sldMkLst>
          <pc:docMk/>
          <pc:sldMk cId="823010075" sldId="305"/>
        </pc:sldMkLst>
        <pc:spChg chg="mod">
          <ac:chgData name="linyd@gcu.edu.cn" userId="b8e7e040dcb4f74d" providerId="LiveId" clId="{02E4E565-A8A4-4064-BC85-BAF750F21E30}" dt="2022-02-19T08:41:28.110" v="3557" actId="20577"/>
          <ac:spMkLst>
            <pc:docMk/>
            <pc:sldMk cId="823010075" sldId="305"/>
            <ac:spMk id="2" creationId="{A5D8CE27-F2D4-45A0-88BC-2FC67517230E}"/>
          </ac:spMkLst>
        </pc:spChg>
        <pc:spChg chg="mod">
          <ac:chgData name="linyd@gcu.edu.cn" userId="b8e7e040dcb4f74d" providerId="LiveId" clId="{02E4E565-A8A4-4064-BC85-BAF750F21E30}" dt="2022-02-19T10:40:33.130" v="35965" actId="20577"/>
          <ac:spMkLst>
            <pc:docMk/>
            <pc:sldMk cId="823010075" sldId="305"/>
            <ac:spMk id="3" creationId="{69265034-0824-4187-A515-281186783C37}"/>
          </ac:spMkLst>
        </pc:spChg>
      </pc:sldChg>
    </pc:docChg>
  </pc:docChgLst>
  <pc:docChgLst>
    <pc:chgData name="linyd@gcu.edu.cn" userId="b8e7e040dcb4f74d" providerId="LiveId" clId="{1CD2779A-3358-4409-A4B4-C0D41363A44F}"/>
    <pc:docChg chg="undo custSel addSld modSld">
      <pc:chgData name="linyd@gcu.edu.cn" userId="b8e7e040dcb4f74d" providerId="LiveId" clId="{1CD2779A-3358-4409-A4B4-C0D41363A44F}" dt="2022-04-04T15:44:09.350" v="970" actId="20577"/>
      <pc:docMkLst>
        <pc:docMk/>
      </pc:docMkLst>
      <pc:sldChg chg="addSp modSp mod">
        <pc:chgData name="linyd@gcu.edu.cn" userId="b8e7e040dcb4f74d" providerId="LiveId" clId="{1CD2779A-3358-4409-A4B4-C0D41363A44F}" dt="2022-04-04T15:04:37.419" v="681" actId="1076"/>
        <pc:sldMkLst>
          <pc:docMk/>
          <pc:sldMk cId="3687057274" sldId="293"/>
        </pc:sldMkLst>
        <pc:spChg chg="mod">
          <ac:chgData name="linyd@gcu.edu.cn" userId="b8e7e040dcb4f74d" providerId="LiveId" clId="{1CD2779A-3358-4409-A4B4-C0D41363A44F}" dt="2022-04-04T15:04:02.577" v="657" actId="20577"/>
          <ac:spMkLst>
            <pc:docMk/>
            <pc:sldMk cId="3687057274" sldId="293"/>
            <ac:spMk id="2" creationId="{C5C229AA-FCE1-4EE3-B43F-03B2301A63F1}"/>
          </ac:spMkLst>
        </pc:spChg>
        <pc:spChg chg="mod">
          <ac:chgData name="linyd@gcu.edu.cn" userId="b8e7e040dcb4f74d" providerId="LiveId" clId="{1CD2779A-3358-4409-A4B4-C0D41363A44F}" dt="2022-04-04T15:04:28.849" v="678" actId="14100"/>
          <ac:spMkLst>
            <pc:docMk/>
            <pc:sldMk cId="3687057274" sldId="293"/>
            <ac:spMk id="3" creationId="{404CACA2-6A35-43BB-BDF8-C1876299A2DD}"/>
          </ac:spMkLst>
        </pc:spChg>
        <pc:picChg chg="add mod">
          <ac:chgData name="linyd@gcu.edu.cn" userId="b8e7e040dcb4f74d" providerId="LiveId" clId="{1CD2779A-3358-4409-A4B4-C0D41363A44F}" dt="2022-04-04T15:04:37.419" v="681" actId="1076"/>
          <ac:picMkLst>
            <pc:docMk/>
            <pc:sldMk cId="3687057274" sldId="293"/>
            <ac:picMk id="1026" creationId="{E65D9A28-D336-499A-997F-1008BAE04C9A}"/>
          </ac:picMkLst>
        </pc:picChg>
      </pc:sldChg>
      <pc:sldChg chg="addSp delSp modSp new mod">
        <pc:chgData name="linyd@gcu.edu.cn" userId="b8e7e040dcb4f74d" providerId="LiveId" clId="{1CD2779A-3358-4409-A4B4-C0D41363A44F}" dt="2022-04-04T15:04:56.697" v="682"/>
        <pc:sldMkLst>
          <pc:docMk/>
          <pc:sldMk cId="1546918138" sldId="294"/>
        </pc:sldMkLst>
        <pc:spChg chg="mod">
          <ac:chgData name="linyd@gcu.edu.cn" userId="b8e7e040dcb4f74d" providerId="LiveId" clId="{1CD2779A-3358-4409-A4B4-C0D41363A44F}" dt="2022-04-04T15:04:56.697" v="682"/>
          <ac:spMkLst>
            <pc:docMk/>
            <pc:sldMk cId="1546918138" sldId="294"/>
            <ac:spMk id="2" creationId="{1DB09F27-A621-42AD-BBE1-714D02F4C29A}"/>
          </ac:spMkLst>
        </pc:spChg>
        <pc:spChg chg="mod">
          <ac:chgData name="linyd@gcu.edu.cn" userId="b8e7e040dcb4f74d" providerId="LiveId" clId="{1CD2779A-3358-4409-A4B4-C0D41363A44F}" dt="2022-04-04T15:02:12.798" v="639" actId="207"/>
          <ac:spMkLst>
            <pc:docMk/>
            <pc:sldMk cId="1546918138" sldId="294"/>
            <ac:spMk id="3" creationId="{6772518E-0198-4B86-96B3-90D3449A37CE}"/>
          </ac:spMkLst>
        </pc:spChg>
        <pc:spChg chg="add mod">
          <ac:chgData name="linyd@gcu.edu.cn" userId="b8e7e040dcb4f74d" providerId="LiveId" clId="{1CD2779A-3358-4409-A4B4-C0D41363A44F}" dt="2022-04-04T14:57:08.552" v="555" actId="1076"/>
          <ac:spMkLst>
            <pc:docMk/>
            <pc:sldMk cId="1546918138" sldId="294"/>
            <ac:spMk id="5" creationId="{40F17CEC-ADE5-4ABF-87FC-97E7B34999C4}"/>
          </ac:spMkLst>
        </pc:spChg>
        <pc:spChg chg="add del mod">
          <ac:chgData name="linyd@gcu.edu.cn" userId="b8e7e040dcb4f74d" providerId="LiveId" clId="{1CD2779A-3358-4409-A4B4-C0D41363A44F}" dt="2022-04-04T14:57:45.970" v="562" actId="478"/>
          <ac:spMkLst>
            <pc:docMk/>
            <pc:sldMk cId="1546918138" sldId="294"/>
            <ac:spMk id="8" creationId="{36E990D7-1D9C-498B-AFB1-518B88430058}"/>
          </ac:spMkLst>
        </pc:spChg>
        <pc:spChg chg="add mod">
          <ac:chgData name="linyd@gcu.edu.cn" userId="b8e7e040dcb4f74d" providerId="LiveId" clId="{1CD2779A-3358-4409-A4B4-C0D41363A44F}" dt="2022-04-04T14:58:21.675" v="614" actId="20577"/>
          <ac:spMkLst>
            <pc:docMk/>
            <pc:sldMk cId="1546918138" sldId="294"/>
            <ac:spMk id="9" creationId="{0E2A440F-E292-4ECF-ADEA-B4C96F9E8EA9}"/>
          </ac:spMkLst>
        </pc:spChg>
        <pc:picChg chg="add mod">
          <ac:chgData name="linyd@gcu.edu.cn" userId="b8e7e040dcb4f74d" providerId="LiveId" clId="{1CD2779A-3358-4409-A4B4-C0D41363A44F}" dt="2022-04-04T15:02:38.416" v="642" actId="208"/>
          <ac:picMkLst>
            <pc:docMk/>
            <pc:sldMk cId="1546918138" sldId="294"/>
            <ac:picMk id="14" creationId="{D9923F89-5CA9-4AE5-844B-A68FEE0771CC}"/>
          </ac:picMkLst>
        </pc:picChg>
        <pc:cxnChg chg="add mod">
          <ac:chgData name="linyd@gcu.edu.cn" userId="b8e7e040dcb4f74d" providerId="LiveId" clId="{1CD2779A-3358-4409-A4B4-C0D41363A44F}" dt="2022-04-04T14:57:21.362" v="559" actId="1582"/>
          <ac:cxnSpMkLst>
            <pc:docMk/>
            <pc:sldMk cId="1546918138" sldId="294"/>
            <ac:cxnSpMk id="7" creationId="{13A12646-F4C2-4EA6-9F86-C4C7581D69EB}"/>
          </ac:cxnSpMkLst>
        </pc:cxnChg>
        <pc:cxnChg chg="add mod">
          <ac:chgData name="linyd@gcu.edu.cn" userId="b8e7e040dcb4f74d" providerId="LiveId" clId="{1CD2779A-3358-4409-A4B4-C0D41363A44F}" dt="2022-04-04T14:58:25.379" v="615" actId="14100"/>
          <ac:cxnSpMkLst>
            <pc:docMk/>
            <pc:sldMk cId="1546918138" sldId="294"/>
            <ac:cxnSpMk id="10" creationId="{9EF1CCA1-1384-4B89-B6EB-CFCC914A0683}"/>
          </ac:cxnSpMkLst>
        </pc:cxnChg>
        <pc:cxnChg chg="add mod">
          <ac:chgData name="linyd@gcu.edu.cn" userId="b8e7e040dcb4f74d" providerId="LiveId" clId="{1CD2779A-3358-4409-A4B4-C0D41363A44F}" dt="2022-04-04T15:02:34.246" v="641"/>
          <ac:cxnSpMkLst>
            <pc:docMk/>
            <pc:sldMk cId="1546918138" sldId="294"/>
            <ac:cxnSpMk id="16" creationId="{F8C95DF8-E3C2-48EA-86D2-A4E0FC1D846E}"/>
          </ac:cxnSpMkLst>
        </pc:cxnChg>
      </pc:sldChg>
      <pc:sldChg chg="modSp new mod">
        <pc:chgData name="linyd@gcu.edu.cn" userId="b8e7e040dcb4f74d" providerId="LiveId" clId="{1CD2779A-3358-4409-A4B4-C0D41363A44F}" dt="2022-04-04T15:44:09.350" v="970" actId="20577"/>
        <pc:sldMkLst>
          <pc:docMk/>
          <pc:sldMk cId="71035219" sldId="295"/>
        </pc:sldMkLst>
        <pc:spChg chg="mod">
          <ac:chgData name="linyd@gcu.edu.cn" userId="b8e7e040dcb4f74d" providerId="LiveId" clId="{1CD2779A-3358-4409-A4B4-C0D41363A44F}" dt="2022-04-04T15:05:07.732" v="684"/>
          <ac:spMkLst>
            <pc:docMk/>
            <pc:sldMk cId="71035219" sldId="295"/>
            <ac:spMk id="2" creationId="{582C9CF4-DDFF-4436-96A3-73459D54F340}"/>
          </ac:spMkLst>
        </pc:spChg>
        <pc:spChg chg="mod">
          <ac:chgData name="linyd@gcu.edu.cn" userId="b8e7e040dcb4f74d" providerId="LiveId" clId="{1CD2779A-3358-4409-A4B4-C0D41363A44F}" dt="2022-04-04T15:44:09.350" v="970" actId="20577"/>
          <ac:spMkLst>
            <pc:docMk/>
            <pc:sldMk cId="71035219" sldId="295"/>
            <ac:spMk id="3" creationId="{A1B8E17F-6075-4163-BBFE-B725349974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点开这个网址，下载大一点的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371M</a:t>
            </a:r>
            <a:r>
              <a:rPr lang="zh-CN" altLang="en-US" dirty="0"/>
              <a:t>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582D-7CF4-4C00-97C6-89C5CA618DB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582D-7CF4-4C00-97C6-89C5CA618DB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6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注意：一定要记住</a:t>
            </a:r>
            <a:r>
              <a:rPr lang="en-US" altLang="zh-CN" dirty="0"/>
              <a:t>root</a:t>
            </a:r>
            <a:r>
              <a:rPr lang="zh-CN" altLang="en-US" dirty="0"/>
              <a:t>的账号密码，在编程连接数据库时要用到；</a:t>
            </a:r>
            <a:endParaRPr lang="en-US" altLang="zh-CN" dirty="0"/>
          </a:p>
          <a:p>
            <a:r>
              <a:rPr lang="zh-CN" altLang="en-US" dirty="0"/>
              <a:t>不一定要添加其他成员，可以临时在</a:t>
            </a:r>
            <a:r>
              <a:rPr lang="en-US" altLang="zh-CN" dirty="0"/>
              <a:t>workbench</a:t>
            </a:r>
            <a:r>
              <a:rPr lang="zh-CN" altLang="en-US" dirty="0"/>
              <a:t>中添加，也可以提前添加，添加了其他成员也是要记住账号密码。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582D-7CF4-4C00-97C6-89C5CA618D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5.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与</a:t>
            </a:r>
            <a:r>
              <a:rPr lang="en-US" altLang="zh-CN" dirty="0">
                <a:solidFill>
                  <a:srgbClr val="FFFFFF"/>
                </a:solidFill>
              </a:rPr>
              <a:t>MySQL</a:t>
            </a:r>
            <a:r>
              <a:rPr lang="zh-CN" altLang="en-US" dirty="0">
                <a:solidFill>
                  <a:srgbClr val="FFFFFF"/>
                </a:solidFill>
              </a:rPr>
              <a:t>数据库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724" y="1720728"/>
            <a:ext cx="79208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456" y="1720728"/>
            <a:ext cx="8064896" cy="504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9588" y="87358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网络数据库，支持通过网络连接数据库</a:t>
            </a:r>
            <a:endParaRPr lang="en-US" altLang="zh-CN" dirty="0"/>
          </a:p>
          <a:p>
            <a:r>
              <a:rPr lang="zh-CN" altLang="en-US" dirty="0"/>
              <a:t>设置支持</a:t>
            </a:r>
            <a:r>
              <a:rPr lang="en-US" altLang="zh-CN" dirty="0"/>
              <a:t>TCP/IP</a:t>
            </a:r>
            <a:r>
              <a:rPr lang="zh-CN" altLang="en-US" dirty="0"/>
              <a:t>连接，端口号</a:t>
            </a:r>
            <a:r>
              <a:rPr lang="en-US" altLang="zh-CN" dirty="0"/>
              <a:t>3306</a:t>
            </a:r>
          </a:p>
        </p:txBody>
      </p:sp>
    </p:spTree>
    <p:extLst>
      <p:ext uri="{BB962C8B-B14F-4D97-AF65-F5344CB8AC3E}">
        <p14:creationId xmlns:p14="http://schemas.microsoft.com/office/powerpoint/2010/main" val="398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560" y="1529408"/>
            <a:ext cx="7920880" cy="5328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1944" y="40466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设置并</a:t>
            </a:r>
            <a:r>
              <a:rPr lang="zh-CN" altLang="en-US" sz="2400" u="sng" dirty="0">
                <a:solidFill>
                  <a:srgbClr val="FF0000"/>
                </a:solidFill>
              </a:rPr>
              <a:t>记住</a:t>
            </a:r>
            <a:r>
              <a:rPr lang="en-US" altLang="zh-CN" sz="2400" dirty="0"/>
              <a:t>root</a:t>
            </a:r>
            <a:r>
              <a:rPr lang="zh-CN" altLang="en-US" sz="2400" dirty="0"/>
              <a:t>默认账号的密码</a:t>
            </a:r>
            <a:endParaRPr lang="en-US" altLang="zh-CN" sz="2400" dirty="0"/>
          </a:p>
          <a:p>
            <a:r>
              <a:rPr lang="zh-CN" altLang="en-US" sz="2400" dirty="0"/>
              <a:t>可以添加新的用户名和密码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9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720" y="1792736"/>
            <a:ext cx="799288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79440" y="1457400"/>
            <a:ext cx="820891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720" y="1720728"/>
            <a:ext cx="79928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9536" y="1529408"/>
            <a:ext cx="820891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1716" y="1720728"/>
            <a:ext cx="80648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1716" y="1720728"/>
            <a:ext cx="80648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1448" y="1529408"/>
            <a:ext cx="813690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0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72959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软件环境准备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MySQL</a:t>
            </a:r>
            <a:r>
              <a:rPr lang="zh-CN" altLang="en-US" dirty="0"/>
              <a:t>数据库安装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Navicat</a:t>
            </a:r>
            <a:r>
              <a:rPr lang="en-US" altLang="zh-CN" dirty="0"/>
              <a:t> for MySQL</a:t>
            </a:r>
            <a:r>
              <a:rPr lang="zh-CN" altLang="en-US" dirty="0"/>
              <a:t>可视化软件安装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MySQL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平台中的工具包：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PyMySQL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连接数据库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增、删、改、查数据库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456" y="1745432"/>
            <a:ext cx="806489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085-5AEA-2099-F1A2-DA306200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7726D-598E-D530-B070-C1D2C7A5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可视化工具：</a:t>
            </a:r>
            <a:r>
              <a:rPr lang="en-US" altLang="zh-CN" dirty="0" err="1"/>
              <a:t>Navicat</a:t>
            </a:r>
            <a:r>
              <a:rPr lang="en-US" altLang="zh-CN" dirty="0"/>
              <a:t> for MySQL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2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787BEF-36E4-1819-0424-46FCBB11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5262"/>
            <a:ext cx="92964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8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B205-9AD3-8BBD-C6C7-5CED486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B344A-CA0B-1C7E-357D-1C6C17C3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zh-CN" altLang="en-US" dirty="0"/>
              <a:t>主要实现</a:t>
            </a:r>
            <a:r>
              <a:rPr lang="en-US" altLang="zh-CN" dirty="0"/>
              <a:t>MySQL</a:t>
            </a:r>
            <a:r>
              <a:rPr lang="zh-CN" altLang="en-US" dirty="0"/>
              <a:t>数据库与</a:t>
            </a:r>
            <a:r>
              <a:rPr lang="en-US" altLang="zh-CN" dirty="0"/>
              <a:t>Python</a:t>
            </a:r>
            <a:r>
              <a:rPr lang="zh-CN" altLang="en-US" dirty="0"/>
              <a:t>程序之间的数据连接，比如从数据库中读取数据到程序（查操作）、将程序中的数据写入或更新到数据库（增、删、改）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MySQL</a:t>
            </a:r>
            <a:r>
              <a:rPr lang="zh-CN" altLang="en-US" dirty="0"/>
              <a:t>采用标准的</a:t>
            </a:r>
            <a:r>
              <a:rPr lang="en-US" altLang="zh-CN" dirty="0"/>
              <a:t>SQL</a:t>
            </a:r>
            <a:r>
              <a:rPr lang="zh-CN" altLang="en-US" dirty="0"/>
              <a:t>语句，对数据库本身的操作可以完全由</a:t>
            </a:r>
            <a:r>
              <a:rPr lang="en-US" altLang="zh-CN" dirty="0"/>
              <a:t>SQL</a:t>
            </a:r>
            <a:r>
              <a:rPr lang="zh-CN" altLang="en-US" dirty="0"/>
              <a:t>语句本身完成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对数据库的操作一般在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程序外部完成，如创建表，删除表，表之间的关联，事务的创建等</a:t>
            </a:r>
          </a:p>
        </p:txBody>
      </p:sp>
    </p:spTree>
    <p:extLst>
      <p:ext uri="{BB962C8B-B14F-4D97-AF65-F5344CB8AC3E}">
        <p14:creationId xmlns:p14="http://schemas.microsoft.com/office/powerpoint/2010/main" val="91920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DD98-0CFF-8D54-D366-F1211500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2E6E-B4D2-AD20-C708-DD806814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）官网</a:t>
            </a:r>
          </a:p>
          <a:p>
            <a:r>
              <a:rPr lang="en-US" altLang="zh-CN" dirty="0"/>
              <a:t>https://pymysql.readthedocs.io/en/latest/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）安装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进行安装或者在</a:t>
            </a:r>
            <a:r>
              <a:rPr lang="en-US" altLang="zh-CN" dirty="0"/>
              <a:t>IDE</a:t>
            </a:r>
            <a:r>
              <a:rPr lang="zh-CN" altLang="en-US" dirty="0"/>
              <a:t>中自动添加模块</a:t>
            </a:r>
          </a:p>
          <a:p>
            <a:r>
              <a:rPr lang="en-US" altLang="zh-CN" dirty="0"/>
              <a:t>pip install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）修改镜像地址为国内镜像</a:t>
            </a:r>
          </a:p>
          <a:p>
            <a:r>
              <a:rPr lang="en-US" altLang="zh-CN" dirty="0"/>
              <a:t>https://blog.csdn.net/lambert310/article/details/52412059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58C1DD-A16C-85B4-04E8-91F856E2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09800"/>
            <a:ext cx="9648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CDFB-765D-E2D9-CB79-048AF01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3BD1-CD63-DDFF-4FA7-49493568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基本步骤：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）导入工具 </a:t>
            </a:r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）创建数据库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/>
              <a:t> </a:t>
            </a:r>
            <a:r>
              <a:rPr lang="en-US" altLang="zh-CN" dirty="0"/>
              <a:t>connection=</a:t>
            </a:r>
            <a:r>
              <a:rPr lang="en-US" altLang="zh-CN" dirty="0" err="1"/>
              <a:t>pymysql.</a:t>
            </a:r>
            <a:r>
              <a:rPr lang="en-US" altLang="zh-CN" dirty="0" err="1">
                <a:solidFill>
                  <a:srgbClr val="FF0000"/>
                </a:solidFill>
              </a:rPr>
              <a:t>connect</a:t>
            </a:r>
            <a:r>
              <a:rPr lang="en-US" altLang="zh-CN" dirty="0"/>
              <a:t>(‘</a:t>
            </a:r>
            <a:r>
              <a:rPr lang="zh-CN" altLang="en-US" dirty="0"/>
              <a:t>数据库属性信息’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</a:t>
            </a:r>
            <a:r>
              <a:rPr lang="zh-CN" altLang="en-US" dirty="0">
                <a:solidFill>
                  <a:srgbClr val="FF0000"/>
                </a:solidFill>
              </a:rPr>
              <a:t>游标对象</a:t>
            </a:r>
            <a:r>
              <a:rPr lang="en-US" altLang="zh-CN" dirty="0" err="1"/>
              <a:t>connection.</a:t>
            </a:r>
            <a:r>
              <a:rPr lang="en-US" altLang="zh-CN" dirty="0" err="1">
                <a:solidFill>
                  <a:srgbClr val="FF0000"/>
                </a:solidFill>
              </a:rPr>
              <a:t>cursor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编写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/>
              <a:t>（字符串）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/>
              <a:t>，执行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execute</a:t>
            </a:r>
            <a:r>
              <a:rPr lang="en-US" altLang="zh-CN" dirty="0"/>
              <a:t>(sql,(‘</a:t>
            </a:r>
            <a:r>
              <a:rPr lang="zh-CN" altLang="en-US" dirty="0"/>
              <a:t>数据元组’</a:t>
            </a:r>
            <a:r>
              <a:rPr lang="en-US" altLang="zh-CN" dirty="0"/>
              <a:t>))</a:t>
            </a:r>
          </a:p>
          <a:p>
            <a:pPr marL="361950" indent="-90488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如果是增删改操作，提交</a:t>
            </a:r>
            <a:r>
              <a:rPr lang="en-US" altLang="zh-CN" dirty="0">
                <a:solidFill>
                  <a:srgbClr val="FF0000"/>
                </a:solidFill>
              </a:rPr>
              <a:t>commit</a:t>
            </a:r>
            <a:r>
              <a:rPr lang="en-US" altLang="zh-CN" dirty="0"/>
              <a:t>()</a:t>
            </a:r>
          </a:p>
          <a:p>
            <a:pPr marL="361950" indent="-90488">
              <a:buFont typeface="Wingdings" panose="05000000000000000000" pitchFamily="2" charset="2"/>
              <a:buChar char="Ø"/>
            </a:pPr>
            <a:r>
              <a:rPr lang="zh-CN" altLang="en-US" dirty="0"/>
              <a:t> 如果是读操作，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/>
              <a:t>()/</a:t>
            </a:r>
            <a:r>
              <a:rPr lang="en-US" altLang="zh-CN" dirty="0" err="1">
                <a:solidFill>
                  <a:srgbClr val="FF0000"/>
                </a:solidFill>
              </a:rPr>
              <a:t>fetchall</a:t>
            </a:r>
            <a:r>
              <a:rPr lang="en-US" altLang="zh-CN" dirty="0"/>
              <a:t>()/</a:t>
            </a:r>
            <a:r>
              <a:rPr lang="en-US" altLang="zh-CN" dirty="0" err="1">
                <a:solidFill>
                  <a:srgbClr val="FF0000"/>
                </a:solidFill>
              </a:rPr>
              <a:t>fetchmany</a:t>
            </a:r>
            <a:r>
              <a:rPr lang="en-US" altLang="zh-CN" dirty="0"/>
              <a:t>(n)</a:t>
            </a:r>
            <a:r>
              <a:rPr lang="zh-CN" altLang="en-US" dirty="0"/>
              <a:t>系列方法获取返回结果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关闭游标</a:t>
            </a:r>
            <a:r>
              <a:rPr lang="zh-CN" altLang="en-US" dirty="0"/>
              <a:t>对象，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close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关闭连接，</a:t>
            </a:r>
            <a:r>
              <a:rPr lang="en-US" altLang="zh-CN" dirty="0" err="1"/>
              <a:t>connection.</a:t>
            </a:r>
            <a:r>
              <a:rPr lang="en-US" altLang="zh-CN" dirty="0" err="1">
                <a:solidFill>
                  <a:srgbClr val="FF0000"/>
                </a:solidFill>
              </a:rPr>
              <a:t>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A00A6-B07F-DB2E-A25A-0F89A35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876C-6C89-4D12-395E-C1BD88F6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pymysql.</a:t>
            </a:r>
            <a:r>
              <a:rPr lang="en-US" altLang="zh-CN" dirty="0" err="1">
                <a:solidFill>
                  <a:srgbClr val="FF0000"/>
                </a:solidFill>
              </a:rPr>
              <a:t>connect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host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F0"/>
                </a:solidFill>
              </a:rPr>
              <a:t>user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password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port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db</a:t>
            </a:r>
            <a:r>
              <a:rPr lang="en-US" altLang="zh-CN" dirty="0"/>
              <a:t>, charset)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host</a:t>
            </a:r>
            <a:r>
              <a:rPr lang="en-US" altLang="zh-CN" dirty="0"/>
              <a:t>: MySQL</a:t>
            </a:r>
            <a:r>
              <a:rPr lang="zh-CN" altLang="en-US" dirty="0"/>
              <a:t>服务器所在的主机</a:t>
            </a:r>
            <a:r>
              <a:rPr lang="en-US" altLang="zh-CN" dirty="0"/>
              <a:t>IP</a:t>
            </a:r>
            <a:r>
              <a:rPr lang="zh-CN" altLang="en-US" dirty="0"/>
              <a:t>，本地服务器一般为</a:t>
            </a:r>
            <a:r>
              <a:rPr lang="en-US" altLang="zh-CN" dirty="0"/>
              <a:t>”localhost”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user</a:t>
            </a:r>
            <a:r>
              <a:rPr lang="en-US" altLang="zh-CN" dirty="0"/>
              <a:t>: </a:t>
            </a:r>
            <a:r>
              <a:rPr lang="zh-CN" altLang="en-US" dirty="0"/>
              <a:t>数据库用户名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</a:rPr>
              <a:t>password</a:t>
            </a:r>
            <a:r>
              <a:rPr lang="en-US" altLang="zh-CN" dirty="0"/>
              <a:t>: </a:t>
            </a:r>
            <a:r>
              <a:rPr lang="zh-CN" altLang="en-US" dirty="0"/>
              <a:t>数据库密码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port</a:t>
            </a:r>
            <a:r>
              <a:rPr lang="en-US" altLang="zh-CN" dirty="0"/>
              <a:t>: </a:t>
            </a:r>
            <a:r>
              <a:rPr lang="zh-CN" altLang="en-US" dirty="0"/>
              <a:t>连接的</a:t>
            </a:r>
            <a:r>
              <a:rPr lang="en-US" altLang="zh-CN" dirty="0"/>
              <a:t>MySQL</a:t>
            </a:r>
            <a:r>
              <a:rPr lang="zh-CN" altLang="en-US" dirty="0"/>
              <a:t>主机端口，默认是</a:t>
            </a:r>
            <a:r>
              <a:rPr lang="en-US" altLang="zh-CN" dirty="0"/>
              <a:t>3306</a:t>
            </a:r>
          </a:p>
          <a:p>
            <a:r>
              <a:rPr lang="en-US" altLang="zh-CN" b="1" dirty="0" err="1">
                <a:solidFill>
                  <a:srgbClr val="FFC000"/>
                </a:solidFill>
              </a:rPr>
              <a:t>db</a:t>
            </a:r>
            <a:r>
              <a:rPr lang="en-US" altLang="zh-CN" dirty="0"/>
              <a:t>: </a:t>
            </a:r>
            <a:r>
              <a:rPr lang="zh-CN" altLang="en-US" dirty="0"/>
              <a:t>连接的数据库名</a:t>
            </a:r>
            <a:endParaRPr lang="en-US" altLang="zh-CN" dirty="0"/>
          </a:p>
          <a:p>
            <a:r>
              <a:rPr lang="en-US" altLang="zh-CN" b="1" dirty="0"/>
              <a:t>charset</a:t>
            </a:r>
            <a:r>
              <a:rPr lang="en-US" altLang="zh-CN" dirty="0"/>
              <a:t>: </a:t>
            </a:r>
            <a:r>
              <a:rPr lang="zh-CN" altLang="en-US" dirty="0"/>
              <a:t>通信采用的编码方式，默认是</a:t>
            </a:r>
            <a:r>
              <a:rPr lang="en-US" altLang="zh-CN" dirty="0"/>
              <a:t>’gb2312’</a:t>
            </a:r>
            <a:r>
              <a:rPr lang="zh-CN" altLang="en-US" dirty="0"/>
              <a:t>，该编码影响中文显示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6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ED38-C9AE-F83D-7DF4-385E7AE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C71E6-66E3-E523-75A8-A2B257B2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94"/>
          <a:stretch/>
        </p:blipFill>
        <p:spPr>
          <a:xfrm>
            <a:off x="2735594" y="1634427"/>
            <a:ext cx="5735545" cy="40941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3DD91B-3229-CFD8-3536-C6A1C92A6E2A}"/>
              </a:ext>
            </a:extLst>
          </p:cNvPr>
          <p:cNvSpPr txBox="1"/>
          <p:nvPr/>
        </p:nvSpPr>
        <p:spPr>
          <a:xfrm>
            <a:off x="986747" y="5857285"/>
            <a:ext cx="1021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connection = </a:t>
            </a:r>
            <a:r>
              <a:rPr lang="en-US" altLang="zh-CN" sz="2400" dirty="0" err="1"/>
              <a:t>pymysql.connet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B050"/>
                </a:solidFill>
              </a:rPr>
              <a:t>host</a:t>
            </a:r>
            <a:r>
              <a:rPr lang="en-US" altLang="zh-CN" sz="2400" dirty="0"/>
              <a:t>=“localhost”, </a:t>
            </a:r>
            <a:r>
              <a:rPr lang="en-US" altLang="zh-CN" sz="2400" b="1" dirty="0">
                <a:solidFill>
                  <a:srgbClr val="00B0F0"/>
                </a:solidFill>
              </a:rPr>
              <a:t>user</a:t>
            </a:r>
            <a:r>
              <a:rPr lang="en-US" altLang="zh-CN" sz="2400" dirty="0"/>
              <a:t>=“root”, </a:t>
            </a:r>
            <a:r>
              <a:rPr lang="en-US" altLang="zh-CN" sz="2400" b="1" dirty="0">
                <a:solidFill>
                  <a:srgbClr val="7030A0"/>
                </a:solidFill>
              </a:rPr>
              <a:t>password</a:t>
            </a:r>
            <a:r>
              <a:rPr lang="en-US" altLang="zh-CN" sz="2400" dirty="0"/>
              <a:t>=“123456”, </a:t>
            </a:r>
            <a:r>
              <a:rPr lang="en-US" altLang="zh-CN" sz="2400" b="1" dirty="0" err="1">
                <a:solidFill>
                  <a:srgbClr val="FFC000"/>
                </a:solidFill>
              </a:rPr>
              <a:t>db</a:t>
            </a:r>
            <a:r>
              <a:rPr lang="en-US" altLang="zh-CN" sz="2400" dirty="0"/>
              <a:t>=“mysql57”, </a:t>
            </a:r>
            <a:r>
              <a:rPr lang="en-US" altLang="zh-CN" sz="2400" b="1" dirty="0"/>
              <a:t>charset</a:t>
            </a:r>
            <a:r>
              <a:rPr lang="en-US" altLang="zh-CN" sz="2400" dirty="0"/>
              <a:t>=“utf8”)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541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B6463-FC6D-E750-9565-0F003F68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9EB21-E73D-88E9-97F8-9225C38F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连接非本地数据库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、打开 </a:t>
            </a:r>
            <a:r>
              <a:rPr lang="en-US" altLang="zh-CN" dirty="0" err="1"/>
              <a:t>navicat</a:t>
            </a:r>
            <a:r>
              <a:rPr lang="zh-CN" altLang="en-US" dirty="0"/>
              <a:t>，点击 </a:t>
            </a:r>
            <a:r>
              <a:rPr lang="en-US" altLang="zh-CN" dirty="0" err="1"/>
              <a:t>mysql</a:t>
            </a:r>
            <a:r>
              <a:rPr lang="zh-CN" altLang="en-US" dirty="0"/>
              <a:t>数据库（这个是系统），打开 数据库（这个是系统），打开 数据库（这个是系统），打开 数据库（这个是系统），打开 数据库（这个是系统），打开 </a:t>
            </a:r>
            <a:r>
              <a:rPr lang="en-US" altLang="zh-CN" dirty="0"/>
              <a:t>user</a:t>
            </a:r>
            <a:r>
              <a:rPr lang="zh-CN" altLang="en-US" dirty="0"/>
              <a:t>数据表，将 </a:t>
            </a:r>
            <a:r>
              <a:rPr lang="en-US" altLang="zh-CN" dirty="0"/>
              <a:t>root</a:t>
            </a:r>
            <a:r>
              <a:rPr lang="zh-CN" altLang="en-US" dirty="0"/>
              <a:t>左边 单元格的 </a:t>
            </a:r>
            <a:r>
              <a:rPr lang="en-US" altLang="zh-CN" dirty="0"/>
              <a:t>localhost</a:t>
            </a:r>
            <a:r>
              <a:rPr lang="zh-CN" altLang="en-US" dirty="0"/>
              <a:t>替换为 替换为 </a:t>
            </a:r>
            <a:r>
              <a:rPr lang="en-US" altLang="zh-CN" dirty="0"/>
              <a:t>%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5B58E-97FD-7887-7C66-C6108F25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6" y="4323558"/>
            <a:ext cx="9249842" cy="13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B6463-FC6D-E750-9565-0F003F68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9EB21-E73D-88E9-97F8-9225C38F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连接非本地数据库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再次打开 再次打开 </a:t>
            </a:r>
            <a:r>
              <a:rPr lang="en-US" altLang="zh-CN" dirty="0" err="1"/>
              <a:t>cmd</a:t>
            </a:r>
            <a:r>
              <a:rPr lang="zh-CN" altLang="en-US" dirty="0"/>
              <a:t>黑屏终端， 先关闭数据库： </a:t>
            </a:r>
            <a:r>
              <a:rPr lang="en-US" altLang="zh-CN" dirty="0"/>
              <a:t>net stop </a:t>
            </a:r>
            <a:r>
              <a:rPr lang="en-US" altLang="zh-CN" dirty="0">
                <a:solidFill>
                  <a:srgbClr val="FF0000"/>
                </a:solidFill>
              </a:rPr>
              <a:t>mysql57</a:t>
            </a:r>
            <a:r>
              <a:rPr lang="zh-CN" altLang="en-US" dirty="0"/>
              <a:t>，再重新打开数据库 ，再重新打开数据库 </a:t>
            </a:r>
            <a:r>
              <a:rPr lang="en-US" altLang="zh-CN" dirty="0"/>
              <a:t>net start </a:t>
            </a:r>
            <a:r>
              <a:rPr lang="en-US" altLang="zh-CN" dirty="0">
                <a:solidFill>
                  <a:srgbClr val="FF0000"/>
                </a:solidFill>
              </a:rPr>
              <a:t>mysql57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最后，将代码中 </a:t>
            </a:r>
            <a:r>
              <a:rPr lang="en-US" altLang="zh-CN" dirty="0"/>
              <a:t>host=‘localhost’</a:t>
            </a:r>
            <a:r>
              <a:rPr lang="zh-CN" altLang="en-US" dirty="0"/>
              <a:t>替换为 </a:t>
            </a:r>
            <a:r>
              <a:rPr lang="en-US" altLang="zh-CN" dirty="0"/>
              <a:t>host=“</a:t>
            </a:r>
            <a:r>
              <a:rPr lang="zh-CN" altLang="en-US" dirty="0">
                <a:solidFill>
                  <a:srgbClr val="FF0000"/>
                </a:solidFill>
              </a:rPr>
              <a:t>远程服务器地址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B7BD-1DA8-A667-CA06-997DCADC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555-62E7-5800-D738-7AA5AEE7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关系型数据库</a:t>
            </a:r>
            <a:r>
              <a:rPr lang="zh-CN" altLang="en-US" dirty="0"/>
              <a:t>管理系统 ，由瑞典</a:t>
            </a:r>
            <a:r>
              <a:rPr lang="en-US" altLang="zh-CN" dirty="0"/>
              <a:t>MySQL AB</a:t>
            </a:r>
            <a:r>
              <a:rPr lang="zh-CN" altLang="en-US" dirty="0"/>
              <a:t>公司开发，目前属于</a:t>
            </a:r>
            <a:r>
              <a:rPr lang="en-US" altLang="zh-CN" dirty="0"/>
              <a:t>Oracle </a:t>
            </a:r>
            <a:r>
              <a:rPr lang="zh-CN" altLang="en-US" dirty="0"/>
              <a:t>旗下公司。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MySQL</a:t>
            </a:r>
            <a:r>
              <a:rPr lang="zh-CN" altLang="en-US" dirty="0"/>
              <a:t>是开源的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MySQL</a:t>
            </a:r>
            <a:r>
              <a:rPr lang="zh-CN" altLang="en-US" dirty="0"/>
              <a:t>使用标准的</a:t>
            </a:r>
            <a:r>
              <a:rPr lang="en-US" altLang="zh-CN" dirty="0"/>
              <a:t>SQL</a:t>
            </a:r>
            <a:r>
              <a:rPr lang="zh-CN" altLang="en-US" dirty="0"/>
              <a:t>数据语言形式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支持多种语言和多种系统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支持大型的数据库。可以处理拥有上千万条记录的大型数据库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4209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73F3-6BFA-92F5-48F8-2266B26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A8A29-362E-93D0-C352-EF55B357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）游标对象的创建</a:t>
            </a:r>
            <a:endParaRPr lang="en-US" altLang="zh-CN" dirty="0"/>
          </a:p>
          <a:p>
            <a:r>
              <a:rPr lang="zh-CN" altLang="en-US" dirty="0"/>
              <a:t>游标对象由</a:t>
            </a:r>
            <a:r>
              <a:rPr lang="en-US" altLang="zh-CN" dirty="0"/>
              <a:t>connect</a:t>
            </a:r>
            <a:r>
              <a:rPr lang="zh-CN" altLang="en-US" dirty="0"/>
              <a:t>返回的对象创建（属于某个数据库对象），而不是由</a:t>
            </a:r>
            <a:r>
              <a:rPr lang="en-US" altLang="zh-CN" dirty="0" err="1"/>
              <a:t>pymysql</a:t>
            </a:r>
            <a:r>
              <a:rPr lang="zh-CN" altLang="en-US" dirty="0"/>
              <a:t>创建。比如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connection</a:t>
            </a:r>
            <a:r>
              <a:rPr lang="en-US" altLang="zh-CN" dirty="0"/>
              <a:t> = </a:t>
            </a:r>
            <a:r>
              <a:rPr lang="en-US" altLang="zh-CN" dirty="0" err="1"/>
              <a:t>pymysql.connet</a:t>
            </a:r>
            <a:r>
              <a:rPr lang="en-US" altLang="zh-CN" dirty="0"/>
              <a:t>(host=“localhost”, user=“root”, password=“123456”, </a:t>
            </a:r>
            <a:r>
              <a:rPr lang="en-US" altLang="zh-CN" dirty="0" err="1"/>
              <a:t>db</a:t>
            </a:r>
            <a:r>
              <a:rPr lang="en-US" altLang="zh-CN" dirty="0"/>
              <a:t>=“mysql57”, charset=“utf8”)</a:t>
            </a:r>
          </a:p>
          <a:p>
            <a:endParaRPr lang="en-US" altLang="zh-CN" dirty="0"/>
          </a:p>
          <a:p>
            <a:r>
              <a:rPr lang="en-US" altLang="zh-CN" dirty="0"/>
              <a:t>cursor = </a:t>
            </a:r>
            <a:r>
              <a:rPr lang="en-US" altLang="zh-CN" dirty="0" err="1">
                <a:solidFill>
                  <a:srgbClr val="FF0000"/>
                </a:solidFill>
              </a:rPr>
              <a:t>connection</a:t>
            </a:r>
            <a:r>
              <a:rPr lang="en-US" altLang="zh-CN" dirty="0" err="1"/>
              <a:t>.cursor</a:t>
            </a:r>
            <a:r>
              <a:rPr lang="en-US" altLang="zh-CN" dirty="0"/>
              <a:t>()  	#</a:t>
            </a:r>
            <a:r>
              <a:rPr lang="zh-CN" altLang="en-US" dirty="0"/>
              <a:t>正确的语句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cursor = </a:t>
            </a:r>
            <a:r>
              <a:rPr lang="en-US" altLang="zh-CN" dirty="0" err="1">
                <a:solidFill>
                  <a:srgbClr val="FF0000"/>
                </a:solidFill>
              </a:rPr>
              <a:t>pymysql</a:t>
            </a:r>
            <a:r>
              <a:rPr lang="en-US" altLang="zh-CN" dirty="0" err="1"/>
              <a:t>.cursor</a:t>
            </a:r>
            <a:r>
              <a:rPr lang="en-US" altLang="zh-CN" dirty="0"/>
              <a:t>()		#</a:t>
            </a:r>
            <a:r>
              <a:rPr lang="zh-CN" altLang="en-US" dirty="0"/>
              <a:t>错误的语句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CBEBD1-0852-3E2E-E091-CD1325D8814B}"/>
              </a:ext>
            </a:extLst>
          </p:cNvPr>
          <p:cNvSpPr txBox="1"/>
          <p:nvPr/>
        </p:nvSpPr>
        <p:spPr>
          <a:xfrm>
            <a:off x="5011947" y="4658263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8000"/>
                </a:solidFill>
              </a:rPr>
              <a:t>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F5415-8F69-3507-DCD7-6E1200B484A8}"/>
              </a:ext>
            </a:extLst>
          </p:cNvPr>
          <p:cNvSpPr txBox="1"/>
          <p:nvPr/>
        </p:nvSpPr>
        <p:spPr>
          <a:xfrm>
            <a:off x="4884508" y="559602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3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AAE0-F4D1-8070-0B1F-A102446B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B1CC5-6D09-7F75-A2D2-9491B58D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）编写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可以是完整的语句，比如：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sql = “delete from students where age=100000”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SQL</a:t>
            </a:r>
            <a:r>
              <a:rPr lang="zh-CN" altLang="en-US" dirty="0"/>
              <a:t>可以采用参数化表示，比如：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sql = “insert into users  ( email , password ) values </a:t>
            </a:r>
            <a:r>
              <a:rPr lang="fr-FR" altLang="zh-CN" dirty="0"/>
              <a:t>(</a:t>
            </a:r>
            <a:r>
              <a:rPr lang="zh-CN" altLang="en-US" dirty="0"/>
              <a:t>”</a:t>
            </a:r>
            <a:r>
              <a:rPr lang="zh-CN" altLang="en-US" sz="2800" b="1" dirty="0">
                <a:solidFill>
                  <a:srgbClr val="FF0000"/>
                </a:solidFill>
              </a:rPr>
              <a:t>‘</a:t>
            </a:r>
            <a:r>
              <a:rPr lang="zh-CN" altLang="en-US" dirty="0"/>
              <a:t>“</a:t>
            </a:r>
            <a:r>
              <a:rPr lang="fr-FR" altLang="zh-CN" dirty="0"/>
              <a:t>+user_email+</a:t>
            </a:r>
            <a:r>
              <a:rPr lang="zh-CN" altLang="en-US" dirty="0"/>
              <a:t>”</a:t>
            </a:r>
            <a:r>
              <a:rPr lang="zh-CN" altLang="en-US" sz="2800" b="1" dirty="0">
                <a:solidFill>
                  <a:srgbClr val="FF0000"/>
                </a:solidFill>
              </a:rPr>
              <a:t>’</a:t>
            </a:r>
            <a:r>
              <a:rPr lang="zh-CN" altLang="en-US" dirty="0"/>
              <a:t>“</a:t>
            </a:r>
            <a:r>
              <a:rPr lang="fr-FR" altLang="zh-CN" dirty="0"/>
              <a:t>,</a:t>
            </a:r>
            <a:r>
              <a:rPr lang="zh-CN" altLang="en-US" dirty="0"/>
              <a:t> ”</a:t>
            </a:r>
            <a:r>
              <a:rPr lang="zh-CN" altLang="en-US" sz="2800" b="1" dirty="0">
                <a:solidFill>
                  <a:srgbClr val="FF0000"/>
                </a:solidFill>
              </a:rPr>
              <a:t>’</a:t>
            </a:r>
            <a:r>
              <a:rPr lang="zh-CN" altLang="en-US" dirty="0"/>
              <a:t>“ </a:t>
            </a:r>
            <a:r>
              <a:rPr lang="fr-FR" altLang="zh-CN" dirty="0"/>
              <a:t>+password+</a:t>
            </a:r>
            <a:r>
              <a:rPr lang="zh-CN" altLang="en-US" dirty="0"/>
              <a:t> ”</a:t>
            </a:r>
            <a:r>
              <a:rPr lang="zh-CN" altLang="en-US" sz="2800" b="1" dirty="0">
                <a:solidFill>
                  <a:srgbClr val="FF0000"/>
                </a:solidFill>
              </a:rPr>
              <a:t>’</a:t>
            </a:r>
            <a:r>
              <a:rPr lang="zh-CN" altLang="en-US" dirty="0"/>
              <a:t>“</a:t>
            </a:r>
            <a:r>
              <a:rPr lang="en-US" altLang="zh-CN" dirty="0"/>
              <a:t>) “ 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注意引号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SQL</a:t>
            </a:r>
            <a:r>
              <a:rPr lang="zh-CN" altLang="en-US" dirty="0"/>
              <a:t>可以用</a:t>
            </a:r>
            <a:r>
              <a:rPr lang="en-US" altLang="zh-CN" dirty="0"/>
              <a:t>%s</a:t>
            </a:r>
            <a:r>
              <a:rPr lang="zh-CN" altLang="en-US" dirty="0"/>
              <a:t>占位待确定的数据，比如：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sql = “insert into users  ( email , password ) values (</a:t>
            </a:r>
            <a:r>
              <a:rPr lang="en-US" altLang="zh-CN" b="1" dirty="0">
                <a:solidFill>
                  <a:srgbClr val="FF0000"/>
                </a:solidFill>
              </a:rPr>
              <a:t>%s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%s</a:t>
            </a:r>
            <a:r>
              <a:rPr lang="en-US" altLang="zh-CN" dirty="0"/>
              <a:t>) “</a:t>
            </a:r>
          </a:p>
          <a:p>
            <a:pPr marL="0" indent="0">
              <a:buNone/>
            </a:pPr>
            <a:r>
              <a:rPr lang="zh-CN" altLang="en-US" dirty="0"/>
              <a:t>    选定的</a:t>
            </a:r>
            <a:r>
              <a:rPr lang="en-US" altLang="zh-CN" dirty="0"/>
              <a:t>%s</a:t>
            </a:r>
            <a:r>
              <a:rPr lang="zh-CN" altLang="en-US" dirty="0"/>
              <a:t>在执行</a:t>
            </a:r>
            <a:r>
              <a:rPr lang="en-US" altLang="zh-CN" dirty="0"/>
              <a:t>SQL</a:t>
            </a:r>
            <a:r>
              <a:rPr lang="zh-CN" altLang="en-US" dirty="0"/>
              <a:t>时，通过参数传入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280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9BD0-BEE2-2855-2CCB-FCC7D252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50F1-A5E0-758A-34CD-ECE502FB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）执行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execute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sql</a:t>
            </a:r>
            <a:r>
              <a:rPr lang="en-US" altLang="zh-CN" dirty="0"/>
              <a:t>[, </a:t>
            </a:r>
            <a:r>
              <a:rPr lang="en-US" altLang="zh-CN" dirty="0" err="1">
                <a:solidFill>
                  <a:srgbClr val="00B0F0"/>
                </a:solidFill>
              </a:rPr>
              <a:t>datas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sql</a:t>
            </a:r>
            <a:r>
              <a:rPr lang="en-US" altLang="zh-CN" dirty="0"/>
              <a:t>: SQL</a:t>
            </a:r>
            <a:r>
              <a:rPr lang="zh-CN" altLang="en-US" dirty="0"/>
              <a:t>字符串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B0F0"/>
                </a:solidFill>
              </a:rPr>
              <a:t>datas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dirty="0"/>
              <a:t>sql</a:t>
            </a:r>
            <a:r>
              <a:rPr lang="zh-CN" altLang="en-US" dirty="0"/>
              <a:t>中有待定数据</a:t>
            </a:r>
            <a:r>
              <a:rPr lang="en-US" altLang="zh-CN" dirty="0"/>
              <a:t>%s</a:t>
            </a:r>
            <a:r>
              <a:rPr lang="zh-CN" altLang="en-US" dirty="0"/>
              <a:t>，则</a:t>
            </a:r>
            <a:r>
              <a:rPr lang="en-US" altLang="zh-CN" dirty="0" err="1"/>
              <a:t>datas</a:t>
            </a:r>
            <a:r>
              <a:rPr lang="zh-CN" altLang="en-US" dirty="0"/>
              <a:t>以元组方式依次给出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= “delete from students where age=100000”</a:t>
            </a:r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(sql)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无待定数据，直接执行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1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9BD0-BEE2-2855-2CCB-FCC7D252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50F1-A5E0-758A-34CD-ECE502FB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）执行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execute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sql</a:t>
            </a:r>
            <a:r>
              <a:rPr lang="en-US" altLang="zh-CN" dirty="0"/>
              <a:t>[, </a:t>
            </a:r>
            <a:r>
              <a:rPr lang="en-US" altLang="zh-CN" dirty="0" err="1">
                <a:solidFill>
                  <a:srgbClr val="00B0F0"/>
                </a:solidFill>
              </a:rPr>
              <a:t>datas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sql</a:t>
            </a:r>
            <a:r>
              <a:rPr lang="en-US" altLang="zh-CN" dirty="0"/>
              <a:t>: SQL</a:t>
            </a:r>
            <a:r>
              <a:rPr lang="zh-CN" altLang="en-US" dirty="0"/>
              <a:t>字符串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B0F0"/>
                </a:solidFill>
              </a:rPr>
              <a:t>datas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dirty="0"/>
              <a:t>sql</a:t>
            </a:r>
            <a:r>
              <a:rPr lang="zh-CN" altLang="en-US" dirty="0"/>
              <a:t>中有待定数据</a:t>
            </a:r>
            <a:r>
              <a:rPr lang="en-US" altLang="zh-CN" dirty="0"/>
              <a:t>%s</a:t>
            </a:r>
            <a:r>
              <a:rPr lang="zh-CN" altLang="en-US" dirty="0"/>
              <a:t>，则</a:t>
            </a:r>
            <a:r>
              <a:rPr lang="en-US" altLang="zh-CN" dirty="0" err="1"/>
              <a:t>datas</a:t>
            </a:r>
            <a:r>
              <a:rPr lang="zh-CN" altLang="en-US" dirty="0"/>
              <a:t>以元组方式依次给出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= “insert into users  ( email , password ) values (%s, %s) “</a:t>
            </a:r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(sql,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'webmaster@python.org'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7030A0"/>
                </a:solidFill>
              </a:rPr>
              <a:t>'very-secret'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))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待定数据以元组方式给出依次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8093DD-DA1F-C49D-398C-407012918775}"/>
              </a:ext>
            </a:extLst>
          </p:cNvPr>
          <p:cNvSpPr/>
          <p:nvPr/>
        </p:nvSpPr>
        <p:spPr>
          <a:xfrm>
            <a:off x="3562709" y="5633049"/>
            <a:ext cx="5745193" cy="37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7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3932-CDF3-66D9-C0E1-50B2949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1BEA2-11DF-E84C-4F32-C6A780B4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）事务的更新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对数据库进行</a:t>
            </a:r>
            <a:r>
              <a:rPr lang="zh-CN" altLang="en-US" dirty="0">
                <a:solidFill>
                  <a:srgbClr val="FF0000"/>
                </a:solidFill>
              </a:rPr>
              <a:t>“增”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“删”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“改”</a:t>
            </a:r>
            <a:r>
              <a:rPr lang="zh-CN" altLang="en-US" dirty="0"/>
              <a:t>等操作，不需要返回数据，在</a:t>
            </a:r>
            <a:r>
              <a:rPr lang="en-US" altLang="zh-CN" dirty="0"/>
              <a:t>execute</a:t>
            </a:r>
            <a:r>
              <a:rPr lang="zh-CN" altLang="en-US" dirty="0"/>
              <a:t>后将事务提交即可。提交事务采用</a:t>
            </a:r>
            <a:r>
              <a:rPr lang="en-US" altLang="zh-CN" dirty="0" err="1">
                <a:solidFill>
                  <a:srgbClr val="FF0000"/>
                </a:solidFill>
              </a:rPr>
              <a:t>cursor.commit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对数据库进行“查”操作，会返回查询结果，通过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fetchall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fetchmany</a:t>
            </a:r>
            <a:r>
              <a:rPr lang="zh-CN" altLang="en-US" dirty="0"/>
              <a:t>三个不同方式获取查询结果中的数据。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返回的数据以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zh-CN" altLang="en-US" dirty="0"/>
              <a:t>方式表示，若想返回结果以</a:t>
            </a:r>
            <a:r>
              <a:rPr lang="zh-CN" altLang="en-US" dirty="0">
                <a:solidFill>
                  <a:srgbClr val="FF0000"/>
                </a:solidFill>
              </a:rPr>
              <a:t>字典</a:t>
            </a:r>
            <a:r>
              <a:rPr lang="zh-CN" altLang="en-US" dirty="0"/>
              <a:t>方式表示，在连接数据库时，对参数</a:t>
            </a:r>
            <a:r>
              <a:rPr lang="en-US" altLang="zh-CN" dirty="0" err="1">
                <a:solidFill>
                  <a:srgbClr val="FF0000"/>
                </a:solidFill>
              </a:rPr>
              <a:t>cursorclass</a:t>
            </a:r>
            <a:r>
              <a:rPr lang="zh-CN" altLang="en-US" dirty="0"/>
              <a:t>指定为</a:t>
            </a:r>
            <a:r>
              <a:rPr lang="en-US" altLang="zh-CN" dirty="0" err="1">
                <a:solidFill>
                  <a:srgbClr val="FF0000"/>
                </a:solidFill>
              </a:rPr>
              <a:t>pymysql.cursors.DictCursor</a:t>
            </a:r>
            <a:r>
              <a:rPr lang="zh-CN" altLang="en-US" dirty="0"/>
              <a:t>。比如：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3747CB-55F2-7518-C48B-7EB63E7AF02A}"/>
              </a:ext>
            </a:extLst>
          </p:cNvPr>
          <p:cNvSpPr txBox="1"/>
          <p:nvPr/>
        </p:nvSpPr>
        <p:spPr>
          <a:xfrm>
            <a:off x="986747" y="5917667"/>
            <a:ext cx="1021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connection = </a:t>
            </a:r>
            <a:r>
              <a:rPr lang="en-US" altLang="zh-CN" sz="2400" dirty="0" err="1"/>
              <a:t>pymysql.connet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B050"/>
                </a:solidFill>
              </a:rPr>
              <a:t>host</a:t>
            </a:r>
            <a:r>
              <a:rPr lang="en-US" altLang="zh-CN" sz="2400" dirty="0"/>
              <a:t>=“localhost”, </a:t>
            </a:r>
            <a:r>
              <a:rPr lang="en-US" altLang="zh-CN" sz="2400" b="1" dirty="0">
                <a:solidFill>
                  <a:srgbClr val="00B0F0"/>
                </a:solidFill>
              </a:rPr>
              <a:t>user</a:t>
            </a:r>
            <a:r>
              <a:rPr lang="en-US" altLang="zh-CN" sz="2400" dirty="0"/>
              <a:t>=“root”, </a:t>
            </a:r>
            <a:r>
              <a:rPr lang="en-US" altLang="zh-CN" sz="2400" b="1" dirty="0">
                <a:solidFill>
                  <a:srgbClr val="7030A0"/>
                </a:solidFill>
              </a:rPr>
              <a:t>password</a:t>
            </a:r>
            <a:r>
              <a:rPr lang="en-US" altLang="zh-CN" sz="2400" dirty="0"/>
              <a:t>=“123456”, </a:t>
            </a:r>
            <a:r>
              <a:rPr lang="en-US" altLang="zh-CN" sz="2400" b="1" dirty="0" err="1">
                <a:solidFill>
                  <a:srgbClr val="FFC000"/>
                </a:solidFill>
              </a:rPr>
              <a:t>db</a:t>
            </a:r>
            <a:r>
              <a:rPr lang="en-US" altLang="zh-CN" sz="2400" dirty="0"/>
              <a:t>=“mysql57”, </a:t>
            </a:r>
            <a:r>
              <a:rPr lang="en-US" altLang="zh-CN" sz="2400" b="1" dirty="0"/>
              <a:t>charset</a:t>
            </a:r>
            <a:r>
              <a:rPr lang="en-US" altLang="zh-CN" sz="2400" dirty="0"/>
              <a:t>=“utf8”,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cursorclass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pymysql.cursors.DictCursor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A27972-DB4B-2896-0DF9-545275C405A9}"/>
              </a:ext>
            </a:extLst>
          </p:cNvPr>
          <p:cNvSpPr/>
          <p:nvPr/>
        </p:nvSpPr>
        <p:spPr>
          <a:xfrm>
            <a:off x="4942936" y="6383547"/>
            <a:ext cx="4666890" cy="301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76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3932-CDF3-66D9-C0E1-50B2949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1BEA2-11DF-E84C-4F32-C6A780B4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zh-CN" altLang="en-US" dirty="0"/>
              <a:t>：获取</a:t>
            </a:r>
            <a:r>
              <a:rPr lang="en-US" altLang="zh-CN" dirty="0"/>
              <a:t>cursor</a:t>
            </a:r>
            <a:r>
              <a:rPr lang="zh-CN" altLang="en-US" dirty="0"/>
              <a:t>当前位置的一条查询结果，再次调用</a:t>
            </a:r>
            <a:r>
              <a:rPr lang="en-US" altLang="zh-CN" dirty="0"/>
              <a:t>cursor</a:t>
            </a:r>
            <a:r>
              <a:rPr lang="zh-CN" altLang="en-US" dirty="0"/>
              <a:t>会后移，并返回下一条结果（如果有），比如：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= “select * from student where score&lt;60”</a:t>
            </a:r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(sql)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 = 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print(r)</a:t>
            </a:r>
          </a:p>
          <a:p>
            <a:pPr marL="0" indent="0">
              <a:buNone/>
            </a:pPr>
            <a:r>
              <a:rPr lang="en-US" altLang="zh-CN" dirty="0"/>
              <a:t>r = 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print(r)	</a:t>
            </a:r>
          </a:p>
          <a:p>
            <a:pPr marL="0" indent="0">
              <a:buNone/>
            </a:pP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0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3932-CDF3-66D9-C0E1-50B2949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1BEA2-11DF-E84C-4F32-C6A780B4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fetchall</a:t>
            </a:r>
            <a:r>
              <a:rPr lang="zh-CN" altLang="en-US" dirty="0"/>
              <a:t>：获取所有查询结果，返回一个列表。比如：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= “select * from student where score&lt;60”</a:t>
            </a:r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(sql)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rlist</a:t>
            </a:r>
            <a:r>
              <a:rPr lang="en-US" altLang="zh-CN" dirty="0"/>
              <a:t> = 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fetchall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for r in </a:t>
            </a:r>
            <a:r>
              <a:rPr lang="en-US" altLang="zh-CN" dirty="0" err="1"/>
              <a:t>rlist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print(r)	</a:t>
            </a:r>
          </a:p>
        </p:txBody>
      </p:sp>
    </p:spTree>
    <p:extLst>
      <p:ext uri="{BB962C8B-B14F-4D97-AF65-F5344CB8AC3E}">
        <p14:creationId xmlns:p14="http://schemas.microsoft.com/office/powerpoint/2010/main" val="391703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3932-CDF3-66D9-C0E1-50B2949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1BEA2-11DF-E84C-4F32-C6A780B4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fetchmany</a:t>
            </a:r>
            <a:r>
              <a:rPr lang="en-US" altLang="zh-CN" dirty="0">
                <a:solidFill>
                  <a:srgbClr val="FF0000"/>
                </a:solidFill>
              </a:rPr>
              <a:t>(n)</a:t>
            </a:r>
            <a:r>
              <a:rPr lang="zh-CN" altLang="en-US" dirty="0"/>
              <a:t>：获取当前</a:t>
            </a:r>
            <a:r>
              <a:rPr lang="en-US" altLang="zh-CN" dirty="0"/>
              <a:t>cursor</a:t>
            </a:r>
            <a:r>
              <a:rPr lang="zh-CN" altLang="en-US" dirty="0"/>
              <a:t>开始指定条数的查询结果，返回一个列表。比如：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= “select * from student where score&lt;60”</a:t>
            </a:r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(sql)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rlist</a:t>
            </a:r>
            <a:r>
              <a:rPr lang="en-US" altLang="zh-CN" dirty="0"/>
              <a:t> = </a:t>
            </a:r>
            <a:r>
              <a:rPr lang="en-US" altLang="zh-CN" dirty="0" err="1"/>
              <a:t>cursor.</a:t>
            </a:r>
            <a:r>
              <a:rPr lang="en-US" altLang="zh-CN" dirty="0" err="1">
                <a:solidFill>
                  <a:srgbClr val="FF0000"/>
                </a:solidFill>
              </a:rPr>
              <a:t>fetchmany</a:t>
            </a:r>
            <a:r>
              <a:rPr lang="en-US" altLang="zh-CN" dirty="0"/>
              <a:t>(10)	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返回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条数据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for r in </a:t>
            </a:r>
            <a:r>
              <a:rPr lang="en-US" altLang="zh-CN" dirty="0" err="1"/>
              <a:t>rlist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print(r)	</a:t>
            </a:r>
          </a:p>
        </p:txBody>
      </p:sp>
    </p:spTree>
    <p:extLst>
      <p:ext uri="{BB962C8B-B14F-4D97-AF65-F5344CB8AC3E}">
        <p14:creationId xmlns:p14="http://schemas.microsoft.com/office/powerpoint/2010/main" val="27158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017" y="1757562"/>
            <a:ext cx="7924800" cy="4953000"/>
          </a:xfrm>
        </p:spPr>
        <p:txBody>
          <a:bodyPr/>
          <a:lstStyle/>
          <a:p>
            <a:r>
              <a:rPr lang="zh-CN" altLang="en-US" dirty="0"/>
              <a:t>下载地址：</a:t>
            </a:r>
            <a:endParaRPr lang="en-US" altLang="zh-CN" dirty="0"/>
          </a:p>
          <a:p>
            <a:r>
              <a:rPr lang="en-US" altLang="zh-CN" sz="2400" dirty="0">
                <a:hlinkClick r:id="rId3"/>
              </a:rPr>
              <a:t>https://dev.mysql.com/downloads/windows/installer/5.7.html</a:t>
            </a:r>
            <a:endParaRPr lang="en-US" altLang="zh-CN" sz="2400" dirty="0"/>
          </a:p>
          <a:p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852937"/>
            <a:ext cx="69342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552" y="1720728"/>
            <a:ext cx="79208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552" y="1673424"/>
            <a:ext cx="799288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456" y="1745432"/>
            <a:ext cx="806489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96752"/>
            <a:ext cx="7924800" cy="49530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7500" y="1720728"/>
            <a:ext cx="81369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软件环境准备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93504" y="1767296"/>
            <a:ext cx="806489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26278</TotalTime>
  <Words>1498</Words>
  <Application>Microsoft Office PowerPoint</Application>
  <PresentationFormat>宽屏</PresentationFormat>
  <Paragraphs>171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Microsoft YaHei UI</vt:lpstr>
      <vt:lpstr>Tw Cen MT</vt:lpstr>
      <vt:lpstr>Wingdings</vt:lpstr>
      <vt:lpstr>Wingdings 3</vt:lpstr>
      <vt:lpstr>积分​​</vt:lpstr>
      <vt:lpstr>Python语言</vt:lpstr>
      <vt:lpstr>内容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软件环境准备</vt:lpstr>
      <vt:lpstr>PowerPoint 演示文稿</vt:lpstr>
      <vt:lpstr>软件环境准备</vt:lpstr>
      <vt:lpstr>软件环境准备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  <vt:lpstr>用Python连接MySQL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258</cp:revision>
  <dcterms:created xsi:type="dcterms:W3CDTF">2022-02-08T07:54:10Z</dcterms:created>
  <dcterms:modified xsi:type="dcterms:W3CDTF">2022-05-09T01:59:45Z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