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9" r:id="rId5"/>
    <p:sldId id="265" r:id="rId6"/>
    <p:sldId id="267" r:id="rId7"/>
    <p:sldId id="260" r:id="rId8"/>
    <p:sldId id="266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6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6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0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83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94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8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33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21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60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57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6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58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58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0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502F-DB8B-430A-B66C-E1C704E69815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8E63-EC6F-4FC3-9D50-40D37D543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36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Apache Wicket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Rouven Gremsperger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0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für die Webentwicklung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Webseiten sind Objekte</a:t>
            </a:r>
          </a:p>
          <a:p>
            <a:endParaRPr lang="de-DE" dirty="0"/>
          </a:p>
          <a:p>
            <a:r>
              <a:rPr lang="de-DE" dirty="0" smtClean="0"/>
              <a:t>Zustand der Anwendung</a:t>
            </a:r>
          </a:p>
          <a:p>
            <a:endParaRPr lang="de-DE" dirty="0"/>
          </a:p>
          <a:p>
            <a:r>
              <a:rPr lang="de-DE" dirty="0" smtClean="0"/>
              <a:t>Testen der Webanwendungen ist einfacher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2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Praktischer Teil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7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Einleitung</a:t>
            </a:r>
          </a:p>
          <a:p>
            <a:endParaRPr lang="de-DE" dirty="0"/>
          </a:p>
          <a:p>
            <a:r>
              <a:rPr lang="de-DE" dirty="0" smtClean="0"/>
              <a:t>Wie funktioniert es?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Warum Wicket?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Praktischer Teil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0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Webframework (</a:t>
            </a:r>
            <a:r>
              <a:rPr lang="de-DE" dirty="0" smtClean="0"/>
              <a:t>komponentenorientiert)</a:t>
            </a:r>
          </a:p>
          <a:p>
            <a:endParaRPr lang="de-DE" dirty="0" smtClean="0"/>
          </a:p>
          <a:p>
            <a:r>
              <a:rPr lang="de-DE" dirty="0" smtClean="0"/>
              <a:t>2004 von J. Locke und M. </a:t>
            </a:r>
            <a:r>
              <a:rPr lang="de-DE" dirty="0" err="1" smtClean="0"/>
              <a:t>Matsumura</a:t>
            </a:r>
            <a:r>
              <a:rPr lang="de-DE" dirty="0" smtClean="0"/>
              <a:t> entwickelt</a:t>
            </a:r>
          </a:p>
          <a:p>
            <a:endParaRPr lang="de-DE" dirty="0" smtClean="0"/>
          </a:p>
          <a:p>
            <a:r>
              <a:rPr lang="de-DE" dirty="0" smtClean="0"/>
              <a:t>Als Apache-Top-Level-Projekt Open-Source verfügbar</a:t>
            </a:r>
          </a:p>
          <a:p>
            <a:endParaRPr lang="de-DE" dirty="0" smtClean="0"/>
          </a:p>
          <a:p>
            <a:r>
              <a:rPr lang="de-DE" dirty="0" smtClean="0"/>
              <a:t>Idee: Trennung zwischen Logik (JAVA) und der Darstellung in HTML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5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es?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04" y="2675914"/>
            <a:ext cx="8253968" cy="2920635"/>
          </a:xfrm>
        </p:spPr>
      </p:pic>
    </p:spTree>
    <p:extLst>
      <p:ext uri="{BB962C8B-B14F-4D97-AF65-F5344CB8AC3E}">
        <p14:creationId xmlns:p14="http://schemas.microsoft.com/office/powerpoint/2010/main" val="923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Apache Wicket?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1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Objektorientierte Abstraktion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Hälfte der 2000er viele Webframeworks entstanden</a:t>
            </a:r>
          </a:p>
          <a:p>
            <a:endParaRPr lang="de-DE" dirty="0"/>
          </a:p>
          <a:p>
            <a:r>
              <a:rPr lang="de-DE" dirty="0" smtClean="0"/>
              <a:t>Weit verbreitet und populär</a:t>
            </a:r>
          </a:p>
          <a:p>
            <a:endParaRPr lang="de-DE" dirty="0"/>
          </a:p>
          <a:p>
            <a:r>
              <a:rPr lang="de-DE" dirty="0" smtClean="0"/>
              <a:t>Aber keine bietet objektorientierte Abstraktion an</a:t>
            </a:r>
          </a:p>
          <a:p>
            <a:endParaRPr lang="de-DE" dirty="0"/>
          </a:p>
          <a:p>
            <a:r>
              <a:rPr lang="de-DE" dirty="0" smtClean="0"/>
              <a:t>Neue Generation von komponentenorientierte Web-Frameworks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6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Komponentenorientiertes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 der angeforderten Seite wird auf Serverseite erstellt</a:t>
            </a:r>
          </a:p>
          <a:p>
            <a:endParaRPr lang="de-DE" dirty="0"/>
          </a:p>
          <a:p>
            <a:r>
              <a:rPr lang="de-DE" dirty="0" smtClean="0"/>
              <a:t>HTML-Code wird entsprechend generiert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HTML wird anhand vom Modell generiert, nicht umgekehrt</a:t>
            </a:r>
          </a:p>
          <a:p>
            <a:endParaRPr lang="de-DE" dirty="0"/>
          </a:p>
          <a:p>
            <a:r>
              <a:rPr lang="de-DE" dirty="0" smtClean="0"/>
              <a:t>Zuerst Modellaufbau, dann wird HTML Code an Client gesendet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0" y="3081405"/>
            <a:ext cx="10814137" cy="1879997"/>
          </a:xfrm>
        </p:spPr>
      </p:pic>
    </p:spTree>
    <p:extLst>
      <p:ext uri="{BB962C8B-B14F-4D97-AF65-F5344CB8AC3E}">
        <p14:creationId xmlns:p14="http://schemas.microsoft.com/office/powerpoint/2010/main" val="21830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Komponentenorientiertes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Webseiten und deren Komponenten sind reine Klasseninstanzen</a:t>
            </a:r>
          </a:p>
          <a:p>
            <a:endParaRPr lang="de-DE" dirty="0"/>
          </a:p>
          <a:p>
            <a:r>
              <a:rPr lang="de-DE" dirty="0" smtClean="0"/>
              <a:t>Können wie jede andere JAVA-Klasse behandelt werden</a:t>
            </a:r>
          </a:p>
          <a:p>
            <a:endParaRPr lang="de-DE" dirty="0"/>
          </a:p>
          <a:p>
            <a:r>
              <a:rPr lang="de-DE" dirty="0" smtClean="0"/>
              <a:t>Ansatz ist ähnlich wie bei Swing oder SWT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1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155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Apache Wicket</vt:lpstr>
      <vt:lpstr>Inhalt</vt:lpstr>
      <vt:lpstr>Einleitung</vt:lpstr>
      <vt:lpstr>Wie funktioniert es?</vt:lpstr>
      <vt:lpstr>Warum Apache Wicket?</vt:lpstr>
      <vt:lpstr>Objektorientierte Abstraktion</vt:lpstr>
      <vt:lpstr>Komponentenorientiertes Framework</vt:lpstr>
      <vt:lpstr>PowerPoint-Präsentation</vt:lpstr>
      <vt:lpstr>Komponentenorientiertes Framework</vt:lpstr>
      <vt:lpstr>Vorteile für die Webentwicklung</vt:lpstr>
      <vt:lpstr>Praktischer Teil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Wicket</dc:title>
  <dc:creator>Rouven</dc:creator>
  <cp:lastModifiedBy>Rouven</cp:lastModifiedBy>
  <cp:revision>30</cp:revision>
  <dcterms:created xsi:type="dcterms:W3CDTF">2022-04-21T14:49:56Z</dcterms:created>
  <dcterms:modified xsi:type="dcterms:W3CDTF">2022-05-17T21:46:32Z</dcterms:modified>
</cp:coreProperties>
</file>