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96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98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9996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503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999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32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08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63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56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52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01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47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65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51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9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14BE-7E2E-412B-9D34-1594B1691C2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05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14BE-7E2E-412B-9D34-1594B1691C28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5748FD-291C-45DB-B701-7736C4E581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08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F035B-FB9C-4576-AF62-49E35072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958" y="813759"/>
            <a:ext cx="8603759" cy="1988954"/>
          </a:xfrm>
        </p:spPr>
        <p:txBody>
          <a:bodyPr/>
          <a:lstStyle/>
          <a:p>
            <a:pPr algn="ctr"/>
            <a:r>
              <a:rPr lang="ru-RU" sz="3600" dirty="0"/>
              <a:t>Распознание языка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ABAB2E-553B-4379-8152-FFED3EE55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279" y="4055287"/>
            <a:ext cx="7766936" cy="1096899"/>
          </a:xfrm>
        </p:spPr>
        <p:txBody>
          <a:bodyPr/>
          <a:lstStyle/>
          <a:p>
            <a:r>
              <a:rPr lang="ru-RU" dirty="0"/>
              <a:t>Выполнили студенты группы ИВТ-б-о-21-1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Павленко Михаил, Стригалов Дмитрий, </a:t>
            </a:r>
            <a:r>
              <a:rPr lang="ru-RU" dirty="0" err="1"/>
              <a:t>Пентухов</a:t>
            </a:r>
            <a:r>
              <a:rPr lang="ru-RU" dirty="0"/>
              <a:t> Сергей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D0C906-234B-44C3-B4C9-26F40200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418" y="0"/>
            <a:ext cx="2019582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2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3E244-A38A-473C-BAD1-20CA76ED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Joblib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70C49-314E-437F-87B7-3D5463CFF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ru-RU" dirty="0" err="1"/>
              <a:t>Joblib</a:t>
            </a:r>
            <a:r>
              <a:rPr lang="ru-RU" dirty="0"/>
              <a:t> — набор инструментов для упрощения конвейерной обработки данных в Python. 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Фреймворк дает легкий способ добиться повышения производительности и воспроизводимости результатов при работе с большими данными и крупными объемами вычислений в таких областях, как научные исследования.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173745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45EFC-1494-4B36-8B04-46FA82EA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Демонстрация работы кода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62" y="1513798"/>
            <a:ext cx="8075562" cy="41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CA8AE-8B38-432E-A7ED-7EBCBDF0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Возможные улучшения для дальнейших исследований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5C1EF2-5E0D-4832-9182-87A5932D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ru-RU" dirty="0" smtClean="0"/>
              <a:t>Улучшить пользовательского </a:t>
            </a:r>
            <a:r>
              <a:rPr lang="ru-RU" dirty="0"/>
              <a:t>интерфейса для более удобного взаимодействия с моделью. Интерфейс может предоставить возможность загружать код, вводить его вручную.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Предоставление возможности для взаимодействия с сообществом разработчиков для сбора обратной связи и данных.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/>
              <a:t>Эти улучшения могут сделать проект более гибким, доступным и функциональным, обеспечивая более широкий круг пользователей и сценариев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11901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A88EE-3067-42E6-85A2-FE55519F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81B20-0EC4-4607-8776-26788F8E3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ru-RU" dirty="0"/>
              <a:t>В ходе этого проекта мы создали модель для автоматического определения языка программирования по фрагментам кода. Проект предоставляет хороший старт для решения задачи определения языка программирования по коду. С учетом возможных улучшений и дальнейших исследований, проект имеет потенциал для улучшения.</a:t>
            </a:r>
          </a:p>
        </p:txBody>
      </p:sp>
    </p:spTree>
    <p:extLst>
      <p:ext uri="{BB962C8B-B14F-4D97-AF65-F5344CB8AC3E}">
        <p14:creationId xmlns:p14="http://schemas.microsoft.com/office/powerpoint/2010/main" val="64447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E0626-0814-4DF7-A6C5-227C2258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Краткое введение в проблему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CCE73-B4B7-414E-AAB2-58546EA3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7959"/>
            <a:ext cx="8596668" cy="453340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dirty="0"/>
              <a:t>Отсутствие эффективных средств предсказания языка программирования по коду.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Различные языки программирования имеют свои уникальные структуры, что затрудняет  идентификацию.</a:t>
            </a:r>
          </a:p>
          <a:p>
            <a:pPr algn="just">
              <a:lnSpc>
                <a:spcPct val="150000"/>
              </a:lnSpc>
            </a:pPr>
            <a:r>
              <a:rPr lang="ru-RU" dirty="0" smtClean="0"/>
              <a:t>Пользователи </a:t>
            </a:r>
            <a:r>
              <a:rPr lang="ru-RU" dirty="0"/>
              <a:t>вынуждены проводить ручной анализ кода для </a:t>
            </a:r>
            <a:r>
              <a:rPr lang="ru-RU" dirty="0" smtClean="0"/>
              <a:t>определения </a:t>
            </a:r>
            <a:r>
              <a:rPr lang="ru-RU" dirty="0"/>
              <a:t>языка, что является трудоемким и подверженным ошибкам процессом.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Создание инструмента, способного автоматически </a:t>
            </a:r>
            <a:r>
              <a:rPr lang="ru-RU" dirty="0" smtClean="0"/>
              <a:t>распознавать </a:t>
            </a:r>
            <a:r>
              <a:rPr lang="ru-RU" dirty="0"/>
              <a:t>язык программирования, повышая эффективность в разработке программного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41121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603A4-510E-45BD-A66E-B300F50B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целей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2A7694-60CF-4FAF-85D9-69CA0887E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ru-RU" dirty="0"/>
              <a:t>Разработка инновационного инструмента для автоматического предсказания языка программирования на основе фрагментов кода.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Создание модели машинного обучения, способной точно определять язык программирования по предоставленному коду.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Снижение необходимости использования ручного анализа кода.</a:t>
            </a:r>
          </a:p>
        </p:txBody>
      </p:sp>
    </p:spTree>
    <p:extLst>
      <p:ext uri="{BB962C8B-B14F-4D97-AF65-F5344CB8AC3E}">
        <p14:creationId xmlns:p14="http://schemas.microsoft.com/office/powerpoint/2010/main" val="7477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FF715-DBE4-4DFF-902A-C9D29AA8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8BB35-3A71-42BD-981F-1BD0CB4EA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ru-RU" dirty="0"/>
              <a:t>Современные проекты часто включают в себя код на разных языках. Понимание языка каждого фрагмента упрощает совместную разработку.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Помощь в ускорении процесса обучения новых языков программирования для разработчиков.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Обрабатывать различные языки программирования с высокой точностью, чего трудно достичь вручную.</a:t>
            </a:r>
          </a:p>
        </p:txBody>
      </p:sp>
    </p:spTree>
    <p:extLst>
      <p:ext uri="{BB962C8B-B14F-4D97-AF65-F5344CB8AC3E}">
        <p14:creationId xmlns:p14="http://schemas.microsoft.com/office/powerpoint/2010/main" val="211421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854F4-99A6-447C-AABA-901E089D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Обучение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43E477-4857-42EC-92C3-33B3A24C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663"/>
            <a:ext cx="8596668" cy="485273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ru-RU" dirty="0"/>
              <a:t>Мы начинаем процесс с загрузки наших данных из CSV-файла в удобный для анализа формат с использованием библиотеки </a:t>
            </a:r>
            <a:r>
              <a:rPr lang="ru-RU" dirty="0" err="1"/>
              <a:t>pandas</a:t>
            </a:r>
            <a:r>
              <a:rPr lang="ru-RU" dirty="0"/>
              <a:t>.</a:t>
            </a:r>
          </a:p>
          <a:p>
            <a:pPr algn="just">
              <a:lnSpc>
                <a:spcPct val="160000"/>
              </a:lnSpc>
            </a:pPr>
            <a:r>
              <a:rPr lang="ru-RU" dirty="0"/>
              <a:t>TF-IDF векторизация для преобразования фрагментов кода в числовое представление, что позволяет нам эффективно работать с текстовыми данными.</a:t>
            </a:r>
          </a:p>
          <a:p>
            <a:pPr algn="just">
              <a:lnSpc>
                <a:spcPct val="160000"/>
              </a:lnSpc>
            </a:pPr>
            <a:r>
              <a:rPr lang="ru-RU" dirty="0"/>
              <a:t>Метод опорных векторов (</a:t>
            </a:r>
            <a:r>
              <a:rPr lang="ru-RU" dirty="0" err="1"/>
              <a:t>LinearSVC</a:t>
            </a:r>
            <a:r>
              <a:rPr lang="ru-RU" dirty="0"/>
              <a:t>) для обучения модели классификации, которая может точно определить язык программирования.</a:t>
            </a:r>
          </a:p>
          <a:p>
            <a:pPr algn="just">
              <a:lnSpc>
                <a:spcPct val="160000"/>
              </a:lnSpc>
            </a:pPr>
            <a:r>
              <a:rPr lang="ru-RU" dirty="0"/>
              <a:t>После успешного обучения мы сохраняем нашу модель и </a:t>
            </a:r>
            <a:r>
              <a:rPr lang="ru-RU" dirty="0" err="1"/>
              <a:t>векторизатор</a:t>
            </a:r>
            <a:r>
              <a:rPr lang="ru-RU" dirty="0"/>
              <a:t>, чтобы иметь возможность повторно использовать их без необходимости повторного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428719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3E8BD-FD1C-4873-B28B-8F811C2B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Обучение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8D702E-12ED-4D85-A96B-89BC5C2B1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685"/>
            <a:ext cx="8596668" cy="411096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ru-RU" dirty="0"/>
              <a:t>Когда у нас есть обученная модель, мы можем легко предсказать язык программирования для новых фрагментов кода, просто загружая сохраненные ранее состояния.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Предусмотрены дополнительные функции, такие как проверка наличия только цифр во введенном фрагменте кода, для обеспечения корректного ввода.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Эта структура проекта обеспечивает эффективное взаимодействие с данными, обучение модели и предсказание языка.</a:t>
            </a:r>
          </a:p>
        </p:txBody>
      </p:sp>
    </p:spTree>
    <p:extLst>
      <p:ext uri="{BB962C8B-B14F-4D97-AF65-F5344CB8AC3E}">
        <p14:creationId xmlns:p14="http://schemas.microsoft.com/office/powerpoint/2010/main" val="5075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64572-A9FB-4FB5-961C-DB49D9EB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Pandas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759C1D-0700-4646-9995-205EA965C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ru-RU" dirty="0" err="1"/>
              <a:t>Pandas</a:t>
            </a:r>
            <a:r>
              <a:rPr lang="ru-RU" dirty="0"/>
              <a:t> – это библиотека Python с открытым исходным кодом, предоставляющая высокопроизводительный инструмент для обработки и анализа данных с использованием его мощных структур данных. Название </a:t>
            </a:r>
            <a:r>
              <a:rPr lang="ru-RU" dirty="0" err="1"/>
              <a:t>Pandas</a:t>
            </a:r>
            <a:r>
              <a:rPr lang="ru-RU" dirty="0"/>
              <a:t> происходит от слова </a:t>
            </a:r>
            <a:r>
              <a:rPr lang="ru-RU" dirty="0" err="1"/>
              <a:t>Panel</a:t>
            </a:r>
            <a:r>
              <a:rPr lang="ru-RU" dirty="0"/>
              <a:t> Data – эконометрика из многомерных данных.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ru-RU" dirty="0" err="1"/>
              <a:t>Pandas</a:t>
            </a:r>
            <a:r>
              <a:rPr lang="ru-RU" dirty="0"/>
              <a:t> используется в широком спектре областей, включая академические и коммерческие области, включая финансы, экономику, статистику, аналитику и т.д.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1FBE4D-A333-4FF6-9961-72D60FBDA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0"/>
            <a:ext cx="2917998" cy="19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E8250-7EDC-49B3-869B-FF9B4752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Scikit-learn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F40A99-8FFE-4759-9D27-6EE6C60E3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8316"/>
            <a:ext cx="8596668" cy="388077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Scikit learn - </a:t>
            </a:r>
            <a:r>
              <a:rPr lang="ru-RU" dirty="0"/>
              <a:t>это библиотека машинного обучения с открытым исходным кодом, которая поддерживает обучение с учителем и без учителя. Библиотека также предоставляет различные инструменты для подбора модели, предварительной обработки данных, выбора модели, оценки модели и многие другие утилиты.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ru-RU" dirty="0" err="1"/>
              <a:t>Scikit-learn</a:t>
            </a:r>
            <a:r>
              <a:rPr lang="ru-RU" dirty="0"/>
              <a:t> предоставляет десятки встроенных алгоритмов и моделей машинного обучения, называемых оценщиками (</a:t>
            </a:r>
            <a:r>
              <a:rPr lang="ru-RU" dirty="0" err="1"/>
              <a:t>extimators</a:t>
            </a:r>
            <a:r>
              <a:rPr lang="ru-RU" dirty="0"/>
              <a:t>) . Каждая оценка может быть приспособлена к некоторым данным, используя свой метод подбора.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609E48-588F-4912-A7D8-EAFB728AA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630" y="-35733"/>
            <a:ext cx="3242369" cy="17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7C282-4FFF-4B30-B0B1-208FC240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Scikit-learn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49391E-6A67-4801-9C63-E58317ED8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505"/>
            <a:ext cx="8596668" cy="4668253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 err="1"/>
              <a:t>Scikit-learn</a:t>
            </a:r>
            <a:r>
              <a:rPr lang="ru-RU" dirty="0"/>
              <a:t> применяется: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в рекомендательных системах: например, реклама на основе ваших ранее проявленных интересов или сервис музыки с «умными» рекомендациями;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для распознавание текста и изображений;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для предсказания поведения пользователей, финансовых колебаний и других прогнозируемых явлений на основе существующих данных;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для классификации данных и автоматического построения метрик в бизнес-анализе;</a:t>
            </a:r>
          </a:p>
          <a:p>
            <a:pPr algn="just">
              <a:lnSpc>
                <a:spcPct val="150000"/>
              </a:lnSpc>
            </a:pPr>
            <a:r>
              <a:rPr lang="ru-RU" dirty="0"/>
              <a:t>при распределении и обработке результатов исследований — научных, медицинских и других.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C0EB8E-1242-467C-8D0E-638AC52B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630" y="-35733"/>
            <a:ext cx="3242369" cy="17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2870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653</Words>
  <Application>Microsoft Office PowerPoint</Application>
  <PresentationFormat>Широкоэкранный</PresentationFormat>
  <Paragraphs>48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Аспект</vt:lpstr>
      <vt:lpstr>Распознание языка программирования</vt:lpstr>
      <vt:lpstr>Краткое введение в проблему</vt:lpstr>
      <vt:lpstr>Описание целей проекта</vt:lpstr>
      <vt:lpstr>Задачи</vt:lpstr>
      <vt:lpstr>Обучение модели</vt:lpstr>
      <vt:lpstr>Обучение модели</vt:lpstr>
      <vt:lpstr>Pandas</vt:lpstr>
      <vt:lpstr>Scikit-learn</vt:lpstr>
      <vt:lpstr>Scikit-learn</vt:lpstr>
      <vt:lpstr>Joblib</vt:lpstr>
      <vt:lpstr>Демонстрация работы кода</vt:lpstr>
      <vt:lpstr>Возможные улучшения для дальнейших исследований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языка программирования на основе фрагментов кода</dc:title>
  <dc:creator>Дмитрий Стригалов</dc:creator>
  <cp:lastModifiedBy>м Павленко</cp:lastModifiedBy>
  <cp:revision>13</cp:revision>
  <dcterms:created xsi:type="dcterms:W3CDTF">2024-01-18T17:02:37Z</dcterms:created>
  <dcterms:modified xsi:type="dcterms:W3CDTF">2024-01-24T07:39:11Z</dcterms:modified>
</cp:coreProperties>
</file>