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7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99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0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99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6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6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2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5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1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14BE-7E2E-412B-9D34-1594B1691C2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F035B-FB9C-4576-AF62-49E35072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958" y="813759"/>
            <a:ext cx="8603759" cy="1988954"/>
          </a:xfrm>
        </p:spPr>
        <p:txBody>
          <a:bodyPr/>
          <a:lstStyle/>
          <a:p>
            <a:pPr algn="ctr"/>
            <a:r>
              <a:rPr lang="ru-RU" sz="3600" dirty="0"/>
              <a:t>Змейка с искусственным интеллектом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ABAB2E-553B-4379-8152-FFED3EE5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279" y="4055287"/>
            <a:ext cx="7766936" cy="1096899"/>
          </a:xfrm>
        </p:spPr>
        <p:txBody>
          <a:bodyPr/>
          <a:lstStyle/>
          <a:p>
            <a:r>
              <a:rPr lang="ru-RU" dirty="0"/>
              <a:t>Выполнили студенты группы ИВТ-б-о-21-1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Павленко Михаил, Стригалов Дмитрий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D0C906-234B-44C3-B4C9-26F40200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418" y="0"/>
            <a:ext cx="201958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2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3E244-A38A-473C-BAD1-20CA76ED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PyQt6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70C49-314E-437F-87B7-3D5463CF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PyQt</a:t>
            </a:r>
            <a:r>
              <a:rPr lang="en-US" dirty="0"/>
              <a:t> — </a:t>
            </a:r>
            <a:r>
              <a:rPr lang="ru-RU" dirty="0"/>
              <a:t>это библиотека Python для создания приложений с графическим интерфейсом с помощью инструментария </a:t>
            </a:r>
            <a:r>
              <a:rPr lang="ru-RU" dirty="0" err="1"/>
              <a:t>Qt</a:t>
            </a:r>
            <a:r>
              <a:rPr lang="ru-RU" dirty="0"/>
              <a:t>. Созданная в </a:t>
            </a:r>
            <a:r>
              <a:rPr lang="ru-RU" dirty="0" err="1"/>
              <a:t>Riverbank</a:t>
            </a:r>
            <a:r>
              <a:rPr lang="ru-RU" dirty="0"/>
              <a:t> Computing, </a:t>
            </a:r>
            <a:r>
              <a:rPr lang="ru-RU" dirty="0" err="1"/>
              <a:t>PyQt</a:t>
            </a:r>
            <a:r>
              <a:rPr lang="ru-RU" dirty="0"/>
              <a:t> является свободным ПО (по лицензии GPL) и разрабатывается с 1999 года. Последняя версия PyQt6 — на основе </a:t>
            </a:r>
            <a:r>
              <a:rPr lang="ru-RU" dirty="0" err="1"/>
              <a:t>Qt</a:t>
            </a:r>
            <a:r>
              <a:rPr lang="ru-RU" dirty="0"/>
              <a:t> 6 — выпущена в 2021 году, и библиотека продолжает обновляться.</a:t>
            </a:r>
          </a:p>
        </p:txBody>
      </p:sp>
    </p:spTree>
    <p:extLst>
      <p:ext uri="{BB962C8B-B14F-4D97-AF65-F5344CB8AC3E}">
        <p14:creationId xmlns:p14="http://schemas.microsoft.com/office/powerpoint/2010/main" val="173745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45EFC-1494-4B36-8B04-46FA82E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 работы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479E49-0D91-4A4C-BF31-1A1385F6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94" y="1270000"/>
            <a:ext cx="6713947" cy="51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B6872-8080-46DC-8413-D53A354C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График обучения нейронной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2182E-E1C0-4031-BAF0-5D9699586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27" y="1269999"/>
            <a:ext cx="7002487" cy="52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2551-137B-44FF-B290-174E7A31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График обучения нейронной сети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546FDD-D8E1-4705-BEC5-5FB3C357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26" y="1336842"/>
            <a:ext cx="7002487" cy="51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CA8AE-8B38-432E-A7ED-7EBCBDF0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Возможные улучшения для дальнейших исследований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C1EF2-5E0D-4832-9182-87A5932D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Усложнение игровой среды, добавление новых препятствий, различных уровней сложности.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Улучшение модели: исследовать и использовать более сложные архитектуры нейронных сетей, такие как </a:t>
            </a:r>
            <a:r>
              <a:rPr lang="ru-RU" dirty="0" err="1"/>
              <a:t>сверточные</a:t>
            </a:r>
            <a:r>
              <a:rPr lang="ru-RU" dirty="0"/>
              <a:t> нейронные сети (CNN) или рекуррентные нейронные сети (RNN).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Внедрить более продвинутые методы обучения с подкреплением, такие как </a:t>
            </a:r>
            <a:r>
              <a:rPr lang="en-US" dirty="0"/>
              <a:t>DQN (Deep Q-Network) </a:t>
            </a:r>
            <a:r>
              <a:rPr lang="ru-RU" dirty="0"/>
              <a:t>или </a:t>
            </a:r>
            <a:r>
              <a:rPr lang="en-US" dirty="0"/>
              <a:t>PPO (Proximal Policy Optimization).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1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A88EE-3067-42E6-85A2-FE55519F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81B20-0EC4-4607-8776-26788F8E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В рамках данного проекта был разработан и обучен ИИ для игры в Змейку, использующий методы обучения с подкреплением. Проект демонстрирует успешное применение современных технологий машинного обучения для решения задач управления в динамических средах. Полученные результаты и опыт могут быть использованы для дальнейшего развития и улучшения ИИ-систем.</a:t>
            </a:r>
          </a:p>
        </p:txBody>
      </p:sp>
    </p:spTree>
    <p:extLst>
      <p:ext uri="{BB962C8B-B14F-4D97-AF65-F5344CB8AC3E}">
        <p14:creationId xmlns:p14="http://schemas.microsoft.com/office/powerpoint/2010/main" val="64447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603A4-510E-45BD-A66E-B300F50B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A7694-60CF-4FAF-85D9-69CA0887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Разработать и обучить искусственный интеллект для игры в Змейку с использованием методов обучения с подкреплением.</a:t>
            </a:r>
          </a:p>
        </p:txBody>
      </p:sp>
    </p:spTree>
    <p:extLst>
      <p:ext uri="{BB962C8B-B14F-4D97-AF65-F5344CB8AC3E}">
        <p14:creationId xmlns:p14="http://schemas.microsoft.com/office/powerpoint/2010/main" val="74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FF715-DBE4-4DFF-902A-C9D29AA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8BB35-3A71-42BD-981F-1BD0CB4E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200"/>
            <a:ext cx="8915846" cy="4617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Создать симуляцию игры Змейка с возможностью взаимодействия ИИ с игровым миром.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Разработать модель нейронной сети, которая будет управлять поведением змейки.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Реализовать алгоритмы обучения с подкреплением, позволяющие модели обучаться на основе взаимодействий с игровым миром.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Визуализировать процесс обучения и результаты работы ИИ для оценки его прогресса и эффективности.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Провести тренировку модели и оценить её производительность, а также предложить пути её дальнейшего улучшения и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211421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3E8BD-FD1C-4873-B28B-8F811C2B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D702E-12ED-4D85-A96B-89BC5C2B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685"/>
            <a:ext cx="8596668" cy="41109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Искусственный интеллект взаимодействует с игровой средой, то есть играет в игру Змейка.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Собранные данные о состоянии, действиях, вознаграждениях и новых состояниях записываются в память для последующего использования при обучении модели.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Данные из памяти выбираются случайным образом для формирования мини-выборки. Входные данные для модели нейронной сети формируются в виде массивов </a:t>
            </a:r>
            <a:r>
              <a:rPr lang="ru-RU" dirty="0" err="1"/>
              <a:t>numpy</a:t>
            </a:r>
            <a:r>
              <a:rPr lang="ru-RU" dirty="0"/>
              <a:t> и включают состояния игры, совершенные действия, полученные вознаграждения и новые состояния.</a:t>
            </a:r>
          </a:p>
          <a:p>
            <a:pPr algn="just"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56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854F4-99A6-447C-AABA-901E089D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3E477-4857-42EC-92C3-33B3A24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663"/>
            <a:ext cx="8596668" cy="4852737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ru-RU" dirty="0"/>
              <a:t>После каждого шага игры модель обучается на текущем состоянии и результате действия.</a:t>
            </a:r>
          </a:p>
          <a:p>
            <a:pPr algn="just">
              <a:lnSpc>
                <a:spcPct val="160000"/>
              </a:lnSpc>
            </a:pPr>
            <a:r>
              <a:rPr lang="ru-RU" dirty="0"/>
              <a:t>Используется метод градиентного спуска для обновления весов нейронной сети.</a:t>
            </a:r>
          </a:p>
          <a:p>
            <a:pPr algn="just">
              <a:lnSpc>
                <a:spcPct val="160000"/>
              </a:lnSpc>
            </a:pPr>
            <a:r>
              <a:rPr lang="ru-RU" dirty="0"/>
              <a:t>Периодически, после завершения игры, модель обучается на основе выборки из записанных взаимодействий. Для этого используется метод случайного выбора мини-выборок из памяти, что способствует более стабильному обучению и улучшает обобщающую способность модели.</a:t>
            </a:r>
          </a:p>
          <a:p>
            <a:pPr algn="just">
              <a:lnSpc>
                <a:spcPct val="160000"/>
              </a:lnSpc>
            </a:pPr>
            <a:endParaRPr lang="ru-RU" dirty="0"/>
          </a:p>
          <a:p>
            <a:pPr algn="just">
              <a:lnSpc>
                <a:spcPct val="16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19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B3E07-6857-4933-97F3-8ABDBB84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Алгоритмы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22C02-B473-410B-81AF-7CC57B52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44692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Q-Learning. Используется для вычисления функции ценности действий (Q-</a:t>
            </a:r>
            <a:r>
              <a:rPr lang="ru-RU" dirty="0" err="1"/>
              <a:t>value</a:t>
            </a:r>
            <a:r>
              <a:rPr lang="ru-RU" dirty="0"/>
              <a:t>). Модель предсказывает значения Q для текущего состояния, которые обновляются на основе вознаграждения и максимально возможного значения Q для следующего состояния.</a:t>
            </a:r>
          </a:p>
          <a:p>
            <a:pPr>
              <a:lnSpc>
                <a:spcPct val="150000"/>
              </a:lnSpc>
            </a:pPr>
            <a:r>
              <a:rPr lang="ru-RU" dirty="0"/>
              <a:t>MSE (</a:t>
            </a:r>
            <a:r>
              <a:rPr lang="ru-RU" dirty="0" err="1"/>
              <a:t>Mean</a:t>
            </a:r>
            <a:r>
              <a:rPr lang="ru-RU" dirty="0"/>
              <a:t> </a:t>
            </a:r>
            <a:r>
              <a:rPr lang="ru-RU" dirty="0" err="1"/>
              <a:t>Squared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) используется для оценки расхождения между предсказанными и целевыми значениями Q.</a:t>
            </a:r>
          </a:p>
          <a:p>
            <a:pPr>
              <a:lnSpc>
                <a:spcPct val="150000"/>
              </a:lnSpc>
            </a:pPr>
            <a:r>
              <a:rPr lang="ru-RU" dirty="0"/>
              <a:t>Оптимизатор Adam используется для обновления весов модели.</a:t>
            </a:r>
          </a:p>
        </p:txBody>
      </p:sp>
    </p:spTree>
    <p:extLst>
      <p:ext uri="{BB962C8B-B14F-4D97-AF65-F5344CB8AC3E}">
        <p14:creationId xmlns:p14="http://schemas.microsoft.com/office/powerpoint/2010/main" val="7052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4572-A9FB-4FB5-961C-DB49D9E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PyTorch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59C1D-0700-4646-9995-205EA965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PyTorch</a:t>
            </a:r>
            <a:r>
              <a:rPr lang="ru-RU" dirty="0"/>
              <a:t> – это фреймворк для языка программирования Python, предназначенный для машинного обучения. Он включает в себя набор инструментов для работы с моделями, используется в обработке естественного языка, компьютерном зрении и других похожих направлениях. </a:t>
            </a:r>
            <a:r>
              <a:rPr lang="ru-RU" dirty="0" err="1"/>
              <a:t>Pandas</a:t>
            </a:r>
            <a:r>
              <a:rPr lang="ru-RU" dirty="0"/>
              <a:t> используется в широком спектре областей, включая академические и коммерческие области, включая финансы, экономику, статистику, аналитику и т.д.</a:t>
            </a:r>
          </a:p>
        </p:txBody>
      </p:sp>
      <p:sp>
        <p:nvSpPr>
          <p:cNvPr id="4" name="AutoShape 2" descr="Learning PyTorch: Modules. This blog post is part of the series… | by  Dagang Wei | Medium">
            <a:extLst>
              <a:ext uri="{FF2B5EF4-FFF2-40B4-BE49-F238E27FC236}">
                <a16:creationId xmlns:a16="http://schemas.microsoft.com/office/drawing/2014/main" id="{CDBD4636-F385-46EC-ABE8-761D990127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168C0-415E-49E5-847B-71DA46DF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758" y="1"/>
            <a:ext cx="2759242" cy="262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E8250-7EDC-49B3-869B-FF9B4752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40A99-8FFE-4759-9D27-6EE6C60E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8316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 err="1"/>
              <a:t>NumPy</a:t>
            </a:r>
            <a:r>
              <a:rPr lang="ru-RU" dirty="0"/>
              <a:t> — это библиотека Python, которую применяют для математических вычислений: начиная с базовых функций и заканчивая линейной алгеброй, предоставляет десятки встроенных алгоритмов и моделей машинного обучения, называемых оценщиками (</a:t>
            </a:r>
            <a:r>
              <a:rPr lang="ru-RU" dirty="0" err="1"/>
              <a:t>extimators</a:t>
            </a:r>
            <a:r>
              <a:rPr lang="ru-RU" dirty="0"/>
              <a:t>) . Каждая оценка может быть приспособлена к некоторым данным, используя свой метод подбора.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4F87D4-A27B-48E8-9CA5-8517BC81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74" y="0"/>
            <a:ext cx="2791326" cy="26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7C282-4FFF-4B30-B0B1-208FC240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PyQtGraph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9391E-6A67-4801-9C63-E58317ED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505"/>
            <a:ext cx="8596668" cy="46682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dirty="0" err="1"/>
              <a:t>PyQtGraph</a:t>
            </a:r>
            <a:r>
              <a:rPr lang="ru-RU" dirty="0"/>
              <a:t> — это библиотека, в которой элементы интерфейса реализованы на PyQt4, </a:t>
            </a:r>
            <a:r>
              <a:rPr lang="ru-RU" dirty="0" err="1"/>
              <a:t>PySide</a:t>
            </a:r>
            <a:r>
              <a:rPr lang="ru-RU" dirty="0"/>
              <a:t> и </a:t>
            </a:r>
            <a:r>
              <a:rPr lang="ru-RU" dirty="0" err="1"/>
              <a:t>NumPy</a:t>
            </a:r>
            <a:r>
              <a:rPr lang="ru-RU" dirty="0"/>
              <a:t>. </a:t>
            </a:r>
            <a:r>
              <a:rPr lang="ru-RU" dirty="0" err="1"/>
              <a:t>PyQtGraph</a:t>
            </a:r>
            <a:r>
              <a:rPr lang="ru-RU" dirty="0"/>
              <a:t> позволяет легко настраивать графики с помощью графических виджетов </a:t>
            </a:r>
            <a:r>
              <a:rPr lang="ru-RU" dirty="0" err="1"/>
              <a:t>Qt</a:t>
            </a:r>
            <a:r>
              <a:rPr lang="ru-RU" dirty="0"/>
              <a:t> и имеет больше преимуществ, чем </a:t>
            </a:r>
            <a:r>
              <a:rPr lang="ru-RU" dirty="0" err="1"/>
              <a:t>matplotlib</a:t>
            </a:r>
            <a:r>
              <a:rPr lang="ru-RU" dirty="0"/>
              <a:t> в сборе и отображении данных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429062870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641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Змейка с искусственным интеллектом</vt:lpstr>
      <vt:lpstr>Цель проекта</vt:lpstr>
      <vt:lpstr>Задачи</vt:lpstr>
      <vt:lpstr>Обучение модели</vt:lpstr>
      <vt:lpstr>Обучение модели</vt:lpstr>
      <vt:lpstr>Алгоритмы обучения</vt:lpstr>
      <vt:lpstr>PyTorch</vt:lpstr>
      <vt:lpstr>NumPy</vt:lpstr>
      <vt:lpstr>PyQtGraph</vt:lpstr>
      <vt:lpstr>PyQt6</vt:lpstr>
      <vt:lpstr>Демонстрация работы программы</vt:lpstr>
      <vt:lpstr>График обучения нейронной сети</vt:lpstr>
      <vt:lpstr>График обучения нейронной сети</vt:lpstr>
      <vt:lpstr>Возможные улучшения для дальнейших исследований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языка программирования на основе фрагментов кода</dc:title>
  <dc:creator>Дмитрий Стригалов</dc:creator>
  <cp:lastModifiedBy>Дмитрий Стригалов</cp:lastModifiedBy>
  <cp:revision>22</cp:revision>
  <dcterms:created xsi:type="dcterms:W3CDTF">2024-01-18T17:02:37Z</dcterms:created>
  <dcterms:modified xsi:type="dcterms:W3CDTF">2024-05-24T19:49:28Z</dcterms:modified>
</cp:coreProperties>
</file>