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05040-BD79-CFB1-8A37-BB2D76CEFD47}" v="25" dt="2024-06-11T23:00:42.971"/>
    <p1510:client id="{E6878615-B49D-5F92-0013-3AD2A0150DE3}" v="21" dt="2024-06-13T22:25:4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FERREIRA DUARTE" userId="S::20231012000029@pucgo.edu.br::b0539956-a89b-4b7c-bd19-0f9aa2d3b0a6" providerId="AD" clId="Web-{FB6A4F22-EA4D-4056-A9B4-51C87A7E9316}"/>
    <pc:docChg chg="modSld">
      <pc:chgData name="LUAN FERREIRA DUARTE" userId="S::20231012000029@pucgo.edu.br::b0539956-a89b-4b7c-bd19-0f9aa2d3b0a6" providerId="AD" clId="Web-{FB6A4F22-EA4D-4056-A9B4-51C87A7E9316}" dt="2024-06-13T22:29:00.755" v="2"/>
      <pc:docMkLst>
        <pc:docMk/>
      </pc:docMkLst>
      <pc:sldChg chg="addSp delSp modSp">
        <pc:chgData name="LUAN FERREIRA DUARTE" userId="S::20231012000029@pucgo.edu.br::b0539956-a89b-4b7c-bd19-0f9aa2d3b0a6" providerId="AD" clId="Web-{FB6A4F22-EA4D-4056-A9B4-51C87A7E9316}" dt="2024-06-13T22:29:00.755" v="2"/>
        <pc:sldMkLst>
          <pc:docMk/>
          <pc:sldMk cId="2210866551" sldId="256"/>
        </pc:sldMkLst>
        <pc:spChg chg="mod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42" creationId="{AD294E7E-62D8-48F8-A01E-1A457B5CA04C}"/>
          </ac:spMkLst>
        </pc:spChg>
        <pc:spChg chg="add del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44" creationId="{FBCADCC9-9C0D-4CE3-8966-44472EFCF348}"/>
          </ac:spMkLst>
        </pc:spChg>
        <pc:spChg chg="add del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46" creationId="{05FD221C-EDD3-49D9-90A7-260CECEE1C11}"/>
          </ac:spMkLst>
        </pc:spChg>
        <pc:spChg chg="add del">
          <ac:chgData name="LUAN FERREIRA DUARTE" userId="S::20231012000029@pucgo.edu.br::b0539956-a89b-4b7c-bd19-0f9aa2d3b0a6" providerId="AD" clId="Web-{FB6A4F22-EA4D-4056-A9B4-51C87A7E9316}" dt="2024-06-13T22:29:00.740" v="1"/>
          <ac:spMkLst>
            <pc:docMk/>
            <pc:sldMk cId="2210866551" sldId="256"/>
            <ac:spMk id="92" creationId="{F1174801-1395-44C5-9B00-CCAC45C056E7}"/>
          </ac:spMkLst>
        </pc:spChg>
        <pc:spChg chg="add del">
          <ac:chgData name="LUAN FERREIRA DUARTE" userId="S::20231012000029@pucgo.edu.br::b0539956-a89b-4b7c-bd19-0f9aa2d3b0a6" providerId="AD" clId="Web-{FB6A4F22-EA4D-4056-A9B4-51C87A7E9316}" dt="2024-06-13T22:29:00.740" v="1"/>
          <ac:spMkLst>
            <pc:docMk/>
            <pc:sldMk cId="2210866551" sldId="256"/>
            <ac:spMk id="94" creationId="{996DFAFB-BCE1-4BEC-82FB-D574234DEF0A}"/>
          </ac:spMkLst>
        </pc:spChg>
        <pc:spChg chg="add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122" creationId="{F1174801-1395-44C5-9B00-CCAC45C056E7}"/>
          </ac:spMkLst>
        </pc:spChg>
        <pc:spChg chg="add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123" creationId="{996DFAFB-BCE1-4BEC-82FB-D574234DEF0A}"/>
          </ac:spMkLst>
        </pc:spChg>
        <pc:spChg chg="add">
          <ac:chgData name="LUAN FERREIRA DUARTE" userId="S::20231012000029@pucgo.edu.br::b0539956-a89b-4b7c-bd19-0f9aa2d3b0a6" providerId="AD" clId="Web-{FB6A4F22-EA4D-4056-A9B4-51C87A7E9316}" dt="2024-06-13T22:29:00.755" v="2"/>
          <ac:spMkLst>
            <pc:docMk/>
            <pc:sldMk cId="2210866551" sldId="256"/>
            <ac:spMk id="124" creationId="{8D2A0DB3-EF43-4032-9B27-954E12CCB688}"/>
          </ac:spMkLst>
        </pc:spChg>
        <pc:grpChg chg="add del">
          <ac:chgData name="LUAN FERREIRA DUARTE" userId="S::20231012000029@pucgo.edu.br::b0539956-a89b-4b7c-bd19-0f9aa2d3b0a6" providerId="AD" clId="Web-{FB6A4F22-EA4D-4056-A9B4-51C87A7E9316}" dt="2024-06-13T22:29:00.755" v="2"/>
          <ac:grpSpMkLst>
            <pc:docMk/>
            <pc:sldMk cId="2210866551" sldId="256"/>
            <ac:grpSpMk id="48" creationId="{B858DA4F-B13B-4D82-A95F-CBF114BDDD7A}"/>
          </ac:grpSpMkLst>
        </pc:grpChg>
        <pc:grpChg chg="add del">
          <ac:chgData name="LUAN FERREIRA DUARTE" userId="S::20231012000029@pucgo.edu.br::b0539956-a89b-4b7c-bd19-0f9aa2d3b0a6" providerId="AD" clId="Web-{FB6A4F22-EA4D-4056-A9B4-51C87A7E9316}" dt="2024-06-13T22:29:00.755" v="2"/>
          <ac:grpSpMkLst>
            <pc:docMk/>
            <pc:sldMk cId="2210866551" sldId="256"/>
            <ac:grpSpMk id="74" creationId="{D77BF9F5-CA63-42A6-AC93-C2BDF4727665}"/>
          </ac:grpSpMkLst>
        </pc:grpChg>
        <pc:grpChg chg="add del">
          <ac:chgData name="LUAN FERREIRA DUARTE" userId="S::20231012000029@pucgo.edu.br::b0539956-a89b-4b7c-bd19-0f9aa2d3b0a6" providerId="AD" clId="Web-{FB6A4F22-EA4D-4056-A9B4-51C87A7E9316}" dt="2024-06-13T22:29:00.755" v="2"/>
          <ac:grpSpMkLst>
            <pc:docMk/>
            <pc:sldMk cId="2210866551" sldId="256"/>
            <ac:grpSpMk id="85" creationId="{94D09F36-C387-49FA-9BEA-D0427CE84C57}"/>
          </ac:grpSpMkLst>
        </pc:grpChg>
        <pc:grpChg chg="add del">
          <ac:chgData name="LUAN FERREIRA DUARTE" userId="S::20231012000029@pucgo.edu.br::b0539956-a89b-4b7c-bd19-0f9aa2d3b0a6" providerId="AD" clId="Web-{FB6A4F22-EA4D-4056-A9B4-51C87A7E9316}" dt="2024-06-13T22:29:00.740" v="1"/>
          <ac:grpSpMkLst>
            <pc:docMk/>
            <pc:sldMk cId="2210866551" sldId="256"/>
            <ac:grpSpMk id="96" creationId="{7092E392-4FB7-4E2D-928D-EFC63D148E1E}"/>
          </ac:grpSpMkLst>
        </pc:grpChg>
        <pc:grpChg chg="add">
          <ac:chgData name="LUAN FERREIRA DUARTE" userId="S::20231012000029@pucgo.edu.br::b0539956-a89b-4b7c-bd19-0f9aa2d3b0a6" providerId="AD" clId="Web-{FB6A4F22-EA4D-4056-A9B4-51C87A7E9316}" dt="2024-06-13T22:29:00.755" v="2"/>
          <ac:grpSpMkLst>
            <pc:docMk/>
            <pc:sldMk cId="2210866551" sldId="256"/>
            <ac:grpSpMk id="98" creationId="{18579DB9-24B0-487B-81E3-8D02AD5F8C81}"/>
          </ac:grpSpMkLst>
        </pc:grpChg>
        <pc:grpChg chg="add del">
          <ac:chgData name="LUAN FERREIRA DUARTE" userId="S::20231012000029@pucgo.edu.br::b0539956-a89b-4b7c-bd19-0f9aa2d3b0a6" providerId="AD" clId="Web-{FB6A4F22-EA4D-4056-A9B4-51C87A7E9316}" dt="2024-06-13T22:29:00.740" v="1"/>
          <ac:grpSpMkLst>
            <pc:docMk/>
            <pc:sldMk cId="2210866551" sldId="256"/>
            <ac:grpSpMk id="106" creationId="{A7C60A7A-4212-46AC-80A2-DE231DD3D19F}"/>
          </ac:grpSpMkLst>
        </pc:grpChg>
        <pc:grpChg chg="add">
          <ac:chgData name="LUAN FERREIRA DUARTE" userId="S::20231012000029@pucgo.edu.br::b0539956-a89b-4b7c-bd19-0f9aa2d3b0a6" providerId="AD" clId="Web-{FB6A4F22-EA4D-4056-A9B4-51C87A7E9316}" dt="2024-06-13T22:29:00.755" v="2"/>
          <ac:grpSpMkLst>
            <pc:docMk/>
            <pc:sldMk cId="2210866551" sldId="256"/>
            <ac:grpSpMk id="107" creationId="{8F281804-17FE-49B9-9065-1A44CD473CAE}"/>
          </ac:grpSpMkLst>
        </pc:grpChg>
        <pc:grpChg chg="add del">
          <ac:chgData name="LUAN FERREIRA DUARTE" userId="S::20231012000029@pucgo.edu.br::b0539956-a89b-4b7c-bd19-0f9aa2d3b0a6" providerId="AD" clId="Web-{FB6A4F22-EA4D-4056-A9B4-51C87A7E9316}" dt="2024-06-13T22:29:00.740" v="1"/>
          <ac:grpSpMkLst>
            <pc:docMk/>
            <pc:sldMk cId="2210866551" sldId="256"/>
            <ac:grpSpMk id="118" creationId="{5C0E6139-8A19-4905-87E2-E547D7B7F1AF}"/>
          </ac:grpSpMkLst>
        </pc:grpChg>
        <pc:picChg chg="mod ord">
          <ac:chgData name="LUAN FERREIRA DUARTE" userId="S::20231012000029@pucgo.edu.br::b0539956-a89b-4b7c-bd19-0f9aa2d3b0a6" providerId="AD" clId="Web-{FB6A4F22-EA4D-4056-A9B4-51C87A7E9316}" dt="2024-06-13T22:29:00.755" v="2"/>
          <ac:picMkLst>
            <pc:docMk/>
            <pc:sldMk cId="2210866551" sldId="256"/>
            <ac:picMk id="4" creationId="{0EDE039E-1F95-EC04-693E-5A621832BB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9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3" name="Rectangle 9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0EDE039E-1F95-EC04-693E-5A621832B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363" r="-1" b="163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24" name="Rectangle 95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0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6275" y="3688205"/>
            <a:ext cx="10190071" cy="129929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200">
                <a:solidFill>
                  <a:srgbClr val="FFFFFF"/>
                </a:solidFill>
              </a:rPr>
              <a:t>USAR O COMPUTADOR USANDO O GEMINI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8708" y="5181306"/>
            <a:ext cx="9781327" cy="947784"/>
          </a:xfrm>
        </p:spPr>
        <p:txBody>
          <a:bodyPr anchor="t">
            <a:normAutofit/>
          </a:bodyPr>
          <a:lstStyle/>
          <a:p>
            <a:endParaRPr lang="de-DE" sz="2200">
              <a:solidFill>
                <a:srgbClr val="FFFFFF"/>
              </a:solidFill>
            </a:endParaRPr>
          </a:p>
        </p:txBody>
      </p:sp>
      <p:grpSp>
        <p:nvGrpSpPr>
          <p:cNvPr id="9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1305-988B-74B1-4601-75BC9F60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5E978151-C9D5-DC90-6467-6A000D29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8"/>
            <a:ext cx="12191999" cy="2386891"/>
          </a:xfrm>
        </p:spPr>
      </p:pic>
      <p:pic>
        <p:nvPicPr>
          <p:cNvPr id="9" name="Imagem 8" descr="Padrão do plano de fundo&#10;&#10;Descrição gerada automaticamente">
            <a:extLst>
              <a:ext uri="{FF2B5EF4-FFF2-40B4-BE49-F238E27FC236}">
                <a16:creationId xmlns:a16="http://schemas.microsoft.com/office/drawing/2014/main" id="{7830592A-C6C8-28E3-CA79-DC1939BE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317" y="2392867"/>
            <a:ext cx="7917365" cy="44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2256A9ED-C0F2-4B54-8737-6BE0125F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397" y="-2259"/>
            <a:ext cx="7439203" cy="6842542"/>
          </a:xfrm>
        </p:spPr>
      </p:pic>
    </p:spTree>
    <p:extLst>
      <p:ext uri="{BB962C8B-B14F-4D97-AF65-F5344CB8AC3E}">
        <p14:creationId xmlns:p14="http://schemas.microsoft.com/office/powerpoint/2010/main" val="61535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1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4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34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36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38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6" name="Espaço Reservado para Conteúdo 105" descr="Texto&#10;&#10;Descrição gerada automaticamente">
            <a:extLst>
              <a:ext uri="{FF2B5EF4-FFF2-40B4-BE49-F238E27FC236}">
                <a16:creationId xmlns:a16="http://schemas.microsoft.com/office/drawing/2014/main" id="{EDA7D7ED-9D72-E415-5D74-621DC3BB5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19" t="2" r="27173" b="29469"/>
          <a:stretch/>
        </p:blipFill>
        <p:spPr>
          <a:xfrm>
            <a:off x="-80148" y="-2908"/>
            <a:ext cx="12348140" cy="6860213"/>
          </a:xfrm>
        </p:spPr>
      </p:pic>
    </p:spTree>
    <p:extLst>
      <p:ext uri="{BB962C8B-B14F-4D97-AF65-F5344CB8AC3E}">
        <p14:creationId xmlns:p14="http://schemas.microsoft.com/office/powerpoint/2010/main" val="73906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ED1A5-F865-79CA-6F04-48334913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05F9EEDA-46D6-2217-AB20-664A31BB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4" y="-2940"/>
            <a:ext cx="12099072" cy="6865470"/>
          </a:xfrm>
        </p:spPr>
      </p:pic>
    </p:spTree>
    <p:extLst>
      <p:ext uri="{BB962C8B-B14F-4D97-AF65-F5344CB8AC3E}">
        <p14:creationId xmlns:p14="http://schemas.microsoft.com/office/powerpoint/2010/main" val="346276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957249-B8ED-03F6-499D-63A230814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3" y="4394"/>
            <a:ext cx="6873100" cy="2483237"/>
          </a:xfr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D183418-6F18-5BF0-E30F-1701CA13F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8860"/>
            <a:ext cx="10333463" cy="43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2D0F050D-9BC7-E369-9FAD-2BCE0E8B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76" y="82"/>
            <a:ext cx="7601414" cy="4099498"/>
          </a:xfr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283B998-DDF7-AFCD-8C3C-BE447953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88" y="4097494"/>
            <a:ext cx="8140389" cy="27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BBF8723-7621-1BD0-F885-44B071B5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9" y="484538"/>
            <a:ext cx="11783121" cy="5555975"/>
          </a:xfrm>
        </p:spPr>
      </p:pic>
    </p:spTree>
    <p:extLst>
      <p:ext uri="{BB962C8B-B14F-4D97-AF65-F5344CB8AC3E}">
        <p14:creationId xmlns:p14="http://schemas.microsoft.com/office/powerpoint/2010/main" val="15473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AC3B9566-5F99-8AD0-7847-A7D1F04DF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51" y="383405"/>
            <a:ext cx="11560097" cy="6399435"/>
          </a:xfrm>
        </p:spPr>
      </p:pic>
    </p:spTree>
    <p:extLst>
      <p:ext uri="{BB962C8B-B14F-4D97-AF65-F5344CB8AC3E}">
        <p14:creationId xmlns:p14="http://schemas.microsoft.com/office/powerpoint/2010/main" val="84083575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ExploreVTI</vt:lpstr>
      <vt:lpstr>USAR O COMPUTADOR USANDO O GEMINI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137</cp:revision>
  <dcterms:created xsi:type="dcterms:W3CDTF">2024-06-09T15:40:21Z</dcterms:created>
  <dcterms:modified xsi:type="dcterms:W3CDTF">2024-06-13T22:29:00Z</dcterms:modified>
</cp:coreProperties>
</file>