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2" r:id="rId1"/>
  </p:sldMasterIdLst>
  <p:sldIdLst>
    <p:sldId id="256" r:id="rId2"/>
    <p:sldId id="257" r:id="rId3"/>
    <p:sldId id="270" r:id="rId4"/>
    <p:sldId id="271" r:id="rId5"/>
    <p:sldId id="258" r:id="rId6"/>
    <p:sldId id="261" r:id="rId7"/>
    <p:sldId id="265" r:id="rId8"/>
    <p:sldId id="263" r:id="rId9"/>
    <p:sldId id="264" r:id="rId10"/>
    <p:sldId id="266" r:id="rId11"/>
    <p:sldId id="262" r:id="rId12"/>
    <p:sldId id="267" r:id="rId13"/>
    <p:sldId id="268" r:id="rId14"/>
    <p:sldId id="269" r:id="rId15"/>
    <p:sldId id="260" r:id="rId16"/>
    <p:sldId id="272" r:id="rId17"/>
    <p:sldId id="273" r:id="rId18"/>
    <p:sldId id="259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Thursday, September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7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Thursday, September 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3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Thursday, September 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Thursday, September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6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Thursday, September 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1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Thursday, September 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7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Thursday, September 1,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Thursday, September 1,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8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Thursday, September 1,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0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Thursday, September 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6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Thursday, September 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4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Thursday, September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18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11" r:id="rId6"/>
    <p:sldLayoutId id="2147483806" r:id="rId7"/>
    <p:sldLayoutId id="2147483807" r:id="rId8"/>
    <p:sldLayoutId id="2147483808" r:id="rId9"/>
    <p:sldLayoutId id="2147483810" r:id="rId10"/>
    <p:sldLayoutId id="214748380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7">
            <a:extLst>
              <a:ext uri="{FF2B5EF4-FFF2-40B4-BE49-F238E27FC236}">
                <a16:creationId xmlns:a16="http://schemas.microsoft.com/office/drawing/2014/main" id="{8D128206-5B44-431B-AC4F-F56230722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view of cut oranges, kiwi, mango, strawberry, and blueberry">
            <a:extLst>
              <a:ext uri="{FF2B5EF4-FFF2-40B4-BE49-F238E27FC236}">
                <a16:creationId xmlns:a16="http://schemas.microsoft.com/office/drawing/2014/main" id="{C8E1E5DE-45AA-381D-4DCC-28E74AE8D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8" b="9186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53" name="Freeform: Shape 49">
            <a:extLst>
              <a:ext uri="{FF2B5EF4-FFF2-40B4-BE49-F238E27FC236}">
                <a16:creationId xmlns:a16="http://schemas.microsoft.com/office/drawing/2014/main" id="{25EF408A-EA6D-4426-AA3C-8E5FBF562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7958" y="0"/>
            <a:ext cx="6824042" cy="6858000"/>
          </a:xfrm>
          <a:custGeom>
            <a:avLst/>
            <a:gdLst>
              <a:gd name="connsiteX0" fmla="*/ 1867233 w 6824042"/>
              <a:gd name="connsiteY0" fmla="*/ 0 h 6858000"/>
              <a:gd name="connsiteX1" fmla="*/ 5459257 w 6824042"/>
              <a:gd name="connsiteY1" fmla="*/ 0 h 6858000"/>
              <a:gd name="connsiteX2" fmla="*/ 5612482 w 6824042"/>
              <a:gd name="connsiteY2" fmla="*/ 69660 h 6858000"/>
              <a:gd name="connsiteX3" fmla="*/ 6505064 w 6824042"/>
              <a:gd name="connsiteY3" fmla="*/ 716540 h 6858000"/>
              <a:gd name="connsiteX4" fmla="*/ 6800287 w 6824042"/>
              <a:gd name="connsiteY4" fmla="*/ 1174346 h 6858000"/>
              <a:gd name="connsiteX5" fmla="*/ 6824042 w 6824042"/>
              <a:gd name="connsiteY5" fmla="*/ 1217021 h 6858000"/>
              <a:gd name="connsiteX6" fmla="*/ 6824042 w 6824042"/>
              <a:gd name="connsiteY6" fmla="*/ 5287937 h 6858000"/>
              <a:gd name="connsiteX7" fmla="*/ 6822818 w 6824042"/>
              <a:gd name="connsiteY7" fmla="*/ 5290151 h 6858000"/>
              <a:gd name="connsiteX8" fmla="*/ 6674663 w 6824042"/>
              <a:gd name="connsiteY8" fmla="*/ 5523208 h 6858000"/>
              <a:gd name="connsiteX9" fmla="*/ 5070316 w 6824042"/>
              <a:gd name="connsiteY9" fmla="*/ 6701530 h 6858000"/>
              <a:gd name="connsiteX10" fmla="*/ 4867077 w 6824042"/>
              <a:gd name="connsiteY10" fmla="*/ 6791320 h 6858000"/>
              <a:gd name="connsiteX11" fmla="*/ 4707141 w 6824042"/>
              <a:gd name="connsiteY11" fmla="*/ 6858000 h 6858000"/>
              <a:gd name="connsiteX12" fmla="*/ 2866633 w 6824042"/>
              <a:gd name="connsiteY12" fmla="*/ 6858000 h 6858000"/>
              <a:gd name="connsiteX13" fmla="*/ 2733070 w 6824042"/>
              <a:gd name="connsiteY13" fmla="*/ 6813004 h 6858000"/>
              <a:gd name="connsiteX14" fmla="*/ 838418 w 6824042"/>
              <a:gd name="connsiteY14" fmla="*/ 5737823 h 6858000"/>
              <a:gd name="connsiteX15" fmla="*/ 9288 w 6824042"/>
              <a:gd name="connsiteY15" fmla="*/ 3587942 h 6858000"/>
              <a:gd name="connsiteX16" fmla="*/ 423663 w 6824042"/>
              <a:gd name="connsiteY16" fmla="*/ 1514812 h 6858000"/>
              <a:gd name="connsiteX17" fmla="*/ 1219538 w 6824042"/>
              <a:gd name="connsiteY17" fmla="*/ 461634 h 6858000"/>
              <a:gd name="connsiteX18" fmla="*/ 1685459 w 6824042"/>
              <a:gd name="connsiteY18" fmla="*/ 1159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824042" h="6858000">
                <a:moveTo>
                  <a:pt x="1867233" y="0"/>
                </a:moveTo>
                <a:lnTo>
                  <a:pt x="5459257" y="0"/>
                </a:lnTo>
                <a:lnTo>
                  <a:pt x="5612482" y="69660"/>
                </a:lnTo>
                <a:cubicBezTo>
                  <a:pt x="5936881" y="232843"/>
                  <a:pt x="6236426" y="447902"/>
                  <a:pt x="6505064" y="716540"/>
                </a:cubicBezTo>
                <a:cubicBezTo>
                  <a:pt x="6543455" y="754931"/>
                  <a:pt x="6659817" y="928315"/>
                  <a:pt x="6800287" y="1174346"/>
                </a:cubicBezTo>
                <a:lnTo>
                  <a:pt x="6824042" y="1217021"/>
                </a:lnTo>
                <a:lnTo>
                  <a:pt x="6824042" y="5287937"/>
                </a:lnTo>
                <a:lnTo>
                  <a:pt x="6822818" y="5290151"/>
                </a:lnTo>
                <a:cubicBezTo>
                  <a:pt x="6774083" y="5372380"/>
                  <a:pt x="6724488" y="5450315"/>
                  <a:pt x="6674663" y="5523208"/>
                </a:cubicBezTo>
                <a:cubicBezTo>
                  <a:pt x="6566752" y="5692281"/>
                  <a:pt x="5623182" y="6455528"/>
                  <a:pt x="5070316" y="6701530"/>
                </a:cubicBezTo>
                <a:cubicBezTo>
                  <a:pt x="5001275" y="6732213"/>
                  <a:pt x="4933755" y="6762363"/>
                  <a:pt x="4867077" y="6791320"/>
                </a:cubicBezTo>
                <a:lnTo>
                  <a:pt x="4707141" y="6858000"/>
                </a:lnTo>
                <a:lnTo>
                  <a:pt x="2866633" y="6858000"/>
                </a:lnTo>
                <a:lnTo>
                  <a:pt x="2733070" y="6813004"/>
                </a:lnTo>
                <a:cubicBezTo>
                  <a:pt x="2037395" y="6569450"/>
                  <a:pt x="1196208" y="6164593"/>
                  <a:pt x="838418" y="5737823"/>
                </a:cubicBezTo>
                <a:cubicBezTo>
                  <a:pt x="362418" y="5169851"/>
                  <a:pt x="9618" y="4448098"/>
                  <a:pt x="9288" y="3587942"/>
                </a:cubicBezTo>
                <a:cubicBezTo>
                  <a:pt x="-36697" y="2651117"/>
                  <a:pt x="86021" y="2036995"/>
                  <a:pt x="423663" y="1514812"/>
                </a:cubicBezTo>
                <a:cubicBezTo>
                  <a:pt x="688952" y="1164107"/>
                  <a:pt x="879378" y="737469"/>
                  <a:pt x="1219538" y="461634"/>
                </a:cubicBezTo>
                <a:cubicBezTo>
                  <a:pt x="1347098" y="358197"/>
                  <a:pt x="1505776" y="236097"/>
                  <a:pt x="1685459" y="115904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0B8055-B6D0-3E9E-8492-F082E2F87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1449388"/>
            <a:ext cx="5015638" cy="2075012"/>
          </a:xfrm>
        </p:spPr>
        <p:txBody>
          <a:bodyPr>
            <a:normAutofit/>
          </a:bodyPr>
          <a:lstStyle/>
          <a:p>
            <a:r>
              <a:rPr lang="fr-FR"/>
              <a:t>Fruits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5187F7-21BC-419B-DF98-D7936CA59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lang="fr-FR" dirty="0"/>
              <a:t>P8 </a:t>
            </a:r>
            <a:r>
              <a:rPr lang="fr-FR" dirty="0" err="1"/>
              <a:t>OPENCLASSROOm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173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FE1398-2E7A-05A3-4EB3-27DDB8DE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Sauvegarde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044215-897E-3D06-913B-EC4EF7951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469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0A041CF-B979-CBAA-1B5D-A2CEC682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en-US" sz="5600" spc="-100"/>
              <a:t>Infrastructure Big Data</a:t>
            </a: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5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FFE5E9-5B65-1359-2E5F-4020F247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Amazon S3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201A5E-938A-8F50-ECAC-B6B1B3A30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719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C2CB3-5AAE-1A54-970B-09002116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IAM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56416B-FB82-108F-3FEF-9D0F51F79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260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8E677F-D670-F758-AB99-FFADB4F9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0F9935-903E-3FFA-4A91-DE19F8A69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615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E4F2F61-806F-4463-988F-60EF20430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790D43-7330-4B5F-8350-59EF34A3D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7A42493C-A197-4A30-8287-4DD519FE2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81226" y="0"/>
            <a:ext cx="10010775" cy="6858000"/>
          </a:xfrm>
          <a:custGeom>
            <a:avLst/>
            <a:gdLst>
              <a:gd name="connsiteX0" fmla="*/ 1086484 w 10010775"/>
              <a:gd name="connsiteY0" fmla="*/ 0 h 6858000"/>
              <a:gd name="connsiteX1" fmla="*/ 9427284 w 10010775"/>
              <a:gd name="connsiteY1" fmla="*/ 0 h 6858000"/>
              <a:gd name="connsiteX2" fmla="*/ 9524742 w 10010775"/>
              <a:gd name="connsiteY2" fmla="*/ 155031 h 6858000"/>
              <a:gd name="connsiteX3" fmla="*/ 9692951 w 10010775"/>
              <a:gd name="connsiteY3" fmla="*/ 439607 h 6858000"/>
              <a:gd name="connsiteX4" fmla="*/ 9969516 w 10010775"/>
              <a:gd name="connsiteY4" fmla="*/ 1012639 h 6858000"/>
              <a:gd name="connsiteX5" fmla="*/ 10010775 w 10010775"/>
              <a:gd name="connsiteY5" fmla="*/ 1116553 h 6858000"/>
              <a:gd name="connsiteX6" fmla="*/ 10010775 w 10010775"/>
              <a:gd name="connsiteY6" fmla="*/ 4875757 h 6858000"/>
              <a:gd name="connsiteX7" fmla="*/ 9915896 w 10010775"/>
              <a:gd name="connsiteY7" fmla="*/ 5058176 h 6858000"/>
              <a:gd name="connsiteX8" fmla="*/ 8789881 w 10010775"/>
              <a:gd name="connsiteY8" fmla="*/ 6577015 h 6858000"/>
              <a:gd name="connsiteX9" fmla="*/ 8613089 w 10010775"/>
              <a:gd name="connsiteY9" fmla="*/ 6766106 h 6858000"/>
              <a:gd name="connsiteX10" fmla="*/ 8516595 w 10010775"/>
              <a:gd name="connsiteY10" fmla="*/ 6858000 h 6858000"/>
              <a:gd name="connsiteX11" fmla="*/ 1531475 w 10010775"/>
              <a:gd name="connsiteY11" fmla="*/ 6858000 h 6858000"/>
              <a:gd name="connsiteX12" fmla="*/ 1418242 w 10010775"/>
              <a:gd name="connsiteY12" fmla="*/ 6756998 h 6858000"/>
              <a:gd name="connsiteX13" fmla="*/ 571944 w 10010775"/>
              <a:gd name="connsiteY13" fmla="*/ 5403687 h 6858000"/>
              <a:gd name="connsiteX14" fmla="*/ 0 w 10010775"/>
              <a:gd name="connsiteY14" fmla="*/ 3448140 h 6858000"/>
              <a:gd name="connsiteX15" fmla="*/ 957418 w 10010775"/>
              <a:gd name="connsiteY15" fmla="*/ 197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10775" h="6858000">
                <a:moveTo>
                  <a:pt x="1086484" y="0"/>
                </a:moveTo>
                <a:lnTo>
                  <a:pt x="9427284" y="0"/>
                </a:lnTo>
                <a:lnTo>
                  <a:pt x="9524742" y="155031"/>
                </a:lnTo>
                <a:cubicBezTo>
                  <a:pt x="9580538" y="246873"/>
                  <a:pt x="9636509" y="341830"/>
                  <a:pt x="9692951" y="439607"/>
                </a:cubicBezTo>
                <a:cubicBezTo>
                  <a:pt x="9798309" y="635162"/>
                  <a:pt x="9890498" y="826956"/>
                  <a:pt x="9969516" y="1012639"/>
                </a:cubicBezTo>
                <a:lnTo>
                  <a:pt x="10010775" y="1116553"/>
                </a:lnTo>
                <a:lnTo>
                  <a:pt x="10010775" y="4875757"/>
                </a:lnTo>
                <a:lnTo>
                  <a:pt x="9915896" y="5058176"/>
                </a:lnTo>
                <a:cubicBezTo>
                  <a:pt x="9557491" y="5691378"/>
                  <a:pt x="9105956" y="6193427"/>
                  <a:pt x="8789881" y="6577015"/>
                </a:cubicBezTo>
                <a:cubicBezTo>
                  <a:pt x="8733439" y="6640947"/>
                  <a:pt x="8674645" y="6703938"/>
                  <a:pt x="8613089" y="6766106"/>
                </a:cubicBezTo>
                <a:lnTo>
                  <a:pt x="8516595" y="6858000"/>
                </a:lnTo>
                <a:lnTo>
                  <a:pt x="1531475" y="6858000"/>
                </a:lnTo>
                <a:lnTo>
                  <a:pt x="1418242" y="6756998"/>
                </a:lnTo>
                <a:cubicBezTo>
                  <a:pt x="1020657" y="6382048"/>
                  <a:pt x="758203" y="5945223"/>
                  <a:pt x="571944" y="5403687"/>
                </a:cubicBezTo>
                <a:cubicBezTo>
                  <a:pt x="391331" y="4801980"/>
                  <a:pt x="0" y="3899420"/>
                  <a:pt x="0" y="3448140"/>
                </a:cubicBezTo>
                <a:cubicBezTo>
                  <a:pt x="0" y="2319941"/>
                  <a:pt x="211657" y="1376836"/>
                  <a:pt x="957418" y="19740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D5B725-2F53-3EF4-A4CC-17636AFA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350" y="728663"/>
            <a:ext cx="5015638" cy="280307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 dirty="0"/>
              <a:t>Conclusion (5mn)</a:t>
            </a:r>
          </a:p>
        </p:txBody>
      </p:sp>
      <p:sp>
        <p:nvSpPr>
          <p:cNvPr id="38" name="Freeform 10">
            <a:extLst>
              <a:ext uri="{FF2B5EF4-FFF2-40B4-BE49-F238E27FC236}">
                <a16:creationId xmlns:a16="http://schemas.microsoft.com/office/drawing/2014/main" id="{792E6477-8E59-40F2-8D78-7DE9A9FC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6300000">
            <a:off x="543278" y="430633"/>
            <a:ext cx="3631501" cy="3399129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4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3D8040-1BF2-99B0-E7CB-AE48DAF2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DA0B6E-CE51-AEE5-875D-3C4E5E61B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854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D16D7-1413-11FB-27D8-B58741C5E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7F008A-F4AA-83E3-212F-9C7870CD9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Char char="-"/>
            </a:pPr>
            <a:r>
              <a:rPr lang="fr-FR" dirty="0"/>
              <a:t>autres Modèles</a:t>
            </a:r>
          </a:p>
          <a:p>
            <a:pPr lvl="1">
              <a:buFontTx/>
              <a:buChar char="-"/>
            </a:pPr>
            <a:r>
              <a:rPr lang="fr-FR" dirty="0"/>
              <a:t>Autre </a:t>
            </a:r>
            <a:r>
              <a:rPr lang="fr-FR" dirty="0" err="1"/>
              <a:t>infrastuctures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7590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EECB93-933C-477B-BC7D-C2F2F627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es feuilles orange sur le sol">
            <a:extLst>
              <a:ext uri="{FF2B5EF4-FFF2-40B4-BE49-F238E27FC236}">
                <a16:creationId xmlns:a16="http://schemas.microsoft.com/office/drawing/2014/main" id="{51B69443-AED8-B3B9-1415-7253238043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97BC505-FE0C-4637-A29D-B71DFBBB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D5B725-2F53-3EF4-A4CC-17636AFA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455847"/>
            <a:ext cx="5015638" cy="206855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 dirty="0"/>
              <a:t>FIN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15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20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780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E4F2F61-806F-4463-988F-60EF20430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790D43-7330-4B5F-8350-59EF34A3D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7A42493C-A197-4A30-8287-4DD519FE2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81226" y="0"/>
            <a:ext cx="10010775" cy="6858000"/>
          </a:xfrm>
          <a:custGeom>
            <a:avLst/>
            <a:gdLst>
              <a:gd name="connsiteX0" fmla="*/ 1086484 w 10010775"/>
              <a:gd name="connsiteY0" fmla="*/ 0 h 6858000"/>
              <a:gd name="connsiteX1" fmla="*/ 9427284 w 10010775"/>
              <a:gd name="connsiteY1" fmla="*/ 0 h 6858000"/>
              <a:gd name="connsiteX2" fmla="*/ 9524742 w 10010775"/>
              <a:gd name="connsiteY2" fmla="*/ 155031 h 6858000"/>
              <a:gd name="connsiteX3" fmla="*/ 9692951 w 10010775"/>
              <a:gd name="connsiteY3" fmla="*/ 439607 h 6858000"/>
              <a:gd name="connsiteX4" fmla="*/ 9969516 w 10010775"/>
              <a:gd name="connsiteY4" fmla="*/ 1012639 h 6858000"/>
              <a:gd name="connsiteX5" fmla="*/ 10010775 w 10010775"/>
              <a:gd name="connsiteY5" fmla="*/ 1116553 h 6858000"/>
              <a:gd name="connsiteX6" fmla="*/ 10010775 w 10010775"/>
              <a:gd name="connsiteY6" fmla="*/ 4875757 h 6858000"/>
              <a:gd name="connsiteX7" fmla="*/ 9915896 w 10010775"/>
              <a:gd name="connsiteY7" fmla="*/ 5058176 h 6858000"/>
              <a:gd name="connsiteX8" fmla="*/ 8789881 w 10010775"/>
              <a:gd name="connsiteY8" fmla="*/ 6577015 h 6858000"/>
              <a:gd name="connsiteX9" fmla="*/ 8613089 w 10010775"/>
              <a:gd name="connsiteY9" fmla="*/ 6766106 h 6858000"/>
              <a:gd name="connsiteX10" fmla="*/ 8516595 w 10010775"/>
              <a:gd name="connsiteY10" fmla="*/ 6858000 h 6858000"/>
              <a:gd name="connsiteX11" fmla="*/ 1531475 w 10010775"/>
              <a:gd name="connsiteY11" fmla="*/ 6858000 h 6858000"/>
              <a:gd name="connsiteX12" fmla="*/ 1418242 w 10010775"/>
              <a:gd name="connsiteY12" fmla="*/ 6756998 h 6858000"/>
              <a:gd name="connsiteX13" fmla="*/ 571944 w 10010775"/>
              <a:gd name="connsiteY13" fmla="*/ 5403687 h 6858000"/>
              <a:gd name="connsiteX14" fmla="*/ 0 w 10010775"/>
              <a:gd name="connsiteY14" fmla="*/ 3448140 h 6858000"/>
              <a:gd name="connsiteX15" fmla="*/ 957418 w 10010775"/>
              <a:gd name="connsiteY15" fmla="*/ 197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10775" h="6858000">
                <a:moveTo>
                  <a:pt x="1086484" y="0"/>
                </a:moveTo>
                <a:lnTo>
                  <a:pt x="9427284" y="0"/>
                </a:lnTo>
                <a:lnTo>
                  <a:pt x="9524742" y="155031"/>
                </a:lnTo>
                <a:cubicBezTo>
                  <a:pt x="9580538" y="246873"/>
                  <a:pt x="9636509" y="341830"/>
                  <a:pt x="9692951" y="439607"/>
                </a:cubicBezTo>
                <a:cubicBezTo>
                  <a:pt x="9798309" y="635162"/>
                  <a:pt x="9890498" y="826956"/>
                  <a:pt x="9969516" y="1012639"/>
                </a:cubicBezTo>
                <a:lnTo>
                  <a:pt x="10010775" y="1116553"/>
                </a:lnTo>
                <a:lnTo>
                  <a:pt x="10010775" y="4875757"/>
                </a:lnTo>
                <a:lnTo>
                  <a:pt x="9915896" y="5058176"/>
                </a:lnTo>
                <a:cubicBezTo>
                  <a:pt x="9557491" y="5691378"/>
                  <a:pt x="9105956" y="6193427"/>
                  <a:pt x="8789881" y="6577015"/>
                </a:cubicBezTo>
                <a:cubicBezTo>
                  <a:pt x="8733439" y="6640947"/>
                  <a:pt x="8674645" y="6703938"/>
                  <a:pt x="8613089" y="6766106"/>
                </a:cubicBezTo>
                <a:lnTo>
                  <a:pt x="8516595" y="6858000"/>
                </a:lnTo>
                <a:lnTo>
                  <a:pt x="1531475" y="6858000"/>
                </a:lnTo>
                <a:lnTo>
                  <a:pt x="1418242" y="6756998"/>
                </a:lnTo>
                <a:cubicBezTo>
                  <a:pt x="1020657" y="6382048"/>
                  <a:pt x="758203" y="5945223"/>
                  <a:pt x="571944" y="5403687"/>
                </a:cubicBezTo>
                <a:cubicBezTo>
                  <a:pt x="391331" y="4801980"/>
                  <a:pt x="0" y="3899420"/>
                  <a:pt x="0" y="3448140"/>
                </a:cubicBezTo>
                <a:cubicBezTo>
                  <a:pt x="0" y="2319941"/>
                  <a:pt x="211657" y="1376836"/>
                  <a:pt x="957418" y="19740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D5B725-2F53-3EF4-A4CC-17636AFA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350" y="728663"/>
            <a:ext cx="5015638" cy="280307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/>
              <a:t>Problématique</a:t>
            </a:r>
            <a:r>
              <a:rPr lang="en-US" sz="5600" spc="-100" dirty="0"/>
              <a:t> (5mn)</a:t>
            </a:r>
          </a:p>
        </p:txBody>
      </p:sp>
      <p:sp>
        <p:nvSpPr>
          <p:cNvPr id="38" name="Freeform 10">
            <a:extLst>
              <a:ext uri="{FF2B5EF4-FFF2-40B4-BE49-F238E27FC236}">
                <a16:creationId xmlns:a16="http://schemas.microsoft.com/office/drawing/2014/main" id="{792E6477-8E59-40F2-8D78-7DE9A9FC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6300000">
            <a:off x="543278" y="430633"/>
            <a:ext cx="3631501" cy="3399129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4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25DEE5-A961-7D8C-EFF7-F832E2F5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SUJET</a:t>
            </a:r>
          </a:p>
        </p:txBody>
      </p:sp>
    </p:spTree>
    <p:extLst>
      <p:ext uri="{BB962C8B-B14F-4D97-AF65-F5344CB8AC3E}">
        <p14:creationId xmlns:p14="http://schemas.microsoft.com/office/powerpoint/2010/main" val="241695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F28A-24BF-BCBE-BFDD-E89248A0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6106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E4F2F61-806F-4463-988F-60EF20430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790D43-7330-4B5F-8350-59EF34A3D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7A42493C-A197-4A30-8287-4DD519FE2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81226" y="0"/>
            <a:ext cx="10010775" cy="6858000"/>
          </a:xfrm>
          <a:custGeom>
            <a:avLst/>
            <a:gdLst>
              <a:gd name="connsiteX0" fmla="*/ 1086484 w 10010775"/>
              <a:gd name="connsiteY0" fmla="*/ 0 h 6858000"/>
              <a:gd name="connsiteX1" fmla="*/ 9427284 w 10010775"/>
              <a:gd name="connsiteY1" fmla="*/ 0 h 6858000"/>
              <a:gd name="connsiteX2" fmla="*/ 9524742 w 10010775"/>
              <a:gd name="connsiteY2" fmla="*/ 155031 h 6858000"/>
              <a:gd name="connsiteX3" fmla="*/ 9692951 w 10010775"/>
              <a:gd name="connsiteY3" fmla="*/ 439607 h 6858000"/>
              <a:gd name="connsiteX4" fmla="*/ 9969516 w 10010775"/>
              <a:gd name="connsiteY4" fmla="*/ 1012639 h 6858000"/>
              <a:gd name="connsiteX5" fmla="*/ 10010775 w 10010775"/>
              <a:gd name="connsiteY5" fmla="*/ 1116553 h 6858000"/>
              <a:gd name="connsiteX6" fmla="*/ 10010775 w 10010775"/>
              <a:gd name="connsiteY6" fmla="*/ 4875757 h 6858000"/>
              <a:gd name="connsiteX7" fmla="*/ 9915896 w 10010775"/>
              <a:gd name="connsiteY7" fmla="*/ 5058176 h 6858000"/>
              <a:gd name="connsiteX8" fmla="*/ 8789881 w 10010775"/>
              <a:gd name="connsiteY8" fmla="*/ 6577015 h 6858000"/>
              <a:gd name="connsiteX9" fmla="*/ 8613089 w 10010775"/>
              <a:gd name="connsiteY9" fmla="*/ 6766106 h 6858000"/>
              <a:gd name="connsiteX10" fmla="*/ 8516595 w 10010775"/>
              <a:gd name="connsiteY10" fmla="*/ 6858000 h 6858000"/>
              <a:gd name="connsiteX11" fmla="*/ 1531475 w 10010775"/>
              <a:gd name="connsiteY11" fmla="*/ 6858000 h 6858000"/>
              <a:gd name="connsiteX12" fmla="*/ 1418242 w 10010775"/>
              <a:gd name="connsiteY12" fmla="*/ 6756998 h 6858000"/>
              <a:gd name="connsiteX13" fmla="*/ 571944 w 10010775"/>
              <a:gd name="connsiteY13" fmla="*/ 5403687 h 6858000"/>
              <a:gd name="connsiteX14" fmla="*/ 0 w 10010775"/>
              <a:gd name="connsiteY14" fmla="*/ 3448140 h 6858000"/>
              <a:gd name="connsiteX15" fmla="*/ 957418 w 10010775"/>
              <a:gd name="connsiteY15" fmla="*/ 197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10775" h="6858000">
                <a:moveTo>
                  <a:pt x="1086484" y="0"/>
                </a:moveTo>
                <a:lnTo>
                  <a:pt x="9427284" y="0"/>
                </a:lnTo>
                <a:lnTo>
                  <a:pt x="9524742" y="155031"/>
                </a:lnTo>
                <a:cubicBezTo>
                  <a:pt x="9580538" y="246873"/>
                  <a:pt x="9636509" y="341830"/>
                  <a:pt x="9692951" y="439607"/>
                </a:cubicBezTo>
                <a:cubicBezTo>
                  <a:pt x="9798309" y="635162"/>
                  <a:pt x="9890498" y="826956"/>
                  <a:pt x="9969516" y="1012639"/>
                </a:cubicBezTo>
                <a:lnTo>
                  <a:pt x="10010775" y="1116553"/>
                </a:lnTo>
                <a:lnTo>
                  <a:pt x="10010775" y="4875757"/>
                </a:lnTo>
                <a:lnTo>
                  <a:pt x="9915896" y="5058176"/>
                </a:lnTo>
                <a:cubicBezTo>
                  <a:pt x="9557491" y="5691378"/>
                  <a:pt x="9105956" y="6193427"/>
                  <a:pt x="8789881" y="6577015"/>
                </a:cubicBezTo>
                <a:cubicBezTo>
                  <a:pt x="8733439" y="6640947"/>
                  <a:pt x="8674645" y="6703938"/>
                  <a:pt x="8613089" y="6766106"/>
                </a:cubicBezTo>
                <a:lnTo>
                  <a:pt x="8516595" y="6858000"/>
                </a:lnTo>
                <a:lnTo>
                  <a:pt x="1531475" y="6858000"/>
                </a:lnTo>
                <a:lnTo>
                  <a:pt x="1418242" y="6756998"/>
                </a:lnTo>
                <a:cubicBezTo>
                  <a:pt x="1020657" y="6382048"/>
                  <a:pt x="758203" y="5945223"/>
                  <a:pt x="571944" y="5403687"/>
                </a:cubicBezTo>
                <a:cubicBezTo>
                  <a:pt x="391331" y="4801980"/>
                  <a:pt x="0" y="3899420"/>
                  <a:pt x="0" y="3448140"/>
                </a:cubicBezTo>
                <a:cubicBezTo>
                  <a:pt x="0" y="2319941"/>
                  <a:pt x="211657" y="1376836"/>
                  <a:pt x="957418" y="19740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D5B725-2F53-3EF4-A4CC-17636AFA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350" y="728663"/>
            <a:ext cx="5015638" cy="280307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/>
              <a:t>Traitement</a:t>
            </a:r>
            <a:r>
              <a:rPr lang="en-US" sz="5600" spc="-100" dirty="0"/>
              <a:t> (10mn)</a:t>
            </a:r>
          </a:p>
        </p:txBody>
      </p:sp>
      <p:sp>
        <p:nvSpPr>
          <p:cNvPr id="38" name="Freeform 10">
            <a:extLst>
              <a:ext uri="{FF2B5EF4-FFF2-40B4-BE49-F238E27FC236}">
                <a16:creationId xmlns:a16="http://schemas.microsoft.com/office/drawing/2014/main" id="{792E6477-8E59-40F2-8D78-7DE9A9FC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6300000">
            <a:off x="543278" y="430633"/>
            <a:ext cx="3631501" cy="3399129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0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CDFF730-C07B-A358-9C05-870EB602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en-US" sz="5600" spc="-100"/>
              <a:t>Traitement SPARK</a:t>
            </a: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62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124B92-841C-8428-22A5-C724D252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BBDBA0-0EF2-3785-B51B-25B8EBD1E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642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F0A31-8731-C6EC-2958-1F5E23CE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Extraction des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2F5DC6-4BBB-2F37-0F1E-D237FFB98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376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6B46A-A919-353F-9BED-2C6D74E8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PCA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D9AC70-18D8-FD9B-595C-F23C0ABD6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600865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4034</TotalTime>
  <Words>41</Words>
  <Application>Microsoft Macintosh PowerPoint</Application>
  <PresentationFormat>Grand écran</PresentationFormat>
  <Paragraphs>21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Avenir Next LT Pro</vt:lpstr>
      <vt:lpstr>Sagona Book</vt:lpstr>
      <vt:lpstr>The Hand Extrablack</vt:lpstr>
      <vt:lpstr>BlobVTI</vt:lpstr>
      <vt:lpstr>Fruits</vt:lpstr>
      <vt:lpstr>Problématique (5mn)</vt:lpstr>
      <vt:lpstr>SUJET</vt:lpstr>
      <vt:lpstr>DATA</vt:lpstr>
      <vt:lpstr>Traitement (10mn)</vt:lpstr>
      <vt:lpstr>Traitement SPARK</vt:lpstr>
      <vt:lpstr>Importation des données</vt:lpstr>
      <vt:lpstr>Extraction des features</vt:lpstr>
      <vt:lpstr>PCA</vt:lpstr>
      <vt:lpstr>Sauvegarde</vt:lpstr>
      <vt:lpstr>Infrastructure Big Data</vt:lpstr>
      <vt:lpstr>Amazon S3</vt:lpstr>
      <vt:lpstr>IAM</vt:lpstr>
      <vt:lpstr>EC2</vt:lpstr>
      <vt:lpstr>Conclusion (5mn)</vt:lpstr>
      <vt:lpstr>COUT</vt:lpstr>
      <vt:lpstr>Améliorations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Fruits</dc:title>
  <dc:creator>Samuel Jacquot</dc:creator>
  <cp:lastModifiedBy>Samuel Jacquot</cp:lastModifiedBy>
  <cp:revision>5</cp:revision>
  <dcterms:created xsi:type="dcterms:W3CDTF">2022-07-30T21:47:24Z</dcterms:created>
  <dcterms:modified xsi:type="dcterms:W3CDTF">2022-09-01T18:28:02Z</dcterms:modified>
</cp:coreProperties>
</file>