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C1BA279-047F-4EFB-B8EE-D698844B9010}">
          <p14:sldIdLst>
            <p14:sldId id="256"/>
            <p14:sldId id="257"/>
            <p14:sldId id="258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E61FE-A9EE-4406-8205-4511F0DEF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ED9480-6E14-499C-AF81-AA733BBBF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65A08C-90A7-42BE-8CCA-6422D906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4D-87DB-4B46-B8AA-64230EE6C524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BFBAE5-116B-488B-B228-781A58ED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D57029-9435-45C4-BC44-594E2D78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047F-799C-496C-9FEF-D163F93AF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5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36EC8-42A5-47C4-A9AB-885CDE6C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AAC889-5514-4FB3-BA35-2D65F59D1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8D0DB6-1F32-4270-9A69-CEC99D23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4D-87DB-4B46-B8AA-64230EE6C524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4B5F80-9977-4AC9-87F9-7E8CFA6E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CD9627-5083-4032-A34E-48416A9A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047F-799C-496C-9FEF-D163F93AF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51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506D5B5-546D-49F9-ADB0-756AFFFCB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09BBAC-4C62-47C5-9829-313EDE9F9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4D6243-A6FC-4376-A66D-1122BF7D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4D-87DB-4B46-B8AA-64230EE6C524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7EB97-CF42-406F-8208-77A3DB04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5362BE-CEF1-455E-8C98-AD0C510B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047F-799C-496C-9FEF-D163F93AF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4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126FB-DBB0-477C-A77B-717DFD6E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F642CA-BBB1-49D6-9293-DDC1AA577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539BAA-C232-4AA8-B13A-63F9148B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4D-87DB-4B46-B8AA-64230EE6C524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1D1D6D-AAA8-4C59-9769-5B9C4D3C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138F7E-5689-467C-B25E-C5CF7DB4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047F-799C-496C-9FEF-D163F93AF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6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D2CEC-DBF2-4103-98C1-73DF5BC9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FE238E-BA6A-41F1-B031-02FEB1C7C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906481-8D0F-48A5-A835-7F3BDA2F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4D-87DB-4B46-B8AA-64230EE6C524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FF20CA-5CBD-4B21-BDA6-052190BC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024158-299A-45F9-8C55-CAB8478E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047F-799C-496C-9FEF-D163F93AF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83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22DA8-DDB2-48FC-94A7-87A7F456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EF2D4E-2E4A-4429-926B-4DBA00309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8546D5-313D-4111-B343-238B7A581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5E6232-96EA-4EDE-A95A-B5FE3DFA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4D-87DB-4B46-B8AA-64230EE6C524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BD8769-055F-4FCA-A2C9-9ED90113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5A951A-9383-4696-9B15-B64DA4BD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047F-799C-496C-9FEF-D163F93AF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68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C339D-1AA4-43E4-90A6-04A2857E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A8BEE3-B2FB-4E63-86AB-352067F18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B2B568-C372-49D6-9396-08A61B13F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BD0171-8F93-4319-840F-526A61466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1F2BBA-AA55-40EA-8BD4-9707A6E91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7342F0-E941-49D7-831A-3CAB7748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4D-87DB-4B46-B8AA-64230EE6C524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FBC9F8-C453-4852-AC52-94306FC5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3EB79F-2ABC-4415-A2DA-3160149B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047F-799C-496C-9FEF-D163F93AF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1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C0DB1-1248-49EB-ABF0-6E1B22FE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7E5E4E-D463-452D-98C3-01CB24C4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4D-87DB-4B46-B8AA-64230EE6C524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4CAA1D-0D1D-4BEA-917F-BF2B77F4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43576E-B239-4069-BE11-D13D6C68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047F-799C-496C-9FEF-D163F93AF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48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89AA9F-0D83-45BA-98E5-311B2509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4D-87DB-4B46-B8AA-64230EE6C524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CCD63D7-060B-4F42-8ACA-FEC373C4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34C2C4-BEFD-4054-A618-624F56B1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047F-799C-496C-9FEF-D163F93AF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1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F2BA6-41B1-4345-A483-13A036F4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14160A-4EF1-4FB3-A832-C5A389B05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183B77-E1C2-4AAD-AFF4-8BA8D8D81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E4D285-3354-43E8-BD65-25C8B6B3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4D-87DB-4B46-B8AA-64230EE6C524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F60DFC-907D-4832-AA3C-7014CC30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F2FA1B-80D7-4A53-A04E-97BA888F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047F-799C-496C-9FEF-D163F93AF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90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5DA05-96B2-41F7-A0B5-4241492D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32118A-EE0F-4FEF-B7DC-132D82EDD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920CA1-89A7-45BE-87C8-43C39FAC2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30CA73-75C1-4F08-ACB2-6CB158BB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BA4D-87DB-4B46-B8AA-64230EE6C524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39BF8D-1ABA-4CD3-84A4-209A1E7B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DC0423-91CE-4B93-9939-CCF6EA00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047F-799C-496C-9FEF-D163F93AF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31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E085F-6775-449C-B2F9-312C87FF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B75D3C-0D4F-4F20-A440-9F1D0AA6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1B2D78-97D7-4286-A94E-5C32F50E3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FBA4D-87DB-4B46-B8AA-64230EE6C524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7165B7-107F-4398-B05B-2120D89FB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A072F7-56BE-4D96-B091-896B8134A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3047F-799C-496C-9FEF-D163F93AF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25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FF31D-F663-471A-B346-7685B6E3D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F71ECE-EEF0-4C08-BEBB-BFFBDA762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3BEEB8-6A80-4EC3-869B-3F60954BE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D1433-4382-4440-BEE8-8AD46F61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7DBB167-E89E-469D-B985-415EF4F50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71747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F16C5-8E03-4617-B1A7-2E91CCD8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232D59-3383-4C38-B36E-5EEB9F904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52237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1BA86-6113-4350-A2B1-E9C8DC50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F9AEDA7-03CD-4B7E-8E52-9F9500D21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42905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72AD9-D01C-447E-B920-3D4F0270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985ED0-E00E-4CAC-9A5C-7666BD24A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</p:spPr>
      </p:pic>
    </p:spTree>
    <p:extLst>
      <p:ext uri="{BB962C8B-B14F-4D97-AF65-F5344CB8AC3E}">
        <p14:creationId xmlns:p14="http://schemas.microsoft.com/office/powerpoint/2010/main" val="58603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B66C3-64B7-446F-A56F-1481F39C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B7F48C-D255-4088-B839-0F5D3921B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8618674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Айдар</dc:creator>
  <cp:lastModifiedBy>Айдар</cp:lastModifiedBy>
  <cp:revision>2</cp:revision>
  <dcterms:created xsi:type="dcterms:W3CDTF">2023-11-24T10:49:37Z</dcterms:created>
  <dcterms:modified xsi:type="dcterms:W3CDTF">2023-11-24T11:03:54Z</dcterms:modified>
</cp:coreProperties>
</file>