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media/image1.png" ContentType="image/png"/>
  <Override PartName="/ppt/media/image13.png" ContentType="image/png"/>
  <Override PartName="/ppt/media/image6.svg" ContentType="image/svg"/>
  <Override PartName="/ppt/media/image2.png" ContentType="image/png"/>
  <Override PartName="/ppt/media/hdphoto1.wdp" ContentType="image/vnd.ms-photo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svg" ContentType="image/svg"/>
  <Override PartName="/ppt/media/image9.png" ContentType="image/png"/>
  <Override PartName="/ppt/media/image10.svg" ContentType="image/svg"/>
  <Override PartName="/ppt/media/image11.png" ContentType="image/png"/>
  <Override PartName="/ppt/media/image12.svg" ContentType="image/svg"/>
  <Override PartName="/ppt/media/image14.svg" ContentType="image/svg"/>
  <Override PartName="/ppt/media/image19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media/image18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A21464-B974-4F71-8199-20F1D2041C4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3CF807-0877-4B54-89AA-6D920D15F31E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2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A3664B-E545-4C5A-B627-04BF6B31C9C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1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437CB2-7F9F-4A1C-9453-5971A0A5911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2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4361E7-96E7-41E6-99CA-C8140B32154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C3B41-0886-485E-994B-971A411558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1405F7-3851-4EDC-AC64-71D7ED6AA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2D30CB-1F12-4612-BBAF-7F733D73FE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977599-95A1-499F-8B34-48066F49D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0C9ACFE-9871-4965-AA92-2719050E0C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5811920" cy="2345400"/>
          </a:xfrm>
          <a:custGeom>
            <a:avLst/>
            <a:gdLst>
              <a:gd name="textAreaLeft" fmla="*/ 0 w 15811920"/>
              <a:gd name="textAreaRight" fmla="*/ 15812280 w 158119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14425920" y="0"/>
            <a:ext cx="3484440" cy="2345400"/>
          </a:xfrm>
          <a:custGeom>
            <a:avLst/>
            <a:gdLst>
              <a:gd name="textAreaLeft" fmla="*/ 0 w 3484440"/>
              <a:gd name="textAreaRight" fmla="*/ 3484800 w 348444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16555680" y="0"/>
            <a:ext cx="3548520" cy="2345400"/>
          </a:xfrm>
          <a:custGeom>
            <a:avLst/>
            <a:gdLst>
              <a:gd name="textAreaLeft" fmla="*/ 0 w 3548520"/>
              <a:gd name="textAreaRight" fmla="*/ 3548880 w 35485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bg object 19" descr=""/>
          <p:cNvPicPr/>
          <p:nvPr/>
        </p:nvPicPr>
        <p:blipFill>
          <a:blip r:embed="rId2"/>
          <a:stretch/>
        </p:blipFill>
        <p:spPr>
          <a:xfrm>
            <a:off x="18115560" y="706320"/>
            <a:ext cx="1254960" cy="117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07680" y="3506040"/>
            <a:ext cx="1708812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335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3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2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0D4A7F-45B3-4EAB-8720-538EA19A80C1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g object 16"/>
          <p:cNvSpPr/>
          <p:nvPr/>
        </p:nvSpPr>
        <p:spPr>
          <a:xfrm>
            <a:off x="0" y="0"/>
            <a:ext cx="15811920" cy="2345400"/>
          </a:xfrm>
          <a:custGeom>
            <a:avLst/>
            <a:gdLst>
              <a:gd name="textAreaLeft" fmla="*/ 0 w 15811920"/>
              <a:gd name="textAreaRight" fmla="*/ 15812280 w 158119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bg object 17"/>
          <p:cNvSpPr/>
          <p:nvPr/>
        </p:nvSpPr>
        <p:spPr>
          <a:xfrm>
            <a:off x="14425920" y="0"/>
            <a:ext cx="3484440" cy="2345400"/>
          </a:xfrm>
          <a:custGeom>
            <a:avLst/>
            <a:gdLst>
              <a:gd name="textAreaLeft" fmla="*/ 0 w 3484440"/>
              <a:gd name="textAreaRight" fmla="*/ 3484800 w 348444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bg object 18"/>
          <p:cNvSpPr/>
          <p:nvPr/>
        </p:nvSpPr>
        <p:spPr>
          <a:xfrm>
            <a:off x="16555680" y="0"/>
            <a:ext cx="3548520" cy="2345400"/>
          </a:xfrm>
          <a:custGeom>
            <a:avLst/>
            <a:gdLst>
              <a:gd name="textAreaLeft" fmla="*/ 0 w 3548520"/>
              <a:gd name="textAreaRight" fmla="*/ 3548880 w 35485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" name="bg object 19" descr=""/>
          <p:cNvPicPr/>
          <p:nvPr/>
        </p:nvPicPr>
        <p:blipFill>
          <a:blip r:embed="rId2"/>
          <a:stretch/>
        </p:blipFill>
        <p:spPr>
          <a:xfrm>
            <a:off x="18115560" y="706320"/>
            <a:ext cx="1254960" cy="11782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335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3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478240" y="5119560"/>
            <a:ext cx="14337360" cy="379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4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5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2DF07A-E258-4D9C-A833-3C80E46D1E71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g object 16"/>
          <p:cNvSpPr/>
          <p:nvPr/>
        </p:nvSpPr>
        <p:spPr>
          <a:xfrm>
            <a:off x="0" y="0"/>
            <a:ext cx="15811920" cy="2345400"/>
          </a:xfrm>
          <a:custGeom>
            <a:avLst/>
            <a:gdLst>
              <a:gd name="textAreaLeft" fmla="*/ 0 w 15811920"/>
              <a:gd name="textAreaRight" fmla="*/ 15812280 w 158119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bg object 17"/>
          <p:cNvSpPr/>
          <p:nvPr/>
        </p:nvSpPr>
        <p:spPr>
          <a:xfrm>
            <a:off x="14425920" y="0"/>
            <a:ext cx="3484440" cy="2345400"/>
          </a:xfrm>
          <a:custGeom>
            <a:avLst/>
            <a:gdLst>
              <a:gd name="textAreaLeft" fmla="*/ 0 w 3484440"/>
              <a:gd name="textAreaRight" fmla="*/ 3484800 w 348444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bg object 18"/>
          <p:cNvSpPr/>
          <p:nvPr/>
        </p:nvSpPr>
        <p:spPr>
          <a:xfrm>
            <a:off x="16555680" y="0"/>
            <a:ext cx="3548520" cy="2345400"/>
          </a:xfrm>
          <a:custGeom>
            <a:avLst/>
            <a:gdLst>
              <a:gd name="textAreaLeft" fmla="*/ 0 w 3548520"/>
              <a:gd name="textAreaRight" fmla="*/ 3548880 w 35485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" name="bg object 19" descr=""/>
          <p:cNvPicPr/>
          <p:nvPr/>
        </p:nvPicPr>
        <p:blipFill>
          <a:blip r:embed="rId2"/>
          <a:stretch/>
        </p:blipFill>
        <p:spPr>
          <a:xfrm>
            <a:off x="18115560" y="706320"/>
            <a:ext cx="1254960" cy="117828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335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3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0512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353600" y="2601000"/>
            <a:ext cx="8744760" cy="655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1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7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8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9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E01BC4-4C9D-4D1D-8777-B180A2388347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g object 16" hidden="1"/>
          <p:cNvSpPr/>
          <p:nvPr/>
        </p:nvSpPr>
        <p:spPr>
          <a:xfrm>
            <a:off x="0" y="0"/>
            <a:ext cx="15811920" cy="2345400"/>
          </a:xfrm>
          <a:custGeom>
            <a:avLst/>
            <a:gdLst>
              <a:gd name="textAreaLeft" fmla="*/ 0 w 15811920"/>
              <a:gd name="textAreaRight" fmla="*/ 15812280 w 158119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bg object 17" hidden="1"/>
          <p:cNvSpPr/>
          <p:nvPr/>
        </p:nvSpPr>
        <p:spPr>
          <a:xfrm>
            <a:off x="14425920" y="0"/>
            <a:ext cx="3484440" cy="2345400"/>
          </a:xfrm>
          <a:custGeom>
            <a:avLst/>
            <a:gdLst>
              <a:gd name="textAreaLeft" fmla="*/ 0 w 3484440"/>
              <a:gd name="textAreaRight" fmla="*/ 3484800 w 348444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bg object 18" hidden="1"/>
          <p:cNvSpPr/>
          <p:nvPr/>
        </p:nvSpPr>
        <p:spPr>
          <a:xfrm>
            <a:off x="16555680" y="0"/>
            <a:ext cx="3548520" cy="2345400"/>
          </a:xfrm>
          <a:custGeom>
            <a:avLst/>
            <a:gdLst>
              <a:gd name="textAreaLeft" fmla="*/ 0 w 3548520"/>
              <a:gd name="textAreaRight" fmla="*/ 3548880 w 35485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" name="bg object 19" descr=""/>
          <p:cNvPicPr/>
          <p:nvPr/>
        </p:nvPicPr>
        <p:blipFill>
          <a:blip r:embed="rId2"/>
          <a:stretch/>
        </p:blipFill>
        <p:spPr>
          <a:xfrm>
            <a:off x="18115560" y="706320"/>
            <a:ext cx="1254960" cy="117828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360" y="603360"/>
            <a:ext cx="13304160" cy="15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335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3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0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1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2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E1DBD9-490B-4548-AB4C-D96B98E48EC8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 hidden="1"/>
          <p:cNvSpPr/>
          <p:nvPr/>
        </p:nvSpPr>
        <p:spPr>
          <a:xfrm>
            <a:off x="0" y="0"/>
            <a:ext cx="15811920" cy="2345400"/>
          </a:xfrm>
          <a:custGeom>
            <a:avLst/>
            <a:gdLst>
              <a:gd name="textAreaLeft" fmla="*/ 0 w 15811920"/>
              <a:gd name="textAreaRight" fmla="*/ 15812280 w 158119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bg object 17" hidden="1"/>
          <p:cNvSpPr/>
          <p:nvPr/>
        </p:nvSpPr>
        <p:spPr>
          <a:xfrm>
            <a:off x="14425920" y="0"/>
            <a:ext cx="3484440" cy="2345400"/>
          </a:xfrm>
          <a:custGeom>
            <a:avLst/>
            <a:gdLst>
              <a:gd name="textAreaLeft" fmla="*/ 0 w 3484440"/>
              <a:gd name="textAreaRight" fmla="*/ 3484800 w 348444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bg object 18" hidden="1"/>
          <p:cNvSpPr/>
          <p:nvPr/>
        </p:nvSpPr>
        <p:spPr>
          <a:xfrm>
            <a:off x="16555680" y="0"/>
            <a:ext cx="3548520" cy="2345400"/>
          </a:xfrm>
          <a:custGeom>
            <a:avLst/>
            <a:gdLst>
              <a:gd name="textAreaLeft" fmla="*/ 0 w 3548520"/>
              <a:gd name="textAreaRight" fmla="*/ 3548880 w 3548520"/>
              <a:gd name="textAreaTop" fmla="*/ 0 h 2345400"/>
              <a:gd name="textAreaBottom" fmla="*/ 2345760 h 2345400"/>
            </a:gdLst>
            <a:ahLst/>
            <a:rect l="textAreaLeft" t="textAreaTop" r="textAreaRight" b="textAreaBottom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bg object 19" descr=""/>
          <p:cNvPicPr/>
          <p:nvPr/>
        </p:nvPicPr>
        <p:blipFill>
          <a:blip r:embed="rId2"/>
          <a:stretch/>
        </p:blipFill>
        <p:spPr>
          <a:xfrm>
            <a:off x="18115560" y="706320"/>
            <a:ext cx="1254960" cy="11782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ftr" idx="13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14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5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9189A1-839C-4218-AD1E-D5981A82A467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1.wdp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Relationship Id="rId9" Type="http://schemas.openxmlformats.org/officeDocument/2006/relationships/image" Target="../media/image12.svg"/><Relationship Id="rId10" Type="http://schemas.openxmlformats.org/officeDocument/2006/relationships/image" Target="../media/image13.png"/><Relationship Id="rId11" Type="http://schemas.openxmlformats.org/officeDocument/2006/relationships/image" Target="../media/image14.svg"/><Relationship Id="rId12" Type="http://schemas.openxmlformats.org/officeDocument/2006/relationships/image" Target="../media/image9.png"/><Relationship Id="rId13" Type="http://schemas.openxmlformats.org/officeDocument/2006/relationships/image" Target="../media/image10.svg"/><Relationship Id="rId1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3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object 2"/>
          <p:cNvGrpSpPr/>
          <p:nvPr/>
        </p:nvGrpSpPr>
        <p:grpSpPr>
          <a:xfrm>
            <a:off x="0" y="0"/>
            <a:ext cx="20104200" cy="11309040"/>
            <a:chOff x="0" y="0"/>
            <a:chExt cx="20104200" cy="11309040"/>
          </a:xfrm>
        </p:grpSpPr>
        <p:pic>
          <p:nvPicPr>
            <p:cNvPr id="62" name="object 3" descr="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colorTemp="5900" sat="33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0" y="5677200"/>
              <a:ext cx="11475720" cy="3730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" name="object 4"/>
            <p:cNvSpPr/>
            <p:nvPr/>
          </p:nvSpPr>
          <p:spPr>
            <a:xfrm>
              <a:off x="8147160" y="18720"/>
              <a:ext cx="10094760" cy="11289960"/>
            </a:xfrm>
            <a:custGeom>
              <a:avLst/>
              <a:gdLst>
                <a:gd name="textAreaLeft" fmla="*/ 0 w 10094760"/>
                <a:gd name="textAreaRight" fmla="*/ 10095120 w 10094760"/>
                <a:gd name="textAreaTop" fmla="*/ 0 h 11289960"/>
                <a:gd name="textAreaBottom" fmla="*/ 11290320 h 11289960"/>
              </a:gdLst>
              <a:ahLst/>
              <a:rect l="textAreaLeft" t="textAreaTop" r="textAreaRight" b="textAreaBottom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object 5"/>
            <p:cNvSpPr/>
            <p:nvPr/>
          </p:nvSpPr>
          <p:spPr>
            <a:xfrm>
              <a:off x="8141040" y="0"/>
              <a:ext cx="11963160" cy="11309040"/>
            </a:xfrm>
            <a:custGeom>
              <a:avLst/>
              <a:gdLst>
                <a:gd name="textAreaLeft" fmla="*/ 0 w 11963160"/>
                <a:gd name="textAreaRight" fmla="*/ 11963520 w 11963160"/>
                <a:gd name="textAreaTop" fmla="*/ 0 h 11309040"/>
                <a:gd name="textAreaBottom" fmla="*/ 11309400 h 11309040"/>
              </a:gdLst>
              <a:ahLst/>
              <a:rect l="textAreaLeft" t="textAreaTop" r="textAreaRight" b="textAreaBottom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object 6"/>
            <p:cNvSpPr/>
            <p:nvPr/>
          </p:nvSpPr>
          <p:spPr>
            <a:xfrm>
              <a:off x="12837240" y="5677200"/>
              <a:ext cx="7266600" cy="3719880"/>
            </a:xfrm>
            <a:custGeom>
              <a:avLst/>
              <a:gdLst>
                <a:gd name="textAreaLeft" fmla="*/ 0 w 7266600"/>
                <a:gd name="textAreaRight" fmla="*/ 7266960 w 726660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object 7"/>
            <p:cNvSpPr/>
            <p:nvPr/>
          </p:nvSpPr>
          <p:spPr>
            <a:xfrm>
              <a:off x="9248760" y="5677200"/>
              <a:ext cx="5731920" cy="3719880"/>
            </a:xfrm>
            <a:custGeom>
              <a:avLst/>
              <a:gdLst>
                <a:gd name="textAreaLeft" fmla="*/ 0 w 5731920"/>
                <a:gd name="textAreaRight" fmla="*/ 5732280 w 573192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815920" y="6332400"/>
            <a:ext cx="8838720" cy="2023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908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ru-RU" sz="4400" spc="-1" strike="noStrike">
                <a:solidFill>
                  <a:schemeClr val="lt1"/>
                </a:solidFill>
                <a:latin typeface="Arial"/>
              </a:rPr>
              <a:t>Вставка текста, отформатированного под стиль документа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10200240" y="6617520"/>
            <a:ext cx="9143640" cy="12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r">
              <a:lnSpc>
                <a:spcPct val="100000"/>
              </a:lnSpc>
              <a:spcBef>
                <a:spcPts val="105"/>
              </a:spcBef>
            </a:pPr>
            <a:endParaRPr b="0" lang="ru-RU" sz="395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0000"/>
              </a:lnSpc>
              <a:spcBef>
                <a:spcPts val="105"/>
              </a:spcBef>
            </a:pPr>
            <a:endParaRPr b="0" lang="ru-RU" sz="3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Прямоугольник 10"/>
          <p:cNvSpPr/>
          <p:nvPr/>
        </p:nvSpPr>
        <p:spPr>
          <a:xfrm>
            <a:off x="12115080" y="1463760"/>
            <a:ext cx="7995600" cy="289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0" name="Рисунок 8" descr=""/>
          <p:cNvPicPr/>
          <p:nvPr/>
        </p:nvPicPr>
        <p:blipFill>
          <a:blip r:embed="rId3"/>
          <a:stretch/>
        </p:blipFill>
        <p:spPr>
          <a:xfrm>
            <a:off x="17380080" y="1986120"/>
            <a:ext cx="1963800" cy="1822320"/>
          </a:xfrm>
          <a:prstGeom prst="rect">
            <a:avLst/>
          </a:prstGeom>
          <a:ln w="0">
            <a:noFill/>
          </a:ln>
        </p:spPr>
      </p:pic>
      <p:pic>
        <p:nvPicPr>
          <p:cNvPr id="71" name="Рисунок 11" descr=""/>
          <p:cNvPicPr/>
          <p:nvPr/>
        </p:nvPicPr>
        <p:blipFill>
          <a:blip r:embed="rId4"/>
          <a:stretch/>
        </p:blipFill>
        <p:spPr>
          <a:xfrm>
            <a:off x="6013440" y="5730840"/>
            <a:ext cx="1904760" cy="1904760"/>
          </a:xfrm>
          <a:prstGeom prst="rect">
            <a:avLst/>
          </a:prstGeom>
          <a:ln w="0">
            <a:noFill/>
          </a:ln>
        </p:spPr>
      </p:pic>
      <p:sp>
        <p:nvSpPr>
          <p:cNvPr id="72" name="TextBox 12"/>
          <p:cNvSpPr/>
          <p:nvPr/>
        </p:nvSpPr>
        <p:spPr>
          <a:xfrm>
            <a:off x="738360" y="1400040"/>
            <a:ext cx="11827800" cy="27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chemeClr val="dk1"/>
                </a:solidFill>
                <a:latin typeface="Arial Black"/>
              </a:rPr>
              <a:t>Южный федеральный университет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chemeClr val="dk1"/>
                </a:solidFill>
                <a:latin typeface="Arial Black"/>
              </a:rPr>
              <a:t>Институт математики, механики 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chemeClr val="dk1"/>
                </a:solidFill>
                <a:latin typeface="Arial Black"/>
              </a:rPr>
              <a:t>Компьютерных наук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chemeClr val="dk1"/>
                </a:solidFill>
                <a:latin typeface="Arial Black"/>
              </a:rPr>
              <a:t>им. И.И. Воровича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55D000-3953-4FDF-A0E5-9ED7F8566E92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14"/>
          <p:cNvSpPr/>
          <p:nvPr/>
        </p:nvSpPr>
        <p:spPr>
          <a:xfrm>
            <a:off x="1005840" y="1445760"/>
            <a:ext cx="127389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ru-RU" sz="4400" spc="-1" strike="noStrike">
                <a:solidFill>
                  <a:srgbClr val="013e99"/>
                </a:solidFill>
                <a:latin typeface="Arial"/>
              </a:rPr>
              <a:t>Кто мы? Самбисты!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Рисунок 2" descr=""/>
          <p:cNvPicPr/>
          <p:nvPr/>
        </p:nvPicPr>
        <p:blipFill>
          <a:blip r:embed="rId1"/>
          <a:stretch/>
        </p:blipFill>
        <p:spPr>
          <a:xfrm>
            <a:off x="17656560" y="764280"/>
            <a:ext cx="1539000" cy="1428120"/>
          </a:xfrm>
          <a:prstGeom prst="rect">
            <a:avLst/>
          </a:prstGeom>
          <a:ln w="0">
            <a:noFill/>
          </a:ln>
        </p:spPr>
      </p:pic>
      <p:cxnSp>
        <p:nvCxnSpPr>
          <p:cNvPr id="75" name="Прямая соединительная линия 5"/>
          <p:cNvCxnSpPr/>
          <p:nvPr/>
        </p:nvCxnSpPr>
        <p:spPr>
          <a:xfrm flipH="1">
            <a:off x="1005480" y="2141280"/>
            <a:ext cx="5465520" cy="360"/>
          </a:xfrm>
          <a:prstGeom prst="straightConnector1">
            <a:avLst/>
          </a:prstGeom>
          <a:ln w="76200">
            <a:solidFill>
              <a:srgbClr val="ff1f33"/>
            </a:solidFill>
            <a:round/>
          </a:ln>
        </p:spPr>
      </p:cxnSp>
      <p:sp>
        <p:nvSpPr>
          <p:cNvPr id="76" name="TextBox 4"/>
          <p:cNvSpPr/>
          <p:nvPr/>
        </p:nvSpPr>
        <p:spPr>
          <a:xfrm>
            <a:off x="12805560" y="3935880"/>
            <a:ext cx="63900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Коровенко Андрей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Подготовка презентации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 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6"/>
          <p:cNvSpPr/>
          <p:nvPr/>
        </p:nvSpPr>
        <p:spPr>
          <a:xfrm>
            <a:off x="3185640" y="5829480"/>
            <a:ext cx="571464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Дядечкина Екатерина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Съёмка видеоролика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 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22"/>
          <p:cNvSpPr/>
          <p:nvPr/>
        </p:nvSpPr>
        <p:spPr>
          <a:xfrm>
            <a:off x="3162960" y="7965720"/>
            <a:ext cx="64767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Фандиенко Михаил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Лидер команды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 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24"/>
          <p:cNvSpPr/>
          <p:nvPr/>
        </p:nvSpPr>
        <p:spPr>
          <a:xfrm>
            <a:off x="13021200" y="5835600"/>
            <a:ext cx="6581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Чепрасов Леонид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Сбор информации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 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25"/>
          <p:cNvSpPr/>
          <p:nvPr/>
        </p:nvSpPr>
        <p:spPr>
          <a:xfrm>
            <a:off x="12951720" y="8092440"/>
            <a:ext cx="6581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Ткаченко Анастасия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Монтаж видеоролика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 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Рисунок 26" descr="Головоломка контур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334520" y="3924720"/>
            <a:ext cx="1098720" cy="1098720"/>
          </a:xfrm>
          <a:prstGeom prst="rect">
            <a:avLst/>
          </a:prstGeom>
          <a:ln w="0">
            <a:noFill/>
          </a:ln>
        </p:spPr>
      </p:pic>
      <p:pic>
        <p:nvPicPr>
          <p:cNvPr id="82" name="Рисунок 27" descr="Рубашка контур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75400" y="8186040"/>
            <a:ext cx="1098720" cy="1098720"/>
          </a:xfrm>
          <a:prstGeom prst="rect">
            <a:avLst/>
          </a:prstGeom>
          <a:ln w="0">
            <a:noFill/>
          </a:ln>
        </p:spPr>
      </p:pic>
      <p:pic>
        <p:nvPicPr>
          <p:cNvPr id="83" name="Рисунок 28" descr="Проекционный экран контур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11062800" y="6071400"/>
            <a:ext cx="1098000" cy="1098000"/>
          </a:xfrm>
          <a:prstGeom prst="rect">
            <a:avLst/>
          </a:prstGeom>
          <a:ln w="0">
            <a:noFill/>
          </a:ln>
        </p:spPr>
      </p:pic>
      <p:pic>
        <p:nvPicPr>
          <p:cNvPr id="84" name="Рисунок 29" descr="Интернет контур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1311480" y="5965920"/>
            <a:ext cx="1098000" cy="1098000"/>
          </a:xfrm>
          <a:prstGeom prst="rect">
            <a:avLst/>
          </a:prstGeom>
          <a:ln w="0">
            <a:noFill/>
          </a:ln>
        </p:spPr>
      </p:pic>
      <p:pic>
        <p:nvPicPr>
          <p:cNvPr id="85" name="Рисунок 30" descr="Значок &quot;ТМ&quot; контур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1334520" y="8201160"/>
            <a:ext cx="1098720" cy="109872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ая выноска 20"/>
          <p:cNvSpPr/>
          <p:nvPr/>
        </p:nvSpPr>
        <p:spPr>
          <a:xfrm flipV="1" rot="5400000">
            <a:off x="2210040" y="4418280"/>
            <a:ext cx="1324440" cy="13608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136080"/>
              <a:gd name="textAreaBottom" fmla="*/ 136800 h 13608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n>
                <a:solidFill>
                  <a:schemeClr val="dk1">
                    <a:lumMod val="65000"/>
                    <a:lumOff val="35000"/>
                  </a:schemeClr>
                </a:solidFill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Прямоугольная выноска 20"/>
          <p:cNvSpPr/>
          <p:nvPr/>
        </p:nvSpPr>
        <p:spPr>
          <a:xfrm flipV="1" rot="5400000">
            <a:off x="2229480" y="6564960"/>
            <a:ext cx="1324440" cy="9720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97200"/>
              <a:gd name="textAreaBottom" fmla="*/ 97920 h 9720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13e99"/>
              </a:solidFill>
              <a:latin typeface="Calibri"/>
            </a:endParaRPr>
          </a:p>
        </p:txBody>
      </p:sp>
      <p:sp>
        <p:nvSpPr>
          <p:cNvPr id="88" name="Прямоугольная выноска 20"/>
          <p:cNvSpPr/>
          <p:nvPr/>
        </p:nvSpPr>
        <p:spPr>
          <a:xfrm flipV="1" rot="5400000">
            <a:off x="2229480" y="8708400"/>
            <a:ext cx="1324440" cy="9720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97200"/>
              <a:gd name="textAreaBottom" fmla="*/ 97920 h 9720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n>
                <a:solidFill>
                  <a:schemeClr val="dk1">
                    <a:lumMod val="65000"/>
                    <a:lumOff val="35000"/>
                  </a:schemeClr>
                </a:solidFill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Прямоугольная выноска 20"/>
          <p:cNvSpPr/>
          <p:nvPr/>
        </p:nvSpPr>
        <p:spPr>
          <a:xfrm flipV="1" rot="5400000">
            <a:off x="11982600" y="4451760"/>
            <a:ext cx="1324440" cy="9720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97200"/>
              <a:gd name="textAreaBottom" fmla="*/ 97920 h 9720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n>
                <a:solidFill>
                  <a:schemeClr val="dk1">
                    <a:lumMod val="65000"/>
                    <a:lumOff val="35000"/>
                  </a:schemeClr>
                </a:solidFill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Прямоугольная выноска 20"/>
          <p:cNvSpPr/>
          <p:nvPr/>
        </p:nvSpPr>
        <p:spPr>
          <a:xfrm flipV="1" rot="5400000">
            <a:off x="12021480" y="6579000"/>
            <a:ext cx="1324440" cy="9720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97200"/>
              <a:gd name="textAreaBottom" fmla="*/ 97920 h 9720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n>
                <a:solidFill>
                  <a:schemeClr val="dk1">
                    <a:lumMod val="65000"/>
                    <a:lumOff val="35000"/>
                  </a:schemeClr>
                </a:solidFill>
              </a:ln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Прямоугольная выноска 20"/>
          <p:cNvSpPr/>
          <p:nvPr/>
        </p:nvSpPr>
        <p:spPr>
          <a:xfrm flipV="1" rot="5400000">
            <a:off x="12021480" y="8722440"/>
            <a:ext cx="1324440" cy="97200"/>
          </a:xfrm>
          <a:custGeom>
            <a:avLst/>
            <a:gdLst>
              <a:gd name="textAreaLeft" fmla="*/ 0 w 1324440"/>
              <a:gd name="textAreaRight" fmla="*/ 1324800 w 1324440"/>
              <a:gd name="textAreaTop" fmla="*/ 360 h 97200"/>
              <a:gd name="textAreaBottom" fmla="*/ 97920 h 97200"/>
            </a:gdLst>
            <a:ahLst/>
            <a:rect l="textAreaLeft" t="textAreaTop" r="textAreaRight" b="textAreaBottom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n>
                <a:solidFill>
                  <a:schemeClr val="dk1">
                    <a:lumMod val="65000"/>
                    <a:lumOff val="35000"/>
                  </a:schemeClr>
                </a:solidFill>
              </a:ln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2" name="Рисунок 38" descr="Проекционный экран контур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>
          <a:xfrm>
            <a:off x="11075400" y="4065120"/>
            <a:ext cx="1098000" cy="1098000"/>
          </a:xfrm>
          <a:prstGeom prst="rect">
            <a:avLst/>
          </a:prstGeom>
          <a:ln w="0">
            <a:noFill/>
          </a:ln>
        </p:spPr>
      </p:pic>
      <p:sp>
        <p:nvSpPr>
          <p:cNvPr id="93" name="TextBox 39"/>
          <p:cNvSpPr/>
          <p:nvPr/>
        </p:nvSpPr>
        <p:spPr>
          <a:xfrm>
            <a:off x="3110040" y="3796920"/>
            <a:ext cx="6581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Кем Александр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Написание сценария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-</a:t>
            </a:r>
            <a:r>
              <a:rPr b="0" lang="ru-RU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 16</a:t>
            </a:r>
            <a:r>
              <a:rPr b="0" lang="en-US" sz="3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</a:rPr>
              <a:t>,6%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907920" y="2378160"/>
            <a:ext cx="33310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f499f"/>
                </a:solidFill>
                <a:latin typeface="Arial"/>
              </a:rPr>
              <a:t>Наша команда: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DAEB10-3423-461C-BD23-D93470A51D6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14"/>
          <p:cNvSpPr/>
          <p:nvPr/>
        </p:nvSpPr>
        <p:spPr>
          <a:xfrm>
            <a:off x="909000" y="1454400"/>
            <a:ext cx="1283652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ru-RU" sz="4400" spc="-1" strike="noStrike">
                <a:solidFill>
                  <a:srgbClr val="1d4992"/>
                </a:solidFill>
                <a:latin typeface="Arial"/>
              </a:rPr>
              <a:t>Основная 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Рисунок 2" descr=""/>
          <p:cNvPicPr/>
          <p:nvPr/>
        </p:nvPicPr>
        <p:blipFill>
          <a:blip r:embed="rId1"/>
          <a:stretch/>
        </p:blipFill>
        <p:spPr>
          <a:xfrm>
            <a:off x="17656560" y="764280"/>
            <a:ext cx="1539000" cy="1428120"/>
          </a:xfrm>
          <a:prstGeom prst="rect">
            <a:avLst/>
          </a:prstGeom>
          <a:ln w="0">
            <a:noFill/>
          </a:ln>
        </p:spPr>
      </p:pic>
      <p:cxnSp>
        <p:nvCxnSpPr>
          <p:cNvPr id="97" name="Прямая соединительная линия 5"/>
          <p:cNvCxnSpPr/>
          <p:nvPr/>
        </p:nvCxnSpPr>
        <p:spPr>
          <a:xfrm flipH="1">
            <a:off x="907920" y="2141280"/>
            <a:ext cx="5791680" cy="360"/>
          </a:xfrm>
          <a:prstGeom prst="straightConnector1">
            <a:avLst/>
          </a:prstGeom>
          <a:ln w="76200">
            <a:solidFill>
              <a:srgbClr val="ff1f33"/>
            </a:solidFill>
            <a:round/>
          </a:ln>
        </p:spPr>
      </p:cxnSp>
      <p:sp>
        <p:nvSpPr>
          <p:cNvPr id="98" name="Прямоугольник 14"/>
          <p:cNvSpPr/>
          <p:nvPr/>
        </p:nvSpPr>
        <p:spPr>
          <a:xfrm>
            <a:off x="13557240" y="2911320"/>
            <a:ext cx="6095520" cy="7924320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TextBox 20"/>
          <p:cNvSpPr/>
          <p:nvPr/>
        </p:nvSpPr>
        <p:spPr>
          <a:xfrm>
            <a:off x="7872840" y="416664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21"/>
          <p:cNvSpPr/>
          <p:nvPr/>
        </p:nvSpPr>
        <p:spPr>
          <a:xfrm>
            <a:off x="1243440" y="810180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Прямоугольник 6"/>
          <p:cNvSpPr/>
          <p:nvPr/>
        </p:nvSpPr>
        <p:spPr>
          <a:xfrm>
            <a:off x="555480" y="2911320"/>
            <a:ext cx="19202040" cy="792432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2" name="Рисунок 11" descr=""/>
          <p:cNvPicPr/>
          <p:nvPr/>
        </p:nvPicPr>
        <p:blipFill>
          <a:blip r:embed="rId2"/>
          <a:stretch/>
        </p:blipFill>
        <p:spPr>
          <a:xfrm>
            <a:off x="3429000" y="5704920"/>
            <a:ext cx="12261600" cy="818640"/>
          </a:xfrm>
          <a:prstGeom prst="rect">
            <a:avLst/>
          </a:prstGeom>
          <a:ln w="0">
            <a:noFill/>
          </a:ln>
        </p:spPr>
      </p:pic>
      <p:sp>
        <p:nvSpPr>
          <p:cNvPr id="103" name="TextBox 13"/>
          <p:cNvSpPr/>
          <p:nvPr/>
        </p:nvSpPr>
        <p:spPr>
          <a:xfrm>
            <a:off x="2761200" y="3159720"/>
            <a:ext cx="1479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Часто при копировании текста из источника он не совпадает с оформлением документа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5"/>
          <p:cNvSpPr/>
          <p:nvPr/>
        </p:nvSpPr>
        <p:spPr>
          <a:xfrm>
            <a:off x="8031960" y="4886280"/>
            <a:ext cx="3066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Что скопировано: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9" descr=""/>
          <p:cNvPicPr/>
          <p:nvPr/>
        </p:nvPicPr>
        <p:blipFill>
          <a:blip r:embed="rId3"/>
          <a:stretch/>
        </p:blipFill>
        <p:spPr>
          <a:xfrm>
            <a:off x="11764440" y="8238960"/>
            <a:ext cx="3962880" cy="1365120"/>
          </a:xfrm>
          <a:prstGeom prst="rect">
            <a:avLst/>
          </a:prstGeom>
          <a:ln w="0">
            <a:noFill/>
          </a:ln>
        </p:spPr>
      </p:pic>
      <p:sp>
        <p:nvSpPr>
          <p:cNvPr id="106" name="TextBox 16"/>
          <p:cNvSpPr/>
          <p:nvPr/>
        </p:nvSpPr>
        <p:spPr>
          <a:xfrm>
            <a:off x="3355560" y="7592040"/>
            <a:ext cx="31680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Настройки текста: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18"/>
          <p:cNvSpPr/>
          <p:nvPr/>
        </p:nvSpPr>
        <p:spPr>
          <a:xfrm>
            <a:off x="11794320" y="7592040"/>
            <a:ext cx="3996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Требуемые настройки: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Прямая со стрелкой 22"/>
          <p:cNvCxnSpPr/>
          <p:nvPr/>
        </p:nvCxnSpPr>
        <p:spPr>
          <a:xfrm>
            <a:off x="8146800" y="8921520"/>
            <a:ext cx="3200760" cy="360"/>
          </a:xfrm>
          <a:prstGeom prst="straightConnector1">
            <a:avLst/>
          </a:prstGeom>
          <a:ln w="76200">
            <a:solidFill>
              <a:srgbClr val="be4b48"/>
            </a:solidFill>
            <a:round/>
            <a:tailEnd len="med" type="triangle" w="med"/>
          </a:ln>
        </p:spPr>
      </p:cxnSp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3414240" y="8238960"/>
            <a:ext cx="4336200" cy="1363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8D5C93-7BC0-43E7-9D1B-9A923162DFB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object 2"/>
          <p:cNvGrpSpPr/>
          <p:nvPr/>
        </p:nvGrpSpPr>
        <p:grpSpPr>
          <a:xfrm>
            <a:off x="0" y="0"/>
            <a:ext cx="20104200" cy="11309040"/>
            <a:chOff x="0" y="0"/>
            <a:chExt cx="20104200" cy="11309040"/>
          </a:xfrm>
        </p:grpSpPr>
        <p:pic>
          <p:nvPicPr>
            <p:cNvPr id="111" name="object 3" descr="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colorTemp="5900" sat="33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0" y="5677200"/>
              <a:ext cx="11475720" cy="3730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object 4"/>
            <p:cNvSpPr/>
            <p:nvPr/>
          </p:nvSpPr>
          <p:spPr>
            <a:xfrm>
              <a:off x="8147160" y="18720"/>
              <a:ext cx="10094760" cy="11289960"/>
            </a:xfrm>
            <a:custGeom>
              <a:avLst/>
              <a:gdLst>
                <a:gd name="textAreaLeft" fmla="*/ 0 w 10094760"/>
                <a:gd name="textAreaRight" fmla="*/ 10095120 w 10094760"/>
                <a:gd name="textAreaTop" fmla="*/ 0 h 11289960"/>
                <a:gd name="textAreaBottom" fmla="*/ 11290320 h 11289960"/>
              </a:gdLst>
              <a:ahLst/>
              <a:rect l="textAreaLeft" t="textAreaTop" r="textAreaRight" b="textAreaBottom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object 5"/>
            <p:cNvSpPr/>
            <p:nvPr/>
          </p:nvSpPr>
          <p:spPr>
            <a:xfrm>
              <a:off x="8141040" y="0"/>
              <a:ext cx="11963160" cy="11309040"/>
            </a:xfrm>
            <a:custGeom>
              <a:avLst/>
              <a:gdLst>
                <a:gd name="textAreaLeft" fmla="*/ 0 w 11963160"/>
                <a:gd name="textAreaRight" fmla="*/ 11963520 w 11963160"/>
                <a:gd name="textAreaTop" fmla="*/ 0 h 11309040"/>
                <a:gd name="textAreaBottom" fmla="*/ 11309400 h 11309040"/>
              </a:gdLst>
              <a:ahLst/>
              <a:rect l="textAreaLeft" t="textAreaTop" r="textAreaRight" b="textAreaBottom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object 6"/>
            <p:cNvSpPr/>
            <p:nvPr/>
          </p:nvSpPr>
          <p:spPr>
            <a:xfrm>
              <a:off x="12837240" y="5677200"/>
              <a:ext cx="7266600" cy="3719880"/>
            </a:xfrm>
            <a:custGeom>
              <a:avLst/>
              <a:gdLst>
                <a:gd name="textAreaLeft" fmla="*/ 0 w 7266600"/>
                <a:gd name="textAreaRight" fmla="*/ 7266960 w 726660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object 7"/>
            <p:cNvSpPr/>
            <p:nvPr/>
          </p:nvSpPr>
          <p:spPr>
            <a:xfrm>
              <a:off x="9248760" y="5677200"/>
              <a:ext cx="5731920" cy="3719880"/>
            </a:xfrm>
            <a:custGeom>
              <a:avLst/>
              <a:gdLst>
                <a:gd name="textAreaLeft" fmla="*/ 0 w 5731920"/>
                <a:gd name="textAreaRight" fmla="*/ 5732280 w 573192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6" name="Прямоугольник 10"/>
          <p:cNvSpPr/>
          <p:nvPr/>
        </p:nvSpPr>
        <p:spPr>
          <a:xfrm>
            <a:off x="12115080" y="1463760"/>
            <a:ext cx="7995600" cy="289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7" name="Рисунок 8" descr=""/>
          <p:cNvPicPr/>
          <p:nvPr/>
        </p:nvPicPr>
        <p:blipFill>
          <a:blip r:embed="rId2"/>
          <a:stretch/>
        </p:blipFill>
        <p:spPr>
          <a:xfrm>
            <a:off x="17380080" y="1986120"/>
            <a:ext cx="1963800" cy="1822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46360" y="1926000"/>
            <a:ext cx="9947520" cy="2023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Arial Black"/>
              </a:rPr>
              <a:t>Как включить параметры вставки текста?</a:t>
            </a:r>
            <a:br>
              <a:rPr sz="4400"/>
            </a:b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Рисунок 14" descr=""/>
          <p:cNvPicPr/>
          <p:nvPr/>
        </p:nvPicPr>
        <p:blipFill>
          <a:blip r:embed="rId3"/>
          <a:stretch/>
        </p:blipFill>
        <p:spPr>
          <a:xfrm>
            <a:off x="6013440" y="5730840"/>
            <a:ext cx="1904760" cy="1904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D0E920-0837-46CD-A1B2-99DA447D759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14"/>
          <p:cNvSpPr/>
          <p:nvPr/>
        </p:nvSpPr>
        <p:spPr>
          <a:xfrm>
            <a:off x="909000" y="1454400"/>
            <a:ext cx="1283652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ru-RU" sz="4400" spc="-1" strike="noStrike">
                <a:solidFill>
                  <a:srgbClr val="1d4992"/>
                </a:solidFill>
                <a:latin typeface="Arial"/>
              </a:rPr>
              <a:t>Ищем необходимые вкладки настроек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Рисунок 2" descr=""/>
          <p:cNvPicPr/>
          <p:nvPr/>
        </p:nvPicPr>
        <p:blipFill>
          <a:blip r:embed="rId1"/>
          <a:stretch/>
        </p:blipFill>
        <p:spPr>
          <a:xfrm>
            <a:off x="17656560" y="764280"/>
            <a:ext cx="1539000" cy="1428120"/>
          </a:xfrm>
          <a:prstGeom prst="rect">
            <a:avLst/>
          </a:prstGeom>
          <a:ln w="0">
            <a:noFill/>
          </a:ln>
        </p:spPr>
      </p:pic>
      <p:cxnSp>
        <p:nvCxnSpPr>
          <p:cNvPr id="122" name="Прямая соединительная линия 5"/>
          <p:cNvCxnSpPr/>
          <p:nvPr/>
        </p:nvCxnSpPr>
        <p:spPr>
          <a:xfrm flipH="1">
            <a:off x="907920" y="2141280"/>
            <a:ext cx="10744560" cy="360"/>
          </a:xfrm>
          <a:prstGeom prst="straightConnector1">
            <a:avLst/>
          </a:prstGeom>
          <a:ln w="76200">
            <a:solidFill>
              <a:srgbClr val="ff1f33"/>
            </a:solidFill>
            <a:round/>
          </a:ln>
        </p:spPr>
      </p:cxnSp>
      <p:sp>
        <p:nvSpPr>
          <p:cNvPr id="123" name="Прямоугольник 14"/>
          <p:cNvSpPr/>
          <p:nvPr/>
        </p:nvSpPr>
        <p:spPr>
          <a:xfrm>
            <a:off x="13557240" y="2911320"/>
            <a:ext cx="6095520" cy="7924320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TextBox 20"/>
          <p:cNvSpPr/>
          <p:nvPr/>
        </p:nvSpPr>
        <p:spPr>
          <a:xfrm>
            <a:off x="7872840" y="416664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21"/>
          <p:cNvSpPr/>
          <p:nvPr/>
        </p:nvSpPr>
        <p:spPr>
          <a:xfrm>
            <a:off x="1243440" y="810180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Прямоугольник 6"/>
          <p:cNvSpPr/>
          <p:nvPr/>
        </p:nvSpPr>
        <p:spPr>
          <a:xfrm>
            <a:off x="450720" y="2911320"/>
            <a:ext cx="19202040" cy="792432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7" name="Рисунок 9" descr=""/>
          <p:cNvPicPr/>
          <p:nvPr/>
        </p:nvPicPr>
        <p:blipFill>
          <a:blip r:embed="rId2"/>
          <a:stretch/>
        </p:blipFill>
        <p:spPr>
          <a:xfrm>
            <a:off x="1066680" y="3444840"/>
            <a:ext cx="4870080" cy="4876560"/>
          </a:xfrm>
          <a:prstGeom prst="rect">
            <a:avLst/>
          </a:prstGeom>
          <a:ln w="0">
            <a:noFill/>
          </a:ln>
        </p:spPr>
      </p:pic>
      <p:pic>
        <p:nvPicPr>
          <p:cNvPr id="128" name="Рисунок 12" descr=""/>
          <p:cNvPicPr/>
          <p:nvPr/>
        </p:nvPicPr>
        <p:blipFill>
          <a:blip r:embed="rId3"/>
          <a:stretch/>
        </p:blipFill>
        <p:spPr>
          <a:xfrm>
            <a:off x="7718400" y="3444840"/>
            <a:ext cx="3561840" cy="487656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16" descr=""/>
          <p:cNvPicPr/>
          <p:nvPr/>
        </p:nvPicPr>
        <p:blipFill>
          <a:blip r:embed="rId4"/>
          <a:stretch/>
        </p:blipFill>
        <p:spPr>
          <a:xfrm>
            <a:off x="13411080" y="3444840"/>
            <a:ext cx="5089680" cy="4997880"/>
          </a:xfrm>
          <a:prstGeom prst="rect">
            <a:avLst/>
          </a:prstGeom>
          <a:ln w="0">
            <a:noFill/>
          </a:ln>
        </p:spPr>
      </p:pic>
      <p:cxnSp>
        <p:nvCxnSpPr>
          <p:cNvPr id="130" name="Прямая со стрелкой 32"/>
          <p:cNvCxnSpPr/>
          <p:nvPr/>
        </p:nvCxnSpPr>
        <p:spPr>
          <a:xfrm flipV="1">
            <a:off x="1517400" y="4169160"/>
            <a:ext cx="360" cy="838800"/>
          </a:xfrm>
          <a:prstGeom prst="straightConnector1">
            <a:avLst/>
          </a:prstGeom>
          <a:ln w="57150">
            <a:solidFill>
              <a:srgbClr val="be4b48"/>
            </a:solidFill>
            <a:round/>
            <a:tailEnd len="med" type="triangle" w="med"/>
          </a:ln>
        </p:spPr>
      </p:cxnSp>
      <p:cxnSp>
        <p:nvCxnSpPr>
          <p:cNvPr id="131" name="Прямая со стрелкой 34"/>
          <p:cNvCxnSpPr/>
          <p:nvPr/>
        </p:nvCxnSpPr>
        <p:spPr>
          <a:xfrm>
            <a:off x="7872840" y="7635600"/>
            <a:ext cx="807840" cy="360"/>
          </a:xfrm>
          <a:prstGeom prst="straightConnector1">
            <a:avLst/>
          </a:prstGeom>
          <a:ln w="57150">
            <a:solidFill>
              <a:srgbClr val="be4b48"/>
            </a:solidFill>
            <a:round/>
            <a:tailEnd len="med" type="triangle" w="med"/>
          </a:ln>
        </p:spPr>
      </p:cxnSp>
      <p:cxnSp>
        <p:nvCxnSpPr>
          <p:cNvPr id="132" name="Прямая со стрелкой 40"/>
          <p:cNvCxnSpPr/>
          <p:nvPr/>
        </p:nvCxnSpPr>
        <p:spPr>
          <a:xfrm flipH="1">
            <a:off x="16300440" y="4572000"/>
            <a:ext cx="1965960" cy="360"/>
          </a:xfrm>
          <a:prstGeom prst="straightConnector1">
            <a:avLst/>
          </a:prstGeom>
          <a:ln w="57150">
            <a:solidFill>
              <a:srgbClr val="be4b48"/>
            </a:solidFill>
            <a:round/>
            <a:tailEnd len="med" type="triangle" w="med"/>
          </a:ln>
        </p:spPr>
      </p:cxnSp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B925FC2-5DA6-4F35-B593-C3FFBF6D5BA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14"/>
          <p:cNvSpPr/>
          <p:nvPr/>
        </p:nvSpPr>
        <p:spPr>
          <a:xfrm>
            <a:off x="909000" y="1454400"/>
            <a:ext cx="1283652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ru-RU" sz="4400" spc="-1" strike="noStrike">
                <a:solidFill>
                  <a:srgbClr val="1d4992"/>
                </a:solidFill>
                <a:latin typeface="Arial"/>
              </a:rPr>
              <a:t>Выберем необходимые настройки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Рисунок 2" descr=""/>
          <p:cNvPicPr/>
          <p:nvPr/>
        </p:nvPicPr>
        <p:blipFill>
          <a:blip r:embed="rId1"/>
          <a:stretch/>
        </p:blipFill>
        <p:spPr>
          <a:xfrm>
            <a:off x="17656560" y="764280"/>
            <a:ext cx="1539000" cy="1428120"/>
          </a:xfrm>
          <a:prstGeom prst="rect">
            <a:avLst/>
          </a:prstGeom>
          <a:ln w="0">
            <a:noFill/>
          </a:ln>
        </p:spPr>
      </p:pic>
      <p:cxnSp>
        <p:nvCxnSpPr>
          <p:cNvPr id="135" name="Прямая соединительная линия 5"/>
          <p:cNvCxnSpPr/>
          <p:nvPr/>
        </p:nvCxnSpPr>
        <p:spPr>
          <a:xfrm flipH="1">
            <a:off x="907920" y="2107800"/>
            <a:ext cx="9830160" cy="33840"/>
          </a:xfrm>
          <a:prstGeom prst="straightConnector1">
            <a:avLst/>
          </a:prstGeom>
          <a:ln w="76200">
            <a:solidFill>
              <a:srgbClr val="ff1f33"/>
            </a:solidFill>
            <a:round/>
          </a:ln>
        </p:spPr>
      </p:cxnSp>
      <p:sp>
        <p:nvSpPr>
          <p:cNvPr id="136" name="Прямоугольник 14"/>
          <p:cNvSpPr/>
          <p:nvPr/>
        </p:nvSpPr>
        <p:spPr>
          <a:xfrm>
            <a:off x="13557240" y="2911320"/>
            <a:ext cx="6095520" cy="7924320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TextBox 20"/>
          <p:cNvSpPr/>
          <p:nvPr/>
        </p:nvSpPr>
        <p:spPr>
          <a:xfrm>
            <a:off x="7872840" y="416664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21"/>
          <p:cNvSpPr/>
          <p:nvPr/>
        </p:nvSpPr>
        <p:spPr>
          <a:xfrm>
            <a:off x="1243440" y="810180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Прямоугольник 6"/>
          <p:cNvSpPr/>
          <p:nvPr/>
        </p:nvSpPr>
        <p:spPr>
          <a:xfrm>
            <a:off x="450720" y="2911320"/>
            <a:ext cx="19202040" cy="792432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0" name="Рисунок 10" descr=""/>
          <p:cNvPicPr/>
          <p:nvPr/>
        </p:nvPicPr>
        <p:blipFill>
          <a:blip r:embed="rId2"/>
          <a:stretch/>
        </p:blipFill>
        <p:spPr>
          <a:xfrm>
            <a:off x="1211760" y="3630960"/>
            <a:ext cx="15360120" cy="18774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2" descr=""/>
          <p:cNvPicPr/>
          <p:nvPr/>
        </p:nvPicPr>
        <p:blipFill>
          <a:blip r:embed="rId3"/>
          <a:stretch/>
        </p:blipFill>
        <p:spPr>
          <a:xfrm>
            <a:off x="1256040" y="6328080"/>
            <a:ext cx="9721800" cy="2563920"/>
          </a:xfrm>
          <a:prstGeom prst="rect">
            <a:avLst/>
          </a:prstGeom>
          <a:ln w="0">
            <a:noFill/>
          </a:ln>
        </p:spPr>
      </p:pic>
      <p:cxnSp>
        <p:nvCxnSpPr>
          <p:cNvPr id="142" name="Прямая со стрелкой 15"/>
          <p:cNvCxnSpPr/>
          <p:nvPr/>
        </p:nvCxnSpPr>
        <p:spPr>
          <a:xfrm>
            <a:off x="6470640" y="4572000"/>
            <a:ext cx="1752840" cy="360"/>
          </a:xfrm>
          <a:prstGeom prst="straightConnector1">
            <a:avLst/>
          </a:prstGeom>
          <a:ln w="57150">
            <a:solidFill>
              <a:srgbClr val="be4b48"/>
            </a:solidFill>
            <a:round/>
            <a:tailEnd len="med" type="triangle" w="med"/>
          </a:ln>
        </p:spPr>
      </p:cxnSp>
      <p:cxnSp>
        <p:nvCxnSpPr>
          <p:cNvPr id="143" name="Прямая со стрелкой 19"/>
          <p:cNvCxnSpPr/>
          <p:nvPr/>
        </p:nvCxnSpPr>
        <p:spPr>
          <a:xfrm flipH="1">
            <a:off x="6546600" y="8474040"/>
            <a:ext cx="2667600" cy="360"/>
          </a:xfrm>
          <a:prstGeom prst="straightConnector1">
            <a:avLst/>
          </a:prstGeom>
          <a:ln w="57150">
            <a:solidFill>
              <a:srgbClr val="be4b48"/>
            </a:solidFill>
            <a:round/>
            <a:tailEnd len="med" type="triangle" w="med"/>
          </a:ln>
        </p:spPr>
      </p:cxnSp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D544ADB-A196-4833-B32D-A51EFD23F99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14"/>
          <p:cNvSpPr/>
          <p:nvPr/>
        </p:nvSpPr>
        <p:spPr>
          <a:xfrm>
            <a:off x="909000" y="1454400"/>
            <a:ext cx="1283652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ru-RU" sz="4400" spc="-1" strike="noStrike">
                <a:solidFill>
                  <a:srgbClr val="1d4992"/>
                </a:solidFill>
                <a:latin typeface="Arial"/>
              </a:rPr>
              <a:t>Результат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Рисунок 2" descr=""/>
          <p:cNvPicPr/>
          <p:nvPr/>
        </p:nvPicPr>
        <p:blipFill>
          <a:blip r:embed="rId1"/>
          <a:stretch/>
        </p:blipFill>
        <p:spPr>
          <a:xfrm>
            <a:off x="17656560" y="764280"/>
            <a:ext cx="1539000" cy="1428120"/>
          </a:xfrm>
          <a:prstGeom prst="rect">
            <a:avLst/>
          </a:prstGeom>
          <a:ln w="0">
            <a:noFill/>
          </a:ln>
        </p:spPr>
      </p:pic>
      <p:cxnSp>
        <p:nvCxnSpPr>
          <p:cNvPr id="146" name="Прямая соединительная линия 5"/>
          <p:cNvCxnSpPr/>
          <p:nvPr/>
        </p:nvCxnSpPr>
        <p:spPr>
          <a:xfrm flipH="1">
            <a:off x="907920" y="2107800"/>
            <a:ext cx="2895840" cy="33840"/>
          </a:xfrm>
          <a:prstGeom prst="straightConnector1">
            <a:avLst/>
          </a:prstGeom>
          <a:ln w="76200">
            <a:solidFill>
              <a:srgbClr val="ff1f33"/>
            </a:solidFill>
            <a:round/>
          </a:ln>
        </p:spPr>
      </p:cxnSp>
      <p:sp>
        <p:nvSpPr>
          <p:cNvPr id="147" name="Прямоугольник 14"/>
          <p:cNvSpPr/>
          <p:nvPr/>
        </p:nvSpPr>
        <p:spPr>
          <a:xfrm>
            <a:off x="13557240" y="2911320"/>
            <a:ext cx="6095520" cy="7924320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TextBox 20"/>
          <p:cNvSpPr/>
          <p:nvPr/>
        </p:nvSpPr>
        <p:spPr>
          <a:xfrm>
            <a:off x="7872840" y="416664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21"/>
          <p:cNvSpPr/>
          <p:nvPr/>
        </p:nvSpPr>
        <p:spPr>
          <a:xfrm>
            <a:off x="1243440" y="8101800"/>
            <a:ext cx="4693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chemeClr val="lt1"/>
                </a:solidFill>
                <a:latin typeface="Arial"/>
              </a:rPr>
              <a:t>текст текст текст текст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Прямоугольник 6"/>
          <p:cNvSpPr/>
          <p:nvPr/>
        </p:nvSpPr>
        <p:spPr>
          <a:xfrm>
            <a:off x="450720" y="2911320"/>
            <a:ext cx="19202040" cy="7924320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TextBox 7"/>
          <p:cNvSpPr/>
          <p:nvPr/>
        </p:nvSpPr>
        <p:spPr>
          <a:xfrm>
            <a:off x="6589080" y="4271040"/>
            <a:ext cx="6510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Скопированный текст после настроек: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Рисунок 12" descr=""/>
          <p:cNvPicPr/>
          <p:nvPr/>
        </p:nvPicPr>
        <p:blipFill>
          <a:blip r:embed="rId2"/>
          <a:stretch/>
        </p:blipFill>
        <p:spPr>
          <a:xfrm>
            <a:off x="4906800" y="4936320"/>
            <a:ext cx="9604080" cy="1016280"/>
          </a:xfrm>
          <a:prstGeom prst="rect">
            <a:avLst/>
          </a:prstGeom>
          <a:ln w="0">
            <a:noFill/>
          </a:ln>
        </p:spPr>
      </p:pic>
      <p:pic>
        <p:nvPicPr>
          <p:cNvPr id="153" name="Рисунок 18" descr=""/>
          <p:cNvPicPr/>
          <p:nvPr/>
        </p:nvPicPr>
        <p:blipFill>
          <a:blip r:embed="rId3"/>
          <a:stretch/>
        </p:blipFill>
        <p:spPr>
          <a:xfrm>
            <a:off x="6718680" y="7989480"/>
            <a:ext cx="5907600" cy="1937520"/>
          </a:xfrm>
          <a:prstGeom prst="rect">
            <a:avLst/>
          </a:prstGeom>
          <a:ln w="0">
            <a:noFill/>
          </a:ln>
        </p:spPr>
      </p:pic>
      <p:sp>
        <p:nvSpPr>
          <p:cNvPr id="154" name="TextBox 19"/>
          <p:cNvSpPr/>
          <p:nvPr/>
        </p:nvSpPr>
        <p:spPr>
          <a:xfrm>
            <a:off x="3041640" y="6804360"/>
            <a:ext cx="134107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f499f"/>
                </a:solidFill>
                <a:latin typeface="Arial"/>
              </a:rPr>
              <a:t>Настройки текста при копировании с выбранными параметрами (соответствуют стилю документа)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Прямая со стрелкой 23"/>
          <p:cNvCxnSpPr/>
          <p:nvPr/>
        </p:nvCxnSpPr>
        <p:spPr>
          <a:xfrm>
            <a:off x="9708840" y="6228360"/>
            <a:ext cx="360" cy="576000"/>
          </a:xfrm>
          <a:prstGeom prst="straightConnector1">
            <a:avLst/>
          </a:prstGeom>
          <a:ln w="76200">
            <a:solidFill>
              <a:srgbClr val="be4b48"/>
            </a:solidFill>
            <a:round/>
            <a:tailEnd len="med" type="triangle" w="med"/>
          </a:ln>
        </p:spPr>
      </p:cxnSp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2466821-5232-414A-9A15-612EB3856D7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object 2"/>
          <p:cNvGrpSpPr/>
          <p:nvPr/>
        </p:nvGrpSpPr>
        <p:grpSpPr>
          <a:xfrm>
            <a:off x="0" y="0"/>
            <a:ext cx="20104200" cy="11309040"/>
            <a:chOff x="0" y="0"/>
            <a:chExt cx="20104200" cy="11309040"/>
          </a:xfrm>
        </p:grpSpPr>
        <p:pic>
          <p:nvPicPr>
            <p:cNvPr id="157" name="object 3" descr="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colorTemp="5900" sat="33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0" y="5677200"/>
              <a:ext cx="11475720" cy="3730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object 4"/>
            <p:cNvSpPr/>
            <p:nvPr/>
          </p:nvSpPr>
          <p:spPr>
            <a:xfrm>
              <a:off x="8147160" y="18720"/>
              <a:ext cx="10094760" cy="11289960"/>
            </a:xfrm>
            <a:custGeom>
              <a:avLst/>
              <a:gdLst>
                <a:gd name="textAreaLeft" fmla="*/ 0 w 10094760"/>
                <a:gd name="textAreaRight" fmla="*/ 10095120 w 10094760"/>
                <a:gd name="textAreaTop" fmla="*/ 0 h 11289960"/>
                <a:gd name="textAreaBottom" fmla="*/ 11290320 h 11289960"/>
              </a:gdLst>
              <a:ahLst/>
              <a:rect l="textAreaLeft" t="textAreaTop" r="textAreaRight" b="textAreaBottom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object 5"/>
            <p:cNvSpPr/>
            <p:nvPr/>
          </p:nvSpPr>
          <p:spPr>
            <a:xfrm>
              <a:off x="8141040" y="0"/>
              <a:ext cx="11963160" cy="11309040"/>
            </a:xfrm>
            <a:custGeom>
              <a:avLst/>
              <a:gdLst>
                <a:gd name="textAreaLeft" fmla="*/ 0 w 11963160"/>
                <a:gd name="textAreaRight" fmla="*/ 11963520 w 11963160"/>
                <a:gd name="textAreaTop" fmla="*/ 0 h 11309040"/>
                <a:gd name="textAreaBottom" fmla="*/ 11309400 h 11309040"/>
              </a:gdLst>
              <a:ahLst/>
              <a:rect l="textAreaLeft" t="textAreaTop" r="textAreaRight" b="textAreaBottom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object 6"/>
            <p:cNvSpPr/>
            <p:nvPr/>
          </p:nvSpPr>
          <p:spPr>
            <a:xfrm>
              <a:off x="12837240" y="5677200"/>
              <a:ext cx="7266600" cy="3719880"/>
            </a:xfrm>
            <a:custGeom>
              <a:avLst/>
              <a:gdLst>
                <a:gd name="textAreaLeft" fmla="*/ 0 w 7266600"/>
                <a:gd name="textAreaRight" fmla="*/ 7266960 w 726660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object 7"/>
            <p:cNvSpPr/>
            <p:nvPr/>
          </p:nvSpPr>
          <p:spPr>
            <a:xfrm>
              <a:off x="9248760" y="5677200"/>
              <a:ext cx="5731920" cy="3719880"/>
            </a:xfrm>
            <a:custGeom>
              <a:avLst/>
              <a:gdLst>
                <a:gd name="textAreaLeft" fmla="*/ 0 w 5731920"/>
                <a:gd name="textAreaRight" fmla="*/ 5732280 w 5731920"/>
                <a:gd name="textAreaTop" fmla="*/ 0 h 3719880"/>
                <a:gd name="textAreaBottom" fmla="*/ 3720240 h 3719880"/>
              </a:gdLst>
              <a:ahLst/>
              <a:rect l="textAreaLeft" t="textAreaTop" r="textAreaRight" b="textAreaBottom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2" name="Прямоугольник 10"/>
          <p:cNvSpPr/>
          <p:nvPr/>
        </p:nvSpPr>
        <p:spPr>
          <a:xfrm>
            <a:off x="12115080" y="1463760"/>
            <a:ext cx="7995600" cy="289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3" name="Рисунок 8" descr=""/>
          <p:cNvPicPr/>
          <p:nvPr/>
        </p:nvPicPr>
        <p:blipFill>
          <a:blip r:embed="rId2"/>
          <a:stretch/>
        </p:blipFill>
        <p:spPr>
          <a:xfrm>
            <a:off x="17380080" y="1986120"/>
            <a:ext cx="1963800" cy="182232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93720" y="2222280"/>
            <a:ext cx="12385800" cy="1900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9080" indent="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ru-RU" sz="4400" spc="128" strike="noStrike">
                <a:solidFill>
                  <a:schemeClr val="dk1"/>
                </a:solidFill>
                <a:latin typeface="Arial Black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Рисунок 14" descr=""/>
          <p:cNvPicPr/>
          <p:nvPr/>
        </p:nvPicPr>
        <p:blipFill>
          <a:blip r:embed="rId3"/>
          <a:stretch/>
        </p:blipFill>
        <p:spPr>
          <a:xfrm>
            <a:off x="6013440" y="5730840"/>
            <a:ext cx="1904760" cy="1904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D1A584-130D-4E38-8B0E-637B1096087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87C30-353B-4F3C-BCEF-1529C2BF81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Application>LibreOffice/24.2.0.3$Windows_X86_64 LibreOffice_project/da48488a73ddd66ea24cf16bbc4f7b9c08e9bea1</Application>
  <AppVersion>15.0000</AppVersion>
  <Words>279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2023-09-03T13:34:07Z</dcterms:created>
  <dc:creator>GTX</dc:creator>
  <dc:description/>
  <dc:language>ru-RU</dc:language>
  <cp:lastModifiedBy/>
  <dcterms:modified xsi:type="dcterms:W3CDTF">2024-03-24T00:25:44Z</dcterms:modified>
  <cp:revision>87</cp:revision>
  <dc:subject/>
  <dc:title>ПРИМЕНЕНИЕ БАЗОВЫХ ЭЛЕМЕНТОВ ФИРМЕННОГО СТИЛЯ ЮФУ С ПРИОРИТЕТНЫМ РАЗМЕЩЕНИЕМ ЛОГОТИПА УНИВЕРСИТЕТА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0x0101004C8D44663A8B0B448F8D49ED3B7273C4</vt:lpwstr>
  </property>
  <property fmtid="{D5CDD505-2E9C-101B-9397-08002B2CF9AE}" pid="3" name="Created">
    <vt:filetime>2023-09-03T00:00:00Z</vt:filetime>
  </property>
  <property fmtid="{D5CDD505-2E9C-101B-9397-08002B2CF9AE}" pid="4" name="Creator">
    <vt:lpwstr>Adobe InDesign 18.5 (Windows)</vt:lpwstr>
  </property>
  <property fmtid="{D5CDD505-2E9C-101B-9397-08002B2CF9AE}" pid="5" name="LastSaved">
    <vt:filetime>2023-09-03T00:00:00Z</vt:filetime>
  </property>
  <property fmtid="{D5CDD505-2E9C-101B-9397-08002B2CF9AE}" pid="6" name="Notes">
    <vt:i4>4</vt:i4>
  </property>
  <property fmtid="{D5CDD505-2E9C-101B-9397-08002B2CF9AE}" pid="7" name="PresentationFormat">
    <vt:lpwstr>Произвольный</vt:lpwstr>
  </property>
  <property fmtid="{D5CDD505-2E9C-101B-9397-08002B2CF9AE}" pid="8" name="Producer">
    <vt:lpwstr>Adobe PDF Library 17.0</vt:lpwstr>
  </property>
  <property fmtid="{D5CDD505-2E9C-101B-9397-08002B2CF9AE}" pid="9" name="Slides">
    <vt:i4>8</vt:i4>
  </property>
</Properties>
</file>